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4"/>
  </p:sldMasterIdLst>
  <p:sldIdLst>
    <p:sldId id="256"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A27AD00-E496-FCD3-E821-D14ABC2CBA39}" name="Jessica Ward-Ramirez" initials="JW" userId="S::jwardramirez@brandiq.biz::57c9a89d-7509-42a1-a80e-a8b3261762b9" providerId="AD"/>
  <p188:author id="{41E5DCE7-5AAC-F047-C695-754461846F27}" name="Michael Murphy" initials="MM" userId="S::mmurphy@brandiq.biz::e59ce36e-164a-43fc-95ab-a0b2a140ec0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66F4E2-43AE-4586-BDD8-306C80D0958F}" v="3" dt="2022-04-15T17:56:52.2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99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12" Type="http://schemas.openxmlformats.org/officeDocument/2006/relationships/customXml" Target="../customXml/item4.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342FE-E00B-4FAF-8F73-F722060EBA12}"/>
              </a:ext>
            </a:extLst>
          </p:cNvPr>
          <p:cNvSpPr>
            <a:spLocks noGrp="1"/>
          </p:cNvSpPr>
          <p:nvPr>
            <p:ph type="ctrTitle"/>
          </p:nvPr>
        </p:nvSpPr>
        <p:spPr>
          <a:xfrm>
            <a:off x="482600" y="978408"/>
            <a:ext cx="10506991" cy="2531555"/>
          </a:xfrm>
          <a:prstGeom prst="rect">
            <a:avLst/>
          </a:prstGeom>
        </p:spPr>
        <p:txBody>
          <a:bodyPr anchor="b"/>
          <a:lstStyle>
            <a:lvl1pPr algn="l">
              <a:defRPr sz="6600"/>
            </a:lvl1pPr>
          </a:lstStyle>
          <a:p>
            <a:r>
              <a:rPr lang="en-US"/>
              <a:t>Click to edit Master title style</a:t>
            </a:r>
          </a:p>
        </p:txBody>
      </p:sp>
      <p:sp>
        <p:nvSpPr>
          <p:cNvPr id="3" name="Subtitle 2">
            <a:extLst>
              <a:ext uri="{FF2B5EF4-FFF2-40B4-BE49-F238E27FC236}">
                <a16:creationId xmlns:a16="http://schemas.microsoft.com/office/drawing/2014/main" id="{37C1CCE2-4461-473E-B23C-34C8CCF04B3A}"/>
              </a:ext>
            </a:extLst>
          </p:cNvPr>
          <p:cNvSpPr>
            <a:spLocks noGrp="1"/>
          </p:cNvSpPr>
          <p:nvPr>
            <p:ph type="subTitle" idx="1"/>
          </p:nvPr>
        </p:nvSpPr>
        <p:spPr>
          <a:xfrm>
            <a:off x="482600" y="3602038"/>
            <a:ext cx="10506991" cy="227755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AA551A-CE2F-4E35-A714-B1F04D4B4E8E}"/>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5" name="Footer Placeholder 4">
            <a:extLst>
              <a:ext uri="{FF2B5EF4-FFF2-40B4-BE49-F238E27FC236}">
                <a16:creationId xmlns:a16="http://schemas.microsoft.com/office/drawing/2014/main" id="{26B5C907-6594-4DFF-A32B-449C3BA968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76D75-E9DA-4660-AC52-51BA63FCB94D}"/>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10" name="Straight Connector 9">
            <a:extLst>
              <a:ext uri="{FF2B5EF4-FFF2-40B4-BE49-F238E27FC236}">
                <a16:creationId xmlns:a16="http://schemas.microsoft.com/office/drawing/2014/main" id="{A2EFA84C-D756-4DC7-AA46-68D776F37FA4}"/>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1555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1999A10-4355-4A13-B008-196B21ABEEAF}"/>
              </a:ext>
              <a:ext uri="{C183D7F6-B498-43B3-948B-1728B52AA6E4}">
                <adec:decorative xmlns:adec="http://schemas.microsoft.com/office/drawing/2017/decorative" val="1"/>
              </a:ext>
            </a:extLst>
          </p:cNvPr>
          <p:cNvSpPr/>
          <p:nvPr/>
        </p:nvSpPr>
        <p:spPr>
          <a:xfrm>
            <a:off x="482600" y="483576"/>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36D448-AFEA-4483-B0E4-002840525CDD}"/>
              </a:ext>
            </a:extLst>
          </p:cNvPr>
          <p:cNvSpPr>
            <a:spLocks noGrp="1"/>
          </p:cNvSpPr>
          <p:nvPr>
            <p:ph type="title"/>
          </p:nvPr>
        </p:nvSpPr>
        <p:spPr>
          <a:xfrm>
            <a:off x="482600" y="978408"/>
            <a:ext cx="10506991" cy="17552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216234-4516-4303-8F60-A8127D89A5E5}"/>
              </a:ext>
            </a:extLst>
          </p:cNvPr>
          <p:cNvSpPr>
            <a:spLocks noGrp="1"/>
          </p:cNvSpPr>
          <p:nvPr>
            <p:ph type="body" orient="vert" idx="1"/>
          </p:nvPr>
        </p:nvSpPr>
        <p:spPr>
          <a:xfrm>
            <a:off x="484192" y="3103131"/>
            <a:ext cx="10506991" cy="30929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6B5D50-A474-462B-A807-DF186B1C2F48}"/>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5" name="Footer Placeholder 4">
            <a:extLst>
              <a:ext uri="{FF2B5EF4-FFF2-40B4-BE49-F238E27FC236}">
                <a16:creationId xmlns:a16="http://schemas.microsoft.com/office/drawing/2014/main" id="{F8BF1DAF-2E2D-46ED-AA3E-3D2FE40399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2FC771-EB13-4EB5-A0A2-3968C6ABBD4E}"/>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8" name="Straight Connector 7">
            <a:extLst>
              <a:ext uri="{FF2B5EF4-FFF2-40B4-BE49-F238E27FC236}">
                <a16:creationId xmlns:a16="http://schemas.microsoft.com/office/drawing/2014/main" id="{B3B596B8-8230-4695-8D76-F06AFA8156C3}"/>
              </a:ext>
              <a:ext uri="{C183D7F6-B498-43B3-948B-1728B52AA6E4}">
                <adec:decorative xmlns:adec="http://schemas.microsoft.com/office/drawing/2017/decorative" val="1"/>
              </a:ext>
            </a:extLst>
          </p:cNvPr>
          <p:cNvCxnSpPr>
            <a:cxnSpLocks/>
          </p:cNvCxnSpPr>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C53EBF93-5FD9-4F4E-8485-7B937145CD08}"/>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32416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6B4D06-C7C6-4949-8EB2-F03ED999A2BB}"/>
              </a:ext>
            </a:extLst>
          </p:cNvPr>
          <p:cNvSpPr>
            <a:spLocks noGrp="1"/>
          </p:cNvSpPr>
          <p:nvPr>
            <p:ph type="title" orient="vert"/>
          </p:nvPr>
        </p:nvSpPr>
        <p:spPr>
          <a:xfrm>
            <a:off x="8041710" y="978408"/>
            <a:ext cx="2947881" cy="5124777"/>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921B9D-8C11-4176-AF22-89F972E21284}"/>
              </a:ext>
            </a:extLst>
          </p:cNvPr>
          <p:cNvSpPr>
            <a:spLocks noGrp="1"/>
          </p:cNvSpPr>
          <p:nvPr>
            <p:ph type="body" orient="vert" idx="1"/>
          </p:nvPr>
        </p:nvSpPr>
        <p:spPr>
          <a:xfrm>
            <a:off x="484632" y="978408"/>
            <a:ext cx="7256453" cy="51247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FA9E1C-8E18-4A35-9BD8-427B1D14BB8E}"/>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5" name="Footer Placeholder 4">
            <a:extLst>
              <a:ext uri="{FF2B5EF4-FFF2-40B4-BE49-F238E27FC236}">
                <a16:creationId xmlns:a16="http://schemas.microsoft.com/office/drawing/2014/main" id="{2E116CDB-7BB6-4DD2-A626-6DA8E569F2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0403B-439E-449F-83B1-799EEC239A20}"/>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792621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43735-A77F-440D-9448-6AE7C204D377}"/>
              </a:ext>
            </a:extLst>
          </p:cNvPr>
          <p:cNvSpPr>
            <a:spLocks noGrp="1"/>
          </p:cNvSpPr>
          <p:nvPr>
            <p:ph type="title"/>
          </p:nvPr>
        </p:nvSpPr>
        <p:spPr>
          <a:xfrm>
            <a:off x="482600" y="978408"/>
            <a:ext cx="10634472" cy="2157984"/>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2276C6EE-D55E-454B-B28C-EC73D1DB4A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2A2905-6D2E-4319-9521-61452AB8F996}"/>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5" name="Footer Placeholder 4">
            <a:extLst>
              <a:ext uri="{FF2B5EF4-FFF2-40B4-BE49-F238E27FC236}">
                <a16:creationId xmlns:a16="http://schemas.microsoft.com/office/drawing/2014/main" id="{6DAC7550-84E8-49D3-B419-6F5F327DAD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AD2C6B-EA5D-4D97-BC84-6C860D536360}"/>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58486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1B299E6-11CC-4181-86C3-528A13F1F556}"/>
              </a:ext>
              <a:ext uri="{C183D7F6-B498-43B3-948B-1728B52AA6E4}">
                <adec:decorative xmlns:adec="http://schemas.microsoft.com/office/drawing/2017/decorative" val="1"/>
              </a:ext>
            </a:extLst>
          </p:cNvPr>
          <p:cNvSpPr/>
          <p:nvPr/>
        </p:nvSpPr>
        <p:spPr>
          <a:xfrm>
            <a:off x="481007" y="3922232"/>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803473-0A64-4F9F-833B-8D64E39019B1}"/>
              </a:ext>
            </a:extLst>
          </p:cNvPr>
          <p:cNvSpPr>
            <a:spLocks noGrp="1"/>
          </p:cNvSpPr>
          <p:nvPr>
            <p:ph type="title"/>
          </p:nvPr>
        </p:nvSpPr>
        <p:spPr>
          <a:xfrm>
            <a:off x="482600" y="978409"/>
            <a:ext cx="10515600" cy="2716769"/>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873736-B424-40F2-B562-6DC10E5EDE4F}"/>
              </a:ext>
            </a:extLst>
          </p:cNvPr>
          <p:cNvSpPr>
            <a:spLocks noGrp="1"/>
          </p:cNvSpPr>
          <p:nvPr>
            <p:ph type="body" idx="1"/>
          </p:nvPr>
        </p:nvSpPr>
        <p:spPr>
          <a:xfrm>
            <a:off x="482600" y="4171445"/>
            <a:ext cx="10515600" cy="1918205"/>
          </a:xfrm>
        </p:spPr>
        <p:txBody>
          <a:bodyPr>
            <a:normAutofit/>
          </a:bodyPr>
          <a:lstStyle>
            <a:lvl1pPr marL="0" indent="0">
              <a:buNone/>
              <a:defRPr lang="en-US" sz="2400" i="1" kern="1200" dirty="0" smtClean="0">
                <a:solidFill>
                  <a:schemeClr val="tx1"/>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lvl="0" indent="0" algn="l" defTabSz="914400" rtl="0" eaLnBrk="1" latinLnBrk="0" hangingPunct="1">
              <a:lnSpc>
                <a:spcPct val="110000"/>
              </a:lnSpc>
              <a:spcBef>
                <a:spcPts val="1000"/>
              </a:spcBef>
              <a:buFont typeface="Arial" panose="020B0604020202020204" pitchFamily="34" charset="0"/>
              <a:buNone/>
            </a:pPr>
            <a:r>
              <a:rPr lang="en-US"/>
              <a:t>Click to edit Master text styles</a:t>
            </a:r>
          </a:p>
        </p:txBody>
      </p:sp>
      <p:sp>
        <p:nvSpPr>
          <p:cNvPr id="4" name="Date Placeholder 3">
            <a:extLst>
              <a:ext uri="{FF2B5EF4-FFF2-40B4-BE49-F238E27FC236}">
                <a16:creationId xmlns:a16="http://schemas.microsoft.com/office/drawing/2014/main" id="{74348851-37C0-478D-B722-D76C817DC49D}"/>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5" name="Footer Placeholder 4">
            <a:extLst>
              <a:ext uri="{FF2B5EF4-FFF2-40B4-BE49-F238E27FC236}">
                <a16:creationId xmlns:a16="http://schemas.microsoft.com/office/drawing/2014/main" id="{263E063E-66CE-4C18-91FA-D14AE052D7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A66D3D-FD62-470C-BC3C-A03771A32F60}"/>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11" name="Straight Connector 10">
            <a:extLst>
              <a:ext uri="{FF2B5EF4-FFF2-40B4-BE49-F238E27FC236}">
                <a16:creationId xmlns:a16="http://schemas.microsoft.com/office/drawing/2014/main" id="{DDFF0049-0231-4557-A707-569556F0CA83}"/>
              </a:ext>
              <a:ext uri="{C183D7F6-B498-43B3-948B-1728B52AA6E4}">
                <adec:decorative xmlns:adec="http://schemas.microsoft.com/office/drawing/2017/decorative" val="1"/>
              </a:ext>
            </a:extLst>
          </p:cNvPr>
          <p:cNvCxnSpPr>
            <a:cxnSpLocks/>
          </p:cNvCxnSpPr>
          <p:nvPr/>
        </p:nvCxnSpPr>
        <p:spPr>
          <a:xfrm>
            <a:off x="481007" y="3922232"/>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457A0DB1-87C8-4BF4-B2A2-F9CA6ED05AC4}"/>
              </a:ext>
              <a:ext uri="{C183D7F6-B498-43B3-948B-1728B52AA6E4}">
                <adec:decorative xmlns:adec="http://schemas.microsoft.com/office/drawing/2017/decorative" val="1"/>
              </a:ext>
            </a:extLst>
          </p:cNvPr>
          <p:cNvCxnSpPr>
            <a:cxnSpLocks/>
          </p:cNvCxnSpPr>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6C29209-8A8F-48A7-8BA2-AFADA37CBD4F}"/>
              </a:ext>
              <a:ext uri="{C183D7F6-B498-43B3-948B-1728B52AA6E4}">
                <adec:decorative xmlns:adec="http://schemas.microsoft.com/office/drawing/2017/decorative" val="1"/>
              </a:ext>
            </a:extLst>
          </p:cNvPr>
          <p:cNvCxnSpPr>
            <a:cxnSpLocks/>
          </p:cNvCxnSpPr>
          <p:nvPr/>
        </p:nvCxnSpPr>
        <p:spPr>
          <a:xfrm>
            <a:off x="481007"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09258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166BE9C-AE7C-4C39-9694-C32D6939B965}"/>
              </a:ext>
              <a:ext uri="{C183D7F6-B498-43B3-948B-1728B52AA6E4}">
                <adec:decorative xmlns:adec="http://schemas.microsoft.com/office/drawing/2017/decorative" val="1"/>
              </a:ext>
            </a:extLst>
          </p:cNvPr>
          <p:cNvSpPr/>
          <p:nvPr/>
        </p:nvSpPr>
        <p:spPr>
          <a:xfrm>
            <a:off x="481007" y="483577"/>
            <a:ext cx="11147071" cy="2434824"/>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ACC42C-303A-4BDF-990A-2B07967BC9A9}"/>
              </a:ext>
            </a:extLst>
          </p:cNvPr>
          <p:cNvSpPr>
            <a:spLocks noGrp="1"/>
          </p:cNvSpPr>
          <p:nvPr>
            <p:ph type="title"/>
          </p:nvPr>
        </p:nvSpPr>
        <p:spPr>
          <a:xfrm>
            <a:off x="482599" y="978408"/>
            <a:ext cx="11147071" cy="17552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D0C55CEF-353E-4E14-83AD-ACADDC08D943}"/>
              </a:ext>
            </a:extLst>
          </p:cNvPr>
          <p:cNvSpPr>
            <a:spLocks noGrp="1"/>
          </p:cNvSpPr>
          <p:nvPr>
            <p:ph sz="half" idx="1"/>
          </p:nvPr>
        </p:nvSpPr>
        <p:spPr>
          <a:xfrm>
            <a:off x="482600" y="3103131"/>
            <a:ext cx="5418551" cy="3073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55ECEF-9654-4AC1-BF77-7BC602BBD434}"/>
              </a:ext>
            </a:extLst>
          </p:cNvPr>
          <p:cNvSpPr>
            <a:spLocks noGrp="1"/>
          </p:cNvSpPr>
          <p:nvPr>
            <p:ph sz="half" idx="2"/>
          </p:nvPr>
        </p:nvSpPr>
        <p:spPr>
          <a:xfrm>
            <a:off x="6211120" y="3103131"/>
            <a:ext cx="5418551" cy="3073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922FC8-BC06-407B-A82B-DA62B33A1CD4}"/>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6" name="Footer Placeholder 5">
            <a:extLst>
              <a:ext uri="{FF2B5EF4-FFF2-40B4-BE49-F238E27FC236}">
                <a16:creationId xmlns:a16="http://schemas.microsoft.com/office/drawing/2014/main" id="{7915B701-4E1F-48AA-8A3C-ED5DD9151E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6BCA31-8AC7-46F5-BCAB-41D54DF83D78}"/>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9" name="Straight Connector 8">
            <a:extLst>
              <a:ext uri="{FF2B5EF4-FFF2-40B4-BE49-F238E27FC236}">
                <a16:creationId xmlns:a16="http://schemas.microsoft.com/office/drawing/2014/main" id="{21BA86D8-2A29-4A0E-AEA0-39B41C4187DE}"/>
              </a:ext>
              <a:ext uri="{C183D7F6-B498-43B3-948B-1728B52AA6E4}">
                <adec:decorative xmlns:adec="http://schemas.microsoft.com/office/drawing/2017/decorative" val="1"/>
              </a:ext>
            </a:extLst>
          </p:cNvPr>
          <p:cNvCxnSpPr>
            <a:cxnSpLocks/>
          </p:cNvCxnSpPr>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085E13E-918A-4D04-9E84-94148D7C878E}"/>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38160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E892-D975-4DD6-8583-A14DDBE85F0C}"/>
              </a:ext>
            </a:extLst>
          </p:cNvPr>
          <p:cNvSpPr>
            <a:spLocks noGrp="1"/>
          </p:cNvSpPr>
          <p:nvPr>
            <p:ph type="title"/>
          </p:nvPr>
        </p:nvSpPr>
        <p:spPr>
          <a:xfrm>
            <a:off x="484631" y="978407"/>
            <a:ext cx="11145039" cy="1339584"/>
          </a:xfrm>
          <a:prstGeom prst="rect">
            <a:avLst/>
          </a:prstGeom>
        </p:spPr>
        <p:txBody>
          <a:bodyPr anchor="b"/>
          <a:lstStyle/>
          <a:p>
            <a:r>
              <a:rPr lang="en-US"/>
              <a:t>Click to edit Master title style</a:t>
            </a:r>
          </a:p>
        </p:txBody>
      </p:sp>
      <p:sp>
        <p:nvSpPr>
          <p:cNvPr id="3" name="Text Placeholder 2">
            <a:extLst>
              <a:ext uri="{FF2B5EF4-FFF2-40B4-BE49-F238E27FC236}">
                <a16:creationId xmlns:a16="http://schemas.microsoft.com/office/drawing/2014/main" id="{7F1F7700-CECC-4881-BE5C-A13CD825B73B}"/>
              </a:ext>
            </a:extLst>
          </p:cNvPr>
          <p:cNvSpPr>
            <a:spLocks noGrp="1"/>
          </p:cNvSpPr>
          <p:nvPr>
            <p:ph type="body" idx="1"/>
          </p:nvPr>
        </p:nvSpPr>
        <p:spPr>
          <a:xfrm>
            <a:off x="484632" y="2500921"/>
            <a:ext cx="5346222" cy="823912"/>
          </a:xfrm>
        </p:spPr>
        <p:txBody>
          <a:bodyPr anchor="b">
            <a:normAutofit/>
          </a:bodyPr>
          <a:lstStyle>
            <a:lvl1pPr marL="0" indent="0">
              <a:buNone/>
              <a:defRPr lang="en-US" sz="2400" b="0" i="1" kern="120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10000"/>
              </a:lnSpc>
              <a:spcBef>
                <a:spcPts val="1000"/>
              </a:spcBef>
              <a:buFont typeface="Arial" panose="020B0604020202020204" pitchFamily="34" charset="0"/>
              <a:buNone/>
            </a:pPr>
            <a:r>
              <a:rPr lang="en-US"/>
              <a:t>Click to edit Master text styles</a:t>
            </a:r>
          </a:p>
        </p:txBody>
      </p:sp>
      <p:sp>
        <p:nvSpPr>
          <p:cNvPr id="4" name="Content Placeholder 3">
            <a:extLst>
              <a:ext uri="{FF2B5EF4-FFF2-40B4-BE49-F238E27FC236}">
                <a16:creationId xmlns:a16="http://schemas.microsoft.com/office/drawing/2014/main" id="{4CA50766-520A-44C5-943E-569222B74104}"/>
              </a:ext>
            </a:extLst>
          </p:cNvPr>
          <p:cNvSpPr>
            <a:spLocks noGrp="1"/>
          </p:cNvSpPr>
          <p:nvPr>
            <p:ph sz="half" idx="2"/>
          </p:nvPr>
        </p:nvSpPr>
        <p:spPr>
          <a:xfrm>
            <a:off x="484632" y="3428999"/>
            <a:ext cx="5346222"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2F7E42-976A-4239-8006-D68538D4B71F}"/>
              </a:ext>
            </a:extLst>
          </p:cNvPr>
          <p:cNvSpPr>
            <a:spLocks noGrp="1"/>
          </p:cNvSpPr>
          <p:nvPr>
            <p:ph type="body" sz="quarter" idx="3"/>
          </p:nvPr>
        </p:nvSpPr>
        <p:spPr>
          <a:xfrm>
            <a:off x="6257120" y="2500921"/>
            <a:ext cx="5372551" cy="823912"/>
          </a:xfrm>
        </p:spPr>
        <p:txBody>
          <a:bodyPr anchor="b"/>
          <a:lstStyle>
            <a:lvl1pPr marL="0" indent="0">
              <a:buNone/>
              <a:defRPr lang="en-US" sz="2400" b="0" i="1" kern="120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8CA329-951F-4391-ADC5-7EA320B7782F}"/>
              </a:ext>
            </a:extLst>
          </p:cNvPr>
          <p:cNvSpPr>
            <a:spLocks noGrp="1"/>
          </p:cNvSpPr>
          <p:nvPr>
            <p:ph sz="quarter" idx="4"/>
          </p:nvPr>
        </p:nvSpPr>
        <p:spPr>
          <a:xfrm>
            <a:off x="6257120" y="3428999"/>
            <a:ext cx="5372551"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BEC22A-DA46-460C-B865-D928C20AE763}"/>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8" name="Footer Placeholder 7">
            <a:extLst>
              <a:ext uri="{FF2B5EF4-FFF2-40B4-BE49-F238E27FC236}">
                <a16:creationId xmlns:a16="http://schemas.microsoft.com/office/drawing/2014/main" id="{4EB2D647-42C5-4AB7-BB71-3A44065716E7}"/>
              </a:ext>
            </a:extLst>
          </p:cNvPr>
          <p:cNvSpPr>
            <a:spLocks noGrp="1"/>
          </p:cNvSpPr>
          <p:nvPr>
            <p:ph type="ftr" sz="quarter" idx="11"/>
          </p:nvPr>
        </p:nvSpPr>
        <p:spPr>
          <a:xfrm>
            <a:off x="484632" y="6419088"/>
            <a:ext cx="4114800" cy="365125"/>
          </a:xfrm>
        </p:spPr>
        <p:txBody>
          <a:bodyPr/>
          <a:lstStyle/>
          <a:p>
            <a:endParaRPr lang="en-US"/>
          </a:p>
        </p:txBody>
      </p:sp>
      <p:sp>
        <p:nvSpPr>
          <p:cNvPr id="9" name="Slide Number Placeholder 8">
            <a:extLst>
              <a:ext uri="{FF2B5EF4-FFF2-40B4-BE49-F238E27FC236}">
                <a16:creationId xmlns:a16="http://schemas.microsoft.com/office/drawing/2014/main" id="{590B2B67-714C-46DA-85E5-598B4244D3B0}"/>
              </a:ext>
            </a:extLst>
          </p:cNvPr>
          <p:cNvSpPr>
            <a:spLocks noGrp="1"/>
          </p:cNvSpPr>
          <p:nvPr>
            <p:ph type="sldNum" sz="quarter" idx="12"/>
          </p:nvPr>
        </p:nvSpPr>
        <p:spPr>
          <a:xfrm>
            <a:off x="10989591" y="-7190"/>
            <a:ext cx="640080" cy="365125"/>
          </a:xfrm>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696348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D4B6724-AB30-4E7C-BE2B-ECD94FF1B463}"/>
              </a:ext>
              <a:ext uri="{C183D7F6-B498-43B3-948B-1728B52AA6E4}">
                <adec:decorative xmlns:adec="http://schemas.microsoft.com/office/drawing/2017/decorative" val="1"/>
              </a:ext>
            </a:extLst>
          </p:cNvPr>
          <p:cNvSpPr/>
          <p:nvPr/>
        </p:nvSpPr>
        <p:spPr>
          <a:xfrm>
            <a:off x="481007" y="3933311"/>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1D4BAB-2678-4A19-A575-C47CAF1446E5}"/>
              </a:ext>
            </a:extLst>
          </p:cNvPr>
          <p:cNvSpPr>
            <a:spLocks noGrp="1"/>
          </p:cNvSpPr>
          <p:nvPr>
            <p:ph type="title"/>
          </p:nvPr>
        </p:nvSpPr>
        <p:spPr>
          <a:xfrm>
            <a:off x="482600" y="978408"/>
            <a:ext cx="10634472" cy="2591509"/>
          </a:xfrm>
          <a:prstGeom prst="rect">
            <a:avLst/>
          </a:prstGeom>
        </p:spPr>
        <p:txBody>
          <a:bodyPr anchor="b"/>
          <a:lstStyle/>
          <a:p>
            <a:r>
              <a:rPr lang="en-US"/>
              <a:t>Click to edit Master title style</a:t>
            </a:r>
          </a:p>
        </p:txBody>
      </p:sp>
      <p:sp>
        <p:nvSpPr>
          <p:cNvPr id="3" name="Date Placeholder 2">
            <a:extLst>
              <a:ext uri="{FF2B5EF4-FFF2-40B4-BE49-F238E27FC236}">
                <a16:creationId xmlns:a16="http://schemas.microsoft.com/office/drawing/2014/main" id="{4047C89E-0ABD-4FD2-924C-894345ADFED8}"/>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4" name="Footer Placeholder 3">
            <a:extLst>
              <a:ext uri="{FF2B5EF4-FFF2-40B4-BE49-F238E27FC236}">
                <a16:creationId xmlns:a16="http://schemas.microsoft.com/office/drawing/2014/main" id="{553026CE-9CC8-403B-88B1-184D16532A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B3D616-3C18-401B-A792-E75149FDFC47}"/>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7" name="Straight Connector 6">
            <a:extLst>
              <a:ext uri="{FF2B5EF4-FFF2-40B4-BE49-F238E27FC236}">
                <a16:creationId xmlns:a16="http://schemas.microsoft.com/office/drawing/2014/main" id="{04EC6F70-D800-4067-A36A-5BBFC8018E2D}"/>
              </a:ext>
              <a:ext uri="{C183D7F6-B498-43B3-948B-1728B52AA6E4}">
                <adec:decorative xmlns:adec="http://schemas.microsoft.com/office/drawing/2017/decorative" val="1"/>
              </a:ext>
            </a:extLst>
          </p:cNvPr>
          <p:cNvCxnSpPr>
            <a:cxnSpLocks/>
          </p:cNvCxnSpPr>
          <p:nvPr/>
        </p:nvCxnSpPr>
        <p:spPr>
          <a:xfrm>
            <a:off x="482600" y="393331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42B66CB6-8988-4FBA-8524-726765A5F2AA}"/>
              </a:ext>
              <a:ext uri="{C183D7F6-B498-43B3-948B-1728B52AA6E4}">
                <adec:decorative xmlns:adec="http://schemas.microsoft.com/office/drawing/2017/decorative" val="1"/>
              </a:ext>
            </a:extLst>
          </p:cNvPr>
          <p:cNvCxnSpPr>
            <a:cxnSpLocks/>
          </p:cNvCxnSpPr>
          <p:nvPr/>
        </p:nvCxnSpPr>
        <p:spPr>
          <a:xfrm>
            <a:off x="481007"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76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C73F84-0C6B-4EF4-9405-C389824999D4}"/>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3" name="Footer Placeholder 2">
            <a:extLst>
              <a:ext uri="{FF2B5EF4-FFF2-40B4-BE49-F238E27FC236}">
                <a16:creationId xmlns:a16="http://schemas.microsoft.com/office/drawing/2014/main" id="{DCCEC807-744E-4C5C-8B15-09AED3E570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FBCB19-9F4B-474C-85C1-4A645A971827}"/>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596231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A88B0-DD6B-449B-AE32-D3192081E76F}"/>
              </a:ext>
            </a:extLst>
          </p:cNvPr>
          <p:cNvSpPr>
            <a:spLocks noGrp="1"/>
          </p:cNvSpPr>
          <p:nvPr>
            <p:ph type="title"/>
          </p:nvPr>
        </p:nvSpPr>
        <p:spPr>
          <a:xfrm>
            <a:off x="484632" y="978408"/>
            <a:ext cx="4287393" cy="2450592"/>
          </a:xfrm>
          <a:prstGeom prst="rect">
            <a:avLst/>
          </a:prstGeom>
        </p:spPr>
        <p:txBody>
          <a:bodyPr anchor="b"/>
          <a:lstStyle>
            <a:lvl1pPr>
              <a:defRPr lang="en-US" sz="5400" kern="1200" smtClean="0">
                <a:solidFill>
                  <a:schemeClr val="tx1"/>
                </a:solidFill>
                <a:latin typeface="+mj-lt"/>
                <a:ea typeface="+mj-ea"/>
                <a:cs typeface="+mj-cs"/>
              </a:defRPr>
            </a:lvl1pPr>
          </a:lstStyle>
          <a:p>
            <a:r>
              <a:rPr lang="en-US"/>
              <a:t>Click to edit Master title style</a:t>
            </a:r>
          </a:p>
        </p:txBody>
      </p:sp>
      <p:sp>
        <p:nvSpPr>
          <p:cNvPr id="3" name="Content Placeholder 2">
            <a:extLst>
              <a:ext uri="{FF2B5EF4-FFF2-40B4-BE49-F238E27FC236}">
                <a16:creationId xmlns:a16="http://schemas.microsoft.com/office/drawing/2014/main" id="{F4F22ED6-5B69-4B3B-BF96-3A75F2107FA6}"/>
              </a:ext>
            </a:extLst>
          </p:cNvPr>
          <p:cNvSpPr>
            <a:spLocks noGrp="1"/>
          </p:cNvSpPr>
          <p:nvPr>
            <p:ph idx="1"/>
          </p:nvPr>
        </p:nvSpPr>
        <p:spPr>
          <a:xfrm>
            <a:off x="5183187" y="987425"/>
            <a:ext cx="644648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704043-D45F-440A-A15D-2718A913E05A}"/>
              </a:ext>
            </a:extLst>
          </p:cNvPr>
          <p:cNvSpPr>
            <a:spLocks noGrp="1"/>
          </p:cNvSpPr>
          <p:nvPr>
            <p:ph type="body" sz="half" idx="2"/>
          </p:nvPr>
        </p:nvSpPr>
        <p:spPr>
          <a:xfrm>
            <a:off x="484632" y="3645074"/>
            <a:ext cx="4287393" cy="2223914"/>
          </a:xfrm>
        </p:spPr>
        <p:txBody>
          <a:bodyPr/>
          <a:lstStyle>
            <a:lvl1pPr marL="0" indent="0">
              <a:buNone/>
              <a:defRPr lang="en-US" sz="2400" i="1" kern="120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0072DC-7326-43E7-806C-B690C439E8A8}"/>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6" name="Footer Placeholder 5">
            <a:extLst>
              <a:ext uri="{FF2B5EF4-FFF2-40B4-BE49-F238E27FC236}">
                <a16:creationId xmlns:a16="http://schemas.microsoft.com/office/drawing/2014/main" id="{73F89A0F-B8C6-4AA6-A9C4-4A454F4224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57A616-A4F2-4FC5-88DE-B4E6BA542895}"/>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807696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B773D-D007-4687-BA9C-9F229829B5EF}"/>
              </a:ext>
            </a:extLst>
          </p:cNvPr>
          <p:cNvSpPr>
            <a:spLocks noGrp="1"/>
          </p:cNvSpPr>
          <p:nvPr>
            <p:ph type="title"/>
          </p:nvPr>
        </p:nvSpPr>
        <p:spPr>
          <a:xfrm>
            <a:off x="484632" y="978407"/>
            <a:ext cx="4287393" cy="2450593"/>
          </a:xfrm>
          <a:prstGeom prst="rect">
            <a:avLst/>
          </a:prstGeom>
        </p:spPr>
        <p:txBody>
          <a:bodyPr anchor="b"/>
          <a:lstStyle>
            <a:lvl1pPr>
              <a:defRPr lang="en-US" sz="5400" kern="1200" smtClean="0">
                <a:solidFill>
                  <a:schemeClr val="tx1"/>
                </a:solidFill>
                <a:latin typeface="+mj-lt"/>
                <a:ea typeface="+mj-ea"/>
                <a:cs typeface="+mj-cs"/>
              </a:defRPr>
            </a:lvl1pPr>
          </a:lstStyle>
          <a:p>
            <a:r>
              <a:rPr lang="en-US"/>
              <a:t>Click to edit Master title style</a:t>
            </a:r>
          </a:p>
        </p:txBody>
      </p:sp>
      <p:sp>
        <p:nvSpPr>
          <p:cNvPr id="3" name="Picture Placeholder 2">
            <a:extLst>
              <a:ext uri="{FF2B5EF4-FFF2-40B4-BE49-F238E27FC236}">
                <a16:creationId xmlns:a16="http://schemas.microsoft.com/office/drawing/2014/main" id="{3A3A75FC-78D2-4EF5-884F-11B7BACF799A}"/>
              </a:ext>
            </a:extLst>
          </p:cNvPr>
          <p:cNvSpPr>
            <a:spLocks noGrp="1"/>
          </p:cNvSpPr>
          <p:nvPr>
            <p:ph type="pic" idx="1"/>
          </p:nvPr>
        </p:nvSpPr>
        <p:spPr>
          <a:xfrm>
            <a:off x="5183187" y="987425"/>
            <a:ext cx="644648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D7CE0BB-D335-4391-A23F-194C575CAF8F}"/>
              </a:ext>
            </a:extLst>
          </p:cNvPr>
          <p:cNvSpPr>
            <a:spLocks noGrp="1"/>
          </p:cNvSpPr>
          <p:nvPr>
            <p:ph type="body" sz="half" idx="2"/>
          </p:nvPr>
        </p:nvSpPr>
        <p:spPr>
          <a:xfrm>
            <a:off x="484632" y="3645074"/>
            <a:ext cx="4287393" cy="2223914"/>
          </a:xfrm>
        </p:spPr>
        <p:txBody>
          <a:bodyPr/>
          <a:lstStyle>
            <a:lvl1pPr marL="0" indent="0">
              <a:buNone/>
              <a:defRPr lang="en-US" sz="240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7701E1-B97B-4DA5-B9AD-07B7C12476AE}"/>
              </a:ext>
            </a:extLst>
          </p:cNvPr>
          <p:cNvSpPr>
            <a:spLocks noGrp="1"/>
          </p:cNvSpPr>
          <p:nvPr>
            <p:ph type="dt" sz="half" idx="10"/>
          </p:nvPr>
        </p:nvSpPr>
        <p:spPr/>
        <p:txBody>
          <a:bodyPr/>
          <a:lstStyle/>
          <a:p>
            <a:fld id="{81B8F32D-D8B6-4B9E-9CBF-DCAC30B7B93D}" type="datetimeFigureOut">
              <a:rPr lang="en-US" smtClean="0"/>
              <a:t>4/28/2022</a:t>
            </a:fld>
            <a:endParaRPr lang="en-US"/>
          </a:p>
        </p:txBody>
      </p:sp>
      <p:sp>
        <p:nvSpPr>
          <p:cNvPr id="6" name="Footer Placeholder 5">
            <a:extLst>
              <a:ext uri="{FF2B5EF4-FFF2-40B4-BE49-F238E27FC236}">
                <a16:creationId xmlns:a16="http://schemas.microsoft.com/office/drawing/2014/main" id="{076D9CF8-F42F-4618-9F26-8BFE56487A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CA2023-1ECA-4A96-BDC7-F7FA4368BE1B}"/>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566320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87A535-3CAC-46BC-B2B2-3AE83EC3A561}"/>
              </a:ext>
            </a:extLst>
          </p:cNvPr>
          <p:cNvSpPr>
            <a:spLocks noGrp="1"/>
          </p:cNvSpPr>
          <p:nvPr>
            <p:ph type="title"/>
          </p:nvPr>
        </p:nvSpPr>
        <p:spPr>
          <a:xfrm>
            <a:off x="482600" y="978408"/>
            <a:ext cx="10506991" cy="2153099"/>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1D8EBDBD-59EC-46ED-BE79-6D37B531D692}"/>
              </a:ext>
            </a:extLst>
          </p:cNvPr>
          <p:cNvSpPr>
            <a:spLocks noGrp="1"/>
          </p:cNvSpPr>
          <p:nvPr>
            <p:ph type="body" idx="1"/>
          </p:nvPr>
        </p:nvSpPr>
        <p:spPr>
          <a:xfrm>
            <a:off x="482600" y="3306870"/>
            <a:ext cx="10506991" cy="25727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921F5C-FD3D-42C7-90F4-5ECE6FFCFE7F}"/>
              </a:ext>
            </a:extLst>
          </p:cNvPr>
          <p:cNvSpPr>
            <a:spLocks noGrp="1"/>
          </p:cNvSpPr>
          <p:nvPr>
            <p:ph type="dt" sz="half" idx="2"/>
          </p:nvPr>
        </p:nvSpPr>
        <p:spPr>
          <a:xfrm>
            <a:off x="484632" y="100584"/>
            <a:ext cx="2743200" cy="365125"/>
          </a:xfrm>
          <a:prstGeom prst="rect">
            <a:avLst/>
          </a:prstGeom>
        </p:spPr>
        <p:txBody>
          <a:bodyPr vert="horz" lIns="91440" tIns="45720" rIns="91440" bIns="45720" rtlCol="0" anchor="ctr"/>
          <a:lstStyle>
            <a:lvl1pPr algn="l">
              <a:defRPr sz="900">
                <a:solidFill>
                  <a:schemeClr val="tx1"/>
                </a:solidFill>
              </a:defRPr>
            </a:lvl1pPr>
          </a:lstStyle>
          <a:p>
            <a:fld id="{81B8F32D-D8B6-4B9E-9CBF-DCAC30B7B93D}" type="datetimeFigureOut">
              <a:rPr lang="en-US" smtClean="0"/>
              <a:pPr/>
              <a:t>4/28/2022</a:t>
            </a:fld>
            <a:endParaRPr lang="en-US"/>
          </a:p>
        </p:txBody>
      </p:sp>
      <p:sp>
        <p:nvSpPr>
          <p:cNvPr id="5" name="Footer Placeholder 4">
            <a:extLst>
              <a:ext uri="{FF2B5EF4-FFF2-40B4-BE49-F238E27FC236}">
                <a16:creationId xmlns:a16="http://schemas.microsoft.com/office/drawing/2014/main" id="{0FE63D50-6D0B-4963-97B9-A32AE63235B8}"/>
              </a:ext>
            </a:extLst>
          </p:cNvPr>
          <p:cNvSpPr>
            <a:spLocks noGrp="1"/>
          </p:cNvSpPr>
          <p:nvPr>
            <p:ph type="ftr" sz="quarter" idx="3"/>
          </p:nvPr>
        </p:nvSpPr>
        <p:spPr>
          <a:xfrm>
            <a:off x="484632" y="6419088"/>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826B5E08-CAC3-4C87-B143-5F8956AE905D}"/>
              </a:ext>
            </a:extLst>
          </p:cNvPr>
          <p:cNvSpPr>
            <a:spLocks noGrp="1"/>
          </p:cNvSpPr>
          <p:nvPr>
            <p:ph type="sldNum" sz="quarter" idx="4"/>
          </p:nvPr>
        </p:nvSpPr>
        <p:spPr>
          <a:xfrm>
            <a:off x="10989591" y="100584"/>
            <a:ext cx="640080" cy="365125"/>
          </a:xfrm>
          <a:prstGeom prst="rect">
            <a:avLst/>
          </a:prstGeom>
        </p:spPr>
        <p:txBody>
          <a:bodyPr vert="horz" lIns="91440" tIns="45720" rIns="91440" bIns="45720" rtlCol="0" anchor="ctr"/>
          <a:lstStyle>
            <a:lvl1pPr algn="r">
              <a:defRPr sz="900">
                <a:solidFill>
                  <a:schemeClr val="tx1"/>
                </a:solidFill>
              </a:defRPr>
            </a:lvl1pPr>
          </a:lstStyle>
          <a:p>
            <a:fld id="{60553ECD-7F6D-420D-93CA-D8D15EB427AC}" type="slidenum">
              <a:rPr lang="en-US" smtClean="0"/>
              <a:pPr/>
              <a:t>‹#›</a:t>
            </a:fld>
            <a:endParaRPr lang="en-US"/>
          </a:p>
        </p:txBody>
      </p:sp>
      <p:cxnSp>
        <p:nvCxnSpPr>
          <p:cNvPr id="8" name="Straight Connector 7">
            <a:extLst>
              <a:ext uri="{FF2B5EF4-FFF2-40B4-BE49-F238E27FC236}">
                <a16:creationId xmlns:a16="http://schemas.microsoft.com/office/drawing/2014/main" id="{108D74AC-B125-4E11-BA53-E9E383966DF8}"/>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DC76EBE-FB9D-4054-B5D8-19E3EAFE40B2}"/>
              </a:ext>
              <a:ext uri="{C183D7F6-B498-43B3-948B-1728B52AA6E4}">
                <adec:decorative xmlns:adec="http://schemas.microsoft.com/office/drawing/2017/decorative" val="1"/>
              </a:ext>
            </a:extLst>
          </p:cNvPr>
          <p:cNvCxnSpPr>
            <a:cxnSpLocks/>
          </p:cNvCxnSpPr>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6970707"/>
      </p:ext>
    </p:extLst>
  </p:cSld>
  <p:clrMap bg1="lt1" tx1="dk1" bg2="lt2" tx2="dk2" accent1="accent1" accent2="accent2" accent3="accent3" accent4="accent4" accent5="accent5" accent6="accent6" hlink="hlink" folHlink="folHlink"/>
  <p:sldLayoutIdLst>
    <p:sldLayoutId id="2147483680" r:id="rId1"/>
    <p:sldLayoutId id="2147483679" r:id="rId2"/>
    <p:sldLayoutId id="2147483678" r:id="rId3"/>
    <p:sldLayoutId id="2147483677" r:id="rId4"/>
    <p:sldLayoutId id="2147483676" r:id="rId5"/>
    <p:sldLayoutId id="2147483675" r:id="rId6"/>
    <p:sldLayoutId id="2147483657" r:id="rId7"/>
    <p:sldLayoutId id="2147483674" r:id="rId8"/>
    <p:sldLayoutId id="2147483673" r:id="rId9"/>
    <p:sldLayoutId id="2147483660" r:id="rId10"/>
    <p:sldLayoutId id="2147483672" r:id="rId11"/>
  </p:sldLayoutIdLst>
  <p:txStyles>
    <p:titleStyle>
      <a:lvl1pPr algn="l" defTabSz="914400" rtl="0" eaLnBrk="1" latinLnBrk="0" hangingPunct="1">
        <a:lnSpc>
          <a:spcPct val="100000"/>
        </a:lnSpc>
        <a:spcBef>
          <a:spcPct val="0"/>
        </a:spcBef>
        <a:buNone/>
        <a:defRPr sz="66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2pPr>
      <a:lvl3pPr marL="914400" indent="0" algn="l" defTabSz="914400" rtl="0" eaLnBrk="1" latinLnBrk="0" hangingPunct="1">
        <a:lnSpc>
          <a:spcPct val="100000"/>
        </a:lnSpc>
        <a:spcBef>
          <a:spcPts val="500"/>
        </a:spcBef>
        <a:buFont typeface="Arial" panose="020B0604020202020204" pitchFamily="34" charset="0"/>
        <a:buNone/>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21" Type="http://schemas.openxmlformats.org/officeDocument/2006/relationships/image" Target="../media/image19.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20" Type="http://schemas.openxmlformats.org/officeDocument/2006/relationships/hyperlink" Target="https://www.flickr.com/photos/armymaterielcommand/7732799192/" TargetMode="External"/><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 Id="rId22" Type="http://schemas.openxmlformats.org/officeDocument/2006/relationships/image" Target="../media/image20.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5F60170-91B4-45F0-B88B-9C07AEC464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850883" y="258404"/>
            <a:ext cx="7937116" cy="780421"/>
          </a:xfrm>
          <a:solidFill>
            <a:srgbClr val="FFC000"/>
          </a:solidFill>
        </p:spPr>
        <p:txBody>
          <a:bodyPr anchor="b">
            <a:normAutofit/>
          </a:bodyPr>
          <a:lstStyle/>
          <a:p>
            <a:pPr>
              <a:spcBef>
                <a:spcPts val="0"/>
              </a:spcBef>
              <a:spcAft>
                <a:spcPts val="0"/>
              </a:spcAft>
            </a:pPr>
            <a:r>
              <a:rPr lang="en-US" sz="1800" b="1" dirty="0">
                <a:latin typeface="Calibri" panose="020F0502020204030204" pitchFamily="34" charset="0"/>
                <a:ea typeface="+mj-lt"/>
                <a:cs typeface="Calibri" panose="020F0502020204030204" pitchFamily="34" charset="0"/>
              </a:rPr>
              <a:t>Students and Employers Need Your Community College Faculty Expertise </a:t>
            </a:r>
            <a:br>
              <a:rPr lang="en-US" sz="1800" b="1" dirty="0">
                <a:effectLst/>
                <a:latin typeface="Calibri" panose="020F0502020204030204" pitchFamily="34" charset="0"/>
                <a:cs typeface="Calibri" panose="020F0502020204030204" pitchFamily="34" charset="0"/>
              </a:rPr>
            </a:br>
            <a:r>
              <a:rPr lang="en-US" sz="1800" b="1" i="1" dirty="0">
                <a:latin typeface="Calibri" panose="020F0502020204030204" pitchFamily="34" charset="0"/>
                <a:cs typeface="Calibri" panose="020F0502020204030204" pitchFamily="34" charset="0"/>
              </a:rPr>
              <a:t>to Meet </a:t>
            </a:r>
            <a:r>
              <a:rPr lang="en-US" sz="1800" b="1" i="1" dirty="0">
                <a:effectLst/>
                <a:latin typeface="Calibri" panose="020F0502020204030204" pitchFamily="34" charset="0"/>
                <a:ea typeface="Calibri" panose="020F0502020204030204" pitchFamily="34" charset="0"/>
                <a:cs typeface="Calibri" panose="020F0502020204030204" pitchFamily="34" charset="0"/>
              </a:rPr>
              <a:t>the Future of Work with Innovative Instructional Design</a:t>
            </a:r>
            <a:r>
              <a:rPr lang="en-US" sz="1800" b="1" i="1" dirty="0">
                <a:solidFill>
                  <a:srgbClr val="1F497D"/>
                </a:solidFill>
                <a:latin typeface="Calibri" panose="020F0502020204030204" pitchFamily="34" charset="0"/>
                <a:ea typeface="Calibri" panose="020F0502020204030204" pitchFamily="34" charset="0"/>
                <a:cs typeface="Calibri" panose="020F0502020204030204" pitchFamily="34" charset="0"/>
              </a:rPr>
              <a:t>!</a:t>
            </a:r>
            <a:endParaRPr lang="en-US" sz="1800" b="1" dirty="0">
              <a:latin typeface="Calibri" panose="020F0502020204030204" pitchFamily="34" charset="0"/>
              <a:ea typeface="+mj-lt"/>
              <a:cs typeface="Calibri" panose="020F0502020204030204" pitchFamily="34" charset="0"/>
            </a:endParaRPr>
          </a:p>
          <a:p>
            <a:endParaRPr lang="en-US" sz="1400" dirty="0">
              <a:solidFill>
                <a:srgbClr val="FF0000"/>
              </a:solidFill>
            </a:endParaRPr>
          </a:p>
        </p:txBody>
      </p:sp>
      <p:sp>
        <p:nvSpPr>
          <p:cNvPr id="3" name="Subtitle 2"/>
          <p:cNvSpPr>
            <a:spLocks noGrp="1"/>
          </p:cNvSpPr>
          <p:nvPr>
            <p:ph type="subTitle" idx="1"/>
          </p:nvPr>
        </p:nvSpPr>
        <p:spPr>
          <a:xfrm>
            <a:off x="4909821" y="2845323"/>
            <a:ext cx="2119972" cy="458647"/>
          </a:xfrm>
        </p:spPr>
        <p:txBody>
          <a:bodyPr anchor="t">
            <a:noAutofit/>
          </a:bodyPr>
          <a:lstStyle/>
          <a:p>
            <a:r>
              <a:rPr lang="en-US" sz="2800" b="1"/>
              <a:t>STUDENTS</a:t>
            </a:r>
          </a:p>
        </p:txBody>
      </p:sp>
      <p:cxnSp>
        <p:nvCxnSpPr>
          <p:cNvPr id="24" name="Straight Connector 23">
            <a:extLst>
              <a:ext uri="{FF2B5EF4-FFF2-40B4-BE49-F238E27FC236}">
                <a16:creationId xmlns:a16="http://schemas.microsoft.com/office/drawing/2014/main" id="{2C84CC28-1690-471E-9AE2-3198EB86316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526E6137-4B85-4A65-BCC4-9BAB3D0DAE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pic>
        <p:nvPicPr>
          <p:cNvPr id="6" name="Picture 6" descr="High angle view of a rolled paper, brown notebook, and black notepad on a wooden table">
            <a:extLst>
              <a:ext uri="{FF2B5EF4-FFF2-40B4-BE49-F238E27FC236}">
                <a16:creationId xmlns:a16="http://schemas.microsoft.com/office/drawing/2014/main" id="{07C26FCA-4092-499F-8524-07CE8D6D903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160149" y="3283476"/>
            <a:ext cx="412967" cy="648630"/>
          </a:xfrm>
          <a:prstGeom prst="rect">
            <a:avLst/>
          </a:prstGeom>
        </p:spPr>
      </p:pic>
      <p:pic>
        <p:nvPicPr>
          <p:cNvPr id="7" name="Picture 7" descr="Woman at job interview">
            <a:extLst>
              <a:ext uri="{FF2B5EF4-FFF2-40B4-BE49-F238E27FC236}">
                <a16:creationId xmlns:a16="http://schemas.microsoft.com/office/drawing/2014/main" id="{42B98294-4443-4466-B0F3-EE7B09DB96F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9784" y="3290408"/>
            <a:ext cx="610656" cy="630427"/>
          </a:xfrm>
          <a:prstGeom prst="rect">
            <a:avLst/>
          </a:prstGeom>
        </p:spPr>
      </p:pic>
      <p:pic>
        <p:nvPicPr>
          <p:cNvPr id="8" name="Picture 9" descr="Pile of American dollar banknotes">
            <a:extLst>
              <a:ext uri="{FF2B5EF4-FFF2-40B4-BE49-F238E27FC236}">
                <a16:creationId xmlns:a16="http://schemas.microsoft.com/office/drawing/2014/main" id="{BEE9E5A4-04A4-4A65-8642-27A2E63F72E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926582" y="2882003"/>
            <a:ext cx="1074419" cy="396012"/>
          </a:xfrm>
          <a:prstGeom prst="rect">
            <a:avLst/>
          </a:prstGeom>
        </p:spPr>
      </p:pic>
      <p:pic>
        <p:nvPicPr>
          <p:cNvPr id="10" name="Picture 11" descr="Young surfer paddling surfboard at sea">
            <a:extLst>
              <a:ext uri="{FF2B5EF4-FFF2-40B4-BE49-F238E27FC236}">
                <a16:creationId xmlns:a16="http://schemas.microsoft.com/office/drawing/2014/main" id="{73891DDA-F602-44D6-9667-FCF55011971B}"/>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13361" y="675829"/>
            <a:ext cx="2685163" cy="1458984"/>
          </a:xfrm>
          <a:prstGeom prst="rect">
            <a:avLst/>
          </a:prstGeom>
        </p:spPr>
      </p:pic>
      <p:pic>
        <p:nvPicPr>
          <p:cNvPr id="12" name="Picture 13" descr="Hands holding an apple and an orange">
            <a:extLst>
              <a:ext uri="{FF2B5EF4-FFF2-40B4-BE49-F238E27FC236}">
                <a16:creationId xmlns:a16="http://schemas.microsoft.com/office/drawing/2014/main" id="{D9B48F6C-C5FF-4F78-9D10-1AC28389FF71}"/>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16206" y="4992869"/>
            <a:ext cx="2404010" cy="1557834"/>
          </a:xfrm>
          <a:prstGeom prst="rect">
            <a:avLst/>
          </a:prstGeom>
        </p:spPr>
      </p:pic>
      <p:pic>
        <p:nvPicPr>
          <p:cNvPr id="14" name="Picture 15" descr="Oranges in a fruit tree farm">
            <a:extLst>
              <a:ext uri="{FF2B5EF4-FFF2-40B4-BE49-F238E27FC236}">
                <a16:creationId xmlns:a16="http://schemas.microsoft.com/office/drawing/2014/main" id="{F5857F7F-A0B0-4AD1-AE62-53DE3C4C216D}"/>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160520" y="2667804"/>
            <a:ext cx="815339" cy="668952"/>
          </a:xfrm>
          <a:prstGeom prst="rect">
            <a:avLst/>
          </a:prstGeom>
        </p:spPr>
      </p:pic>
      <p:pic>
        <p:nvPicPr>
          <p:cNvPr id="18" name="Picture 18" descr="Person working on computer">
            <a:extLst>
              <a:ext uri="{FF2B5EF4-FFF2-40B4-BE49-F238E27FC236}">
                <a16:creationId xmlns:a16="http://schemas.microsoft.com/office/drawing/2014/main" id="{399D2DDA-2C1F-453C-842B-35C298E21BC2}"/>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4160520" y="2293620"/>
            <a:ext cx="815340" cy="548640"/>
          </a:xfrm>
          <a:prstGeom prst="rect">
            <a:avLst/>
          </a:prstGeom>
        </p:spPr>
      </p:pic>
      <p:pic>
        <p:nvPicPr>
          <p:cNvPr id="21" name="Picture 22" descr="Firemen in a huddle">
            <a:extLst>
              <a:ext uri="{FF2B5EF4-FFF2-40B4-BE49-F238E27FC236}">
                <a16:creationId xmlns:a16="http://schemas.microsoft.com/office/drawing/2014/main" id="{9053F984-DE79-495B-BADD-DE579BA104E9}"/>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9148628" y="579152"/>
            <a:ext cx="2898905" cy="1550504"/>
          </a:xfrm>
          <a:prstGeom prst="rect">
            <a:avLst/>
          </a:prstGeom>
        </p:spPr>
      </p:pic>
      <p:pic>
        <p:nvPicPr>
          <p:cNvPr id="25" name="Picture 26" descr="Doctor talking to a patient">
            <a:extLst>
              <a:ext uri="{FF2B5EF4-FFF2-40B4-BE49-F238E27FC236}">
                <a16:creationId xmlns:a16="http://schemas.microsoft.com/office/drawing/2014/main" id="{AE3547D4-C1A4-4603-AA5C-F89162F12613}"/>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5204460" y="3293454"/>
            <a:ext cx="624839" cy="636852"/>
          </a:xfrm>
          <a:prstGeom prst="rect">
            <a:avLst/>
          </a:prstGeom>
        </p:spPr>
      </p:pic>
      <p:pic>
        <p:nvPicPr>
          <p:cNvPr id="27" name="Picture 27" descr="Female doctor leaning">
            <a:extLst>
              <a:ext uri="{FF2B5EF4-FFF2-40B4-BE49-F238E27FC236}">
                <a16:creationId xmlns:a16="http://schemas.microsoft.com/office/drawing/2014/main" id="{6BB1BFDB-7A16-4C21-9B71-44F25281D8D1}"/>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7231380" y="3238500"/>
            <a:ext cx="731520" cy="655320"/>
          </a:xfrm>
          <a:prstGeom prst="rect">
            <a:avLst/>
          </a:prstGeom>
        </p:spPr>
      </p:pic>
      <p:pic>
        <p:nvPicPr>
          <p:cNvPr id="28" name="Picture 28" descr="Pregnant woman at work">
            <a:extLst>
              <a:ext uri="{FF2B5EF4-FFF2-40B4-BE49-F238E27FC236}">
                <a16:creationId xmlns:a16="http://schemas.microsoft.com/office/drawing/2014/main" id="{673ECF82-A703-4C19-BF61-17DDB9A85F5E}"/>
              </a:ext>
            </a:extLst>
          </p:cNvPr>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5494020" y="2324100"/>
            <a:ext cx="563880" cy="609600"/>
          </a:xfrm>
          <a:prstGeom prst="rect">
            <a:avLst/>
          </a:prstGeom>
        </p:spPr>
      </p:pic>
      <p:pic>
        <p:nvPicPr>
          <p:cNvPr id="29" name="Picture 29" descr="Doctor talking with woman">
            <a:extLst>
              <a:ext uri="{FF2B5EF4-FFF2-40B4-BE49-F238E27FC236}">
                <a16:creationId xmlns:a16="http://schemas.microsoft.com/office/drawing/2014/main" id="{4ECB7093-F057-4DC4-B205-882155F68987}"/>
              </a:ext>
            </a:extLst>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6027420" y="2340142"/>
            <a:ext cx="578318" cy="560271"/>
          </a:xfrm>
          <a:prstGeom prst="rect">
            <a:avLst/>
          </a:prstGeom>
        </p:spPr>
      </p:pic>
      <p:pic>
        <p:nvPicPr>
          <p:cNvPr id="30" name="Picture 30" descr="First move of a chess game">
            <a:extLst>
              <a:ext uri="{FF2B5EF4-FFF2-40B4-BE49-F238E27FC236}">
                <a16:creationId xmlns:a16="http://schemas.microsoft.com/office/drawing/2014/main" id="{2EA86951-51F3-45BF-A95B-AB71E35A583C}"/>
              </a:ext>
            </a:extLst>
          </p:cNvPr>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9206065" y="3997254"/>
            <a:ext cx="2869729" cy="1868880"/>
          </a:xfrm>
          <a:prstGeom prst="rect">
            <a:avLst/>
          </a:prstGeom>
        </p:spPr>
      </p:pic>
      <p:pic>
        <p:nvPicPr>
          <p:cNvPr id="31" name="Picture 31" descr="Mother and daughter">
            <a:extLst>
              <a:ext uri="{FF2B5EF4-FFF2-40B4-BE49-F238E27FC236}">
                <a16:creationId xmlns:a16="http://schemas.microsoft.com/office/drawing/2014/main" id="{2A4B27C8-E180-45F9-AEDD-4EEF96E18CCC}"/>
              </a:ext>
            </a:extLst>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6606540" y="2324100"/>
            <a:ext cx="624840" cy="586740"/>
          </a:xfrm>
          <a:prstGeom prst="rect">
            <a:avLst/>
          </a:prstGeom>
        </p:spPr>
      </p:pic>
      <p:pic>
        <p:nvPicPr>
          <p:cNvPr id="34" name="Picture 34" descr="Hairdresser using comb and hair-cutting shears to trim ends of man's hair">
            <a:extLst>
              <a:ext uri="{FF2B5EF4-FFF2-40B4-BE49-F238E27FC236}">
                <a16:creationId xmlns:a16="http://schemas.microsoft.com/office/drawing/2014/main" id="{96DFF68A-FE03-4F19-8EE0-14B59589EC5D}"/>
              </a:ext>
            </a:extLst>
          </p:cNvPr>
          <p:cNvPicPr>
            <a:picLocks noChangeAspect="1"/>
          </p:cNvPicPr>
          <p:nvPr/>
        </p:nvPicPr>
        <p:blipFill>
          <a:blip r:embed="rId16" cstate="email">
            <a:extLst>
              <a:ext uri="{28A0092B-C50C-407E-A947-70E740481C1C}">
                <a14:useLocalDpi xmlns:a14="http://schemas.microsoft.com/office/drawing/2010/main"/>
              </a:ext>
            </a:extLst>
          </a:blip>
          <a:stretch>
            <a:fillRect/>
          </a:stretch>
        </p:blipFill>
        <p:spPr>
          <a:xfrm>
            <a:off x="6568440" y="3237135"/>
            <a:ext cx="662939" cy="658049"/>
          </a:xfrm>
          <a:prstGeom prst="rect">
            <a:avLst/>
          </a:prstGeom>
        </p:spPr>
      </p:pic>
      <p:pic>
        <p:nvPicPr>
          <p:cNvPr id="38" name="Picture 38" descr="Chinese fireman at the station">
            <a:extLst>
              <a:ext uri="{FF2B5EF4-FFF2-40B4-BE49-F238E27FC236}">
                <a16:creationId xmlns:a16="http://schemas.microsoft.com/office/drawing/2014/main" id="{7C7BD61E-D5BC-4F6A-BB72-10B435BE8100}"/>
              </a:ext>
            </a:extLst>
          </p:cNvPr>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5829300" y="3276600"/>
            <a:ext cx="701040" cy="640080"/>
          </a:xfrm>
          <a:prstGeom prst="rect">
            <a:avLst/>
          </a:prstGeom>
        </p:spPr>
      </p:pic>
      <p:pic>
        <p:nvPicPr>
          <p:cNvPr id="39" name="Picture 39" descr="Man wearing headphones using computer">
            <a:extLst>
              <a:ext uri="{FF2B5EF4-FFF2-40B4-BE49-F238E27FC236}">
                <a16:creationId xmlns:a16="http://schemas.microsoft.com/office/drawing/2014/main" id="{018A6063-7589-465A-AE0E-D16187C635B7}"/>
              </a:ext>
            </a:extLst>
          </p:cNvPr>
          <p:cNvPicPr>
            <a:picLocks noChangeAspect="1"/>
          </p:cNvPicPr>
          <p:nvPr/>
        </p:nvPicPr>
        <p:blipFill>
          <a:blip r:embed="rId18" cstate="email">
            <a:extLst>
              <a:ext uri="{28A0092B-C50C-407E-A947-70E740481C1C}">
                <a14:useLocalDpi xmlns:a14="http://schemas.microsoft.com/office/drawing/2010/main"/>
              </a:ext>
            </a:extLst>
          </a:blip>
          <a:stretch>
            <a:fillRect/>
          </a:stretch>
        </p:blipFill>
        <p:spPr>
          <a:xfrm>
            <a:off x="7185660" y="2346960"/>
            <a:ext cx="807720" cy="586740"/>
          </a:xfrm>
          <a:prstGeom prst="rect">
            <a:avLst/>
          </a:prstGeom>
        </p:spPr>
      </p:pic>
      <p:pic>
        <p:nvPicPr>
          <p:cNvPr id="40" name="Picture 40">
            <a:extLst>
              <a:ext uri="{FF2B5EF4-FFF2-40B4-BE49-F238E27FC236}">
                <a16:creationId xmlns:a16="http://schemas.microsoft.com/office/drawing/2014/main" id="{E2A8B4EB-6A87-447D-B4A3-26C0A560B48A}"/>
              </a:ext>
            </a:extLst>
          </p:cNvPr>
          <p:cNvPicPr>
            <a:picLocks noChangeAspect="1"/>
          </p:cNvPicPr>
          <p:nvPr/>
        </p:nvPicPr>
        <p:blipFill>
          <a:blip r:embed="rId19" cstate="email">
            <a:extLst>
              <a:ext uri="{28A0092B-C50C-407E-A947-70E740481C1C}">
                <a14:useLocalDpi xmlns:a14="http://schemas.microsoft.com/office/drawing/2010/main"/>
              </a:ext>
              <a:ext uri="{837473B0-CC2E-450A-ABE3-18F120FF3D39}">
                <a1611:picAttrSrcUrl xmlns:a1611="http://schemas.microsoft.com/office/drawing/2016/11/main" r:id="rId20"/>
              </a:ext>
            </a:extLst>
          </a:blip>
          <a:stretch>
            <a:fillRect/>
          </a:stretch>
        </p:blipFill>
        <p:spPr>
          <a:xfrm>
            <a:off x="4967839" y="2293201"/>
            <a:ext cx="549041" cy="639714"/>
          </a:xfrm>
          <a:prstGeom prst="rect">
            <a:avLst/>
          </a:prstGeom>
        </p:spPr>
      </p:pic>
      <p:sp>
        <p:nvSpPr>
          <p:cNvPr id="41" name="TextBox 40">
            <a:extLst>
              <a:ext uri="{FF2B5EF4-FFF2-40B4-BE49-F238E27FC236}">
                <a16:creationId xmlns:a16="http://schemas.microsoft.com/office/drawing/2014/main" id="{A5D9536E-C0BA-42CF-9673-9D780EE69274}"/>
              </a:ext>
            </a:extLst>
          </p:cNvPr>
          <p:cNvSpPr txBox="1"/>
          <p:nvPr/>
        </p:nvSpPr>
        <p:spPr>
          <a:xfrm flipV="1">
            <a:off x="4791075" y="4170911"/>
            <a:ext cx="2743200" cy="1130300"/>
          </a:xfrm>
          <a:prstGeom prst="rect">
            <a:avLst/>
          </a:prstGeom>
        </p:spPr>
        <p:txBody>
          <a:bodyPr lIns="91440" tIns="45720" rIns="91440" bIns="45720" anchor="t">
            <a:normAutofit/>
          </a:bodyPr>
          <a:lstStyle/>
          <a:p>
            <a:r>
              <a:rPr lang="en-US" b="1" i="0" u="none" strike="noStrike">
                <a:solidFill>
                  <a:srgbClr val="FFFFFF"/>
                </a:solidFill>
                <a:effectLst/>
                <a:latin typeface="Calibri" panose="020F0502020204030204" pitchFamily="34" charset="0"/>
              </a:rPr>
              <a:t>WHAT WILL THE WORKING GROUP DO?</a:t>
            </a:r>
            <a:r>
              <a:rPr lang="en-US" b="0" i="0">
                <a:solidFill>
                  <a:srgbClr val="000000"/>
                </a:solidFill>
                <a:effectLst/>
                <a:latin typeface="Calibri" panose="020F0502020204030204" pitchFamily="34" charset="0"/>
              </a:rPr>
              <a:t>​</a:t>
            </a:r>
            <a:endParaRPr lang="en-US"/>
          </a:p>
        </p:txBody>
      </p:sp>
      <p:sp>
        <p:nvSpPr>
          <p:cNvPr id="4" name="TextBox 3">
            <a:extLst>
              <a:ext uri="{FF2B5EF4-FFF2-40B4-BE49-F238E27FC236}">
                <a16:creationId xmlns:a16="http://schemas.microsoft.com/office/drawing/2014/main" id="{2E79FA1E-5140-427E-932B-7852ED549ABB}"/>
              </a:ext>
            </a:extLst>
          </p:cNvPr>
          <p:cNvSpPr txBox="1"/>
          <p:nvPr/>
        </p:nvSpPr>
        <p:spPr>
          <a:xfrm>
            <a:off x="10077490" y="11283"/>
            <a:ext cx="313824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highlight>
                  <a:srgbClr val="00FF00"/>
                </a:highlight>
              </a:rPr>
              <a:t> CE and GE Faculty</a:t>
            </a:r>
          </a:p>
        </p:txBody>
      </p:sp>
      <p:sp>
        <p:nvSpPr>
          <p:cNvPr id="5" name="TextBox 4">
            <a:extLst>
              <a:ext uri="{FF2B5EF4-FFF2-40B4-BE49-F238E27FC236}">
                <a16:creationId xmlns:a16="http://schemas.microsoft.com/office/drawing/2014/main" id="{D09DF711-3A8D-432A-8C56-A186EE0DB6D0}"/>
              </a:ext>
            </a:extLst>
          </p:cNvPr>
          <p:cNvSpPr txBox="1"/>
          <p:nvPr/>
        </p:nvSpPr>
        <p:spPr>
          <a:xfrm>
            <a:off x="3238577" y="1138092"/>
            <a:ext cx="5794236" cy="1261884"/>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base"/>
            <a:r>
              <a:rPr lang="en-US" sz="1400" b="1" dirty="0">
                <a:latin typeface="Calibri"/>
                <a:cs typeface="Calibri"/>
              </a:rPr>
              <a:t>WHO SHOULD PARTICIPATE IN THE </a:t>
            </a:r>
            <a:r>
              <a:rPr lang="en-US" sz="1400" b="1" i="0" u="none" strike="noStrike" dirty="0">
                <a:effectLst/>
                <a:latin typeface="Calibri"/>
                <a:cs typeface="Calibri"/>
              </a:rPr>
              <a:t>FACULTY RETREAT?</a:t>
            </a:r>
            <a:r>
              <a:rPr lang="en-US" sz="1400" b="0" i="0" dirty="0">
                <a:effectLst/>
                <a:latin typeface="Calibri"/>
                <a:cs typeface="Calibri"/>
              </a:rPr>
              <a:t>​</a:t>
            </a:r>
          </a:p>
          <a:p>
            <a:endParaRPr lang="en-US" sz="1400" dirty="0">
              <a:ea typeface="Calibri" panose="020F0502020204030204" pitchFamily="34" charset="0"/>
              <a:cs typeface="Calibri"/>
            </a:endParaRPr>
          </a:p>
          <a:p>
            <a:pPr fontAlgn="base"/>
            <a:r>
              <a:rPr lang="en-US" sz="1200" dirty="0">
                <a:effectLst/>
                <a:ea typeface="Calibri" panose="020F0502020204030204" pitchFamily="34" charset="0"/>
                <a:cs typeface="Calibri"/>
              </a:rPr>
              <a:t>The faculty retreat/convening will create the </a:t>
            </a:r>
            <a:r>
              <a:rPr lang="en-US" sz="1200" dirty="0">
                <a:solidFill>
                  <a:srgbClr val="000000"/>
                </a:solidFill>
                <a:effectLst/>
                <a:ea typeface="Calibri" panose="020F0502020204030204" pitchFamily="34" charset="0"/>
                <a:cs typeface="Calibri"/>
              </a:rPr>
              <a:t>space for up to 40 CE</a:t>
            </a:r>
            <a:r>
              <a:rPr lang="en-US" sz="1200" dirty="0">
                <a:solidFill>
                  <a:srgbClr val="000000"/>
                </a:solidFill>
                <a:ea typeface="Calibri" panose="020F0502020204030204" pitchFamily="34" charset="0"/>
                <a:cs typeface="Calibri"/>
              </a:rPr>
              <a:t> &amp; </a:t>
            </a:r>
            <a:r>
              <a:rPr lang="en-US" sz="1200" dirty="0">
                <a:solidFill>
                  <a:srgbClr val="000000"/>
                </a:solidFill>
                <a:effectLst/>
                <a:ea typeface="Calibri" panose="020F0502020204030204" pitchFamily="34" charset="0"/>
                <a:cs typeface="Calibri"/>
              </a:rPr>
              <a:t>GE faculty innovators across all the OC colleges and across disciplines</a:t>
            </a:r>
            <a:r>
              <a:rPr lang="en-US" sz="1200" dirty="0">
                <a:solidFill>
                  <a:srgbClr val="000000"/>
                </a:solidFill>
                <a:ea typeface="Calibri" panose="020F0502020204030204" pitchFamily="34" charset="0"/>
                <a:cs typeface="Calibri"/>
              </a:rPr>
              <a:t>,</a:t>
            </a:r>
            <a:r>
              <a:rPr lang="en-US" sz="1200" dirty="0">
                <a:solidFill>
                  <a:srgbClr val="000000"/>
                </a:solidFill>
                <a:effectLst/>
                <a:ea typeface="Calibri" panose="020F0502020204030204" pitchFamily="34" charset="0"/>
                <a:cs typeface="Calibri"/>
              </a:rPr>
              <a:t> </a:t>
            </a:r>
            <a:r>
              <a:rPr lang="en-US" sz="1200" dirty="0">
                <a:solidFill>
                  <a:srgbClr val="000000"/>
                </a:solidFill>
                <a:ea typeface="Calibri" panose="020F0502020204030204" pitchFamily="34" charset="0"/>
                <a:cs typeface="Calibri"/>
              </a:rPr>
              <a:t>to learn</a:t>
            </a:r>
            <a:r>
              <a:rPr lang="en-US" sz="1200" dirty="0">
                <a:solidFill>
                  <a:srgbClr val="000000"/>
                </a:solidFill>
                <a:effectLst/>
                <a:ea typeface="Calibri" panose="020F0502020204030204" pitchFamily="34" charset="0"/>
                <a:cs typeface="Calibri"/>
              </a:rPr>
              <a:t> about </a:t>
            </a:r>
            <a:r>
              <a:rPr lang="en-US" sz="1200" dirty="0">
                <a:solidFill>
                  <a:srgbClr val="000000"/>
                </a:solidFill>
                <a:ea typeface="Calibri" panose="020F0502020204030204" pitchFamily="34" charset="0"/>
                <a:cs typeface="Calibri"/>
              </a:rPr>
              <a:t>student job</a:t>
            </a:r>
            <a:r>
              <a:rPr lang="en-US" sz="1200" dirty="0">
                <a:solidFill>
                  <a:srgbClr val="000000"/>
                </a:solidFill>
                <a:effectLst/>
                <a:ea typeface="Calibri" panose="020F0502020204030204" pitchFamily="34" charset="0"/>
                <a:cs typeface="Calibri"/>
              </a:rPr>
              <a:t> opportunities in the post pandemic economy and the implications for Career Education (CE) in OC</a:t>
            </a:r>
            <a:r>
              <a:rPr lang="en-US" sz="1200" dirty="0">
                <a:solidFill>
                  <a:srgbClr val="000000"/>
                </a:solidFill>
                <a:ea typeface="Calibri" panose="020F0502020204030204" pitchFamily="34" charset="0"/>
                <a:cs typeface="Calibri"/>
              </a:rPr>
              <a:t>.</a:t>
            </a:r>
            <a:endParaRPr lang="en-US" sz="1200" dirty="0">
              <a:effectLst/>
              <a:ea typeface="Calibri" panose="020F0502020204030204" pitchFamily="34" charset="0"/>
              <a:cs typeface="Calibri"/>
            </a:endParaRPr>
          </a:p>
        </p:txBody>
      </p:sp>
      <p:sp>
        <p:nvSpPr>
          <p:cNvPr id="9" name="TextBox 8">
            <a:extLst>
              <a:ext uri="{FF2B5EF4-FFF2-40B4-BE49-F238E27FC236}">
                <a16:creationId xmlns:a16="http://schemas.microsoft.com/office/drawing/2014/main" id="{C5188E43-5483-490B-AA39-DA75E5EBB6B2}"/>
              </a:ext>
            </a:extLst>
          </p:cNvPr>
          <p:cNvSpPr txBox="1"/>
          <p:nvPr/>
        </p:nvSpPr>
        <p:spPr>
          <a:xfrm>
            <a:off x="10826396" y="6342485"/>
            <a:ext cx="1285875" cy="461665"/>
          </a:xfrm>
          <a:prstGeom prst="rect">
            <a:avLst/>
          </a:prstGeom>
          <a:noFill/>
          <a:ln>
            <a:solidFill>
              <a:schemeClr val="accent3"/>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sz="2400" b="1">
              <a:solidFill>
                <a:srgbClr val="0070C0"/>
              </a:solidFill>
              <a:latin typeface="Amasis MT Pro Light"/>
              <a:cs typeface="Aldhabi"/>
            </a:endParaRPr>
          </a:p>
        </p:txBody>
      </p:sp>
      <p:sp>
        <p:nvSpPr>
          <p:cNvPr id="11" name="TextBox 10">
            <a:extLst>
              <a:ext uri="{FF2B5EF4-FFF2-40B4-BE49-F238E27FC236}">
                <a16:creationId xmlns:a16="http://schemas.microsoft.com/office/drawing/2014/main" id="{0C53182F-62B4-46BB-BE27-5446B44B3C44}"/>
              </a:ext>
            </a:extLst>
          </p:cNvPr>
          <p:cNvSpPr txBox="1"/>
          <p:nvPr/>
        </p:nvSpPr>
        <p:spPr>
          <a:xfrm>
            <a:off x="-70482" y="11953"/>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solidFill>
                  <a:schemeClr val="bg1"/>
                </a:solidFill>
                <a:highlight>
                  <a:srgbClr val="FF0000"/>
                </a:highlight>
              </a:rPr>
              <a:t>Employer Partners</a:t>
            </a:r>
          </a:p>
        </p:txBody>
      </p:sp>
      <p:sp>
        <p:nvSpPr>
          <p:cNvPr id="13" name="TextBox 12">
            <a:extLst>
              <a:ext uri="{FF2B5EF4-FFF2-40B4-BE49-F238E27FC236}">
                <a16:creationId xmlns:a16="http://schemas.microsoft.com/office/drawing/2014/main" id="{5C07C191-D53D-4707-83DC-9BA3E1496246}"/>
              </a:ext>
            </a:extLst>
          </p:cNvPr>
          <p:cNvSpPr txBox="1"/>
          <p:nvPr/>
        </p:nvSpPr>
        <p:spPr>
          <a:xfrm>
            <a:off x="-3968" y="6476715"/>
            <a:ext cx="3057525" cy="369332"/>
          </a:xfrm>
          <a:prstGeom prst="rect">
            <a:avLst/>
          </a:prstGeom>
          <a:solidFill>
            <a:srgbClr val="FFC000"/>
          </a:solidFill>
          <a:ln>
            <a:solidFill>
              <a:srgbClr val="FFC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solidFill>
                  <a:schemeClr val="bg1"/>
                </a:solidFill>
              </a:rPr>
              <a:t>Community Organizations</a:t>
            </a:r>
          </a:p>
        </p:txBody>
      </p:sp>
      <p:sp>
        <p:nvSpPr>
          <p:cNvPr id="15" name="TextBox 14">
            <a:extLst>
              <a:ext uri="{FF2B5EF4-FFF2-40B4-BE49-F238E27FC236}">
                <a16:creationId xmlns:a16="http://schemas.microsoft.com/office/drawing/2014/main" id="{96FF3F7E-E3DB-4D71-AA12-D8F17EDA76ED}"/>
              </a:ext>
            </a:extLst>
          </p:cNvPr>
          <p:cNvSpPr txBox="1"/>
          <p:nvPr/>
        </p:nvSpPr>
        <p:spPr>
          <a:xfrm>
            <a:off x="7662789" y="6040993"/>
            <a:ext cx="46958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solidFill>
                  <a:schemeClr val="bg1"/>
                </a:solidFill>
                <a:highlight>
                  <a:srgbClr val="000080"/>
                </a:highlight>
              </a:rPr>
              <a:t>Economic Development Workforce Boards</a:t>
            </a:r>
          </a:p>
        </p:txBody>
      </p:sp>
      <p:sp>
        <p:nvSpPr>
          <p:cNvPr id="35" name="TextBox 34">
            <a:extLst>
              <a:ext uri="{FF2B5EF4-FFF2-40B4-BE49-F238E27FC236}">
                <a16:creationId xmlns:a16="http://schemas.microsoft.com/office/drawing/2014/main" id="{6255D3BE-C325-4371-8152-1FB7376F1C40}"/>
              </a:ext>
            </a:extLst>
          </p:cNvPr>
          <p:cNvSpPr txBox="1"/>
          <p:nvPr/>
        </p:nvSpPr>
        <p:spPr>
          <a:xfrm>
            <a:off x="60551" y="1960416"/>
            <a:ext cx="4031798" cy="2923877"/>
          </a:xfrm>
          <a:prstGeom prst="rect">
            <a:avLst/>
          </a:prstGeom>
          <a:noFill/>
        </p:spPr>
        <p:txBody>
          <a:bodyPr wrap="square" lIns="91440" tIns="45720" rIns="91440" bIns="45720" rtlCol="0" anchor="t">
            <a:spAutoFit/>
          </a:bodyPr>
          <a:lstStyle/>
          <a:p>
            <a:endParaRPr lang="en-US" sz="1200" b="1" dirty="0">
              <a:ea typeface="+mn-lt"/>
              <a:cs typeface="+mn-lt"/>
            </a:endParaRPr>
          </a:p>
          <a:p>
            <a:r>
              <a:rPr lang="en-US" sz="1400" b="1" dirty="0">
                <a:latin typeface="Calibri"/>
                <a:cs typeface="Calibri"/>
              </a:rPr>
              <a:t>WHAT WILL THE DESIGN GROUP DO?</a:t>
            </a:r>
            <a:r>
              <a:rPr lang="en-US" sz="1400" b="1" i="0" dirty="0">
                <a:effectLst/>
                <a:latin typeface="Calibri"/>
                <a:cs typeface="Calibri"/>
              </a:rPr>
              <a:t>​</a:t>
            </a:r>
            <a:r>
              <a:rPr lang="en-US" sz="1400" b="1" dirty="0">
                <a:latin typeface="Calibri"/>
                <a:cs typeface="Calibri"/>
              </a:rPr>
              <a:t>  </a:t>
            </a:r>
          </a:p>
          <a:p>
            <a:r>
              <a:rPr lang="en-US" sz="1400" b="1" dirty="0">
                <a:latin typeface="Calibri"/>
                <a:cs typeface="Calibri"/>
              </a:rPr>
              <a:t>WHAT KIND OF COMMITMENT IS INVOLVED?</a:t>
            </a:r>
            <a:endParaRPr lang="en-US" sz="1400" b="1" dirty="0">
              <a:latin typeface="Calibri"/>
              <a:ea typeface="+mn-lt"/>
              <a:cs typeface="Calibri"/>
            </a:endParaRPr>
          </a:p>
          <a:p>
            <a:endParaRPr lang="en-US" sz="1200" b="1" dirty="0">
              <a:latin typeface="Calibri"/>
              <a:ea typeface="+mn-lt"/>
              <a:cs typeface="Calibri"/>
            </a:endParaRPr>
          </a:p>
          <a:p>
            <a:r>
              <a:rPr lang="en-US" sz="1200" dirty="0">
                <a:ea typeface="+mn-lt"/>
                <a:cs typeface="+mn-lt"/>
              </a:rPr>
              <a:t>Faculty who are interested in rolling up their sleeves and providing input into the design of the 2022 OCRC faculty retreat</a:t>
            </a:r>
          </a:p>
          <a:p>
            <a:endParaRPr lang="en-US" sz="1200" dirty="0">
              <a:ea typeface="+mn-lt"/>
              <a:cs typeface="+mn-lt"/>
            </a:endParaRPr>
          </a:p>
          <a:p>
            <a:r>
              <a:rPr lang="en-US" sz="1200" dirty="0">
                <a:ea typeface="+mn-lt"/>
                <a:cs typeface="+mn-lt"/>
              </a:rPr>
              <a:t>Each faculty member will have the opportunity to be part of a core group of OCRC faculty leaders -- that will help provide input to </a:t>
            </a:r>
            <a:r>
              <a:rPr lang="en-US" sz="1200" dirty="0" err="1">
                <a:ea typeface="+mn-lt"/>
                <a:cs typeface="+mn-lt"/>
              </a:rPr>
              <a:t>BrandIQ</a:t>
            </a:r>
            <a:r>
              <a:rPr lang="en-US" sz="1200" dirty="0">
                <a:ea typeface="+mn-lt"/>
                <a:cs typeface="+mn-lt"/>
              </a:rPr>
              <a:t> on the design of the OCRC Post Pandemic faculty retreat</a:t>
            </a:r>
          </a:p>
          <a:p>
            <a:endParaRPr lang="en-US" sz="1200" dirty="0">
              <a:ea typeface="+mn-lt"/>
              <a:cs typeface="+mn-lt"/>
            </a:endParaRPr>
          </a:p>
          <a:p>
            <a:r>
              <a:rPr lang="en-US" sz="1200" dirty="0">
                <a:ea typeface="+mn-lt"/>
                <a:cs typeface="+mn-lt"/>
              </a:rPr>
              <a:t>Participate in 4 meetings for -~1 hour. Faculty will receive a stipend of $3,000, each </a:t>
            </a:r>
            <a:endParaRPr lang="en-US" dirty="0">
              <a:ea typeface="+mn-lt"/>
              <a:cs typeface="+mn-lt"/>
            </a:endParaRPr>
          </a:p>
        </p:txBody>
      </p:sp>
      <p:sp>
        <p:nvSpPr>
          <p:cNvPr id="16" name="TextBox 15">
            <a:extLst>
              <a:ext uri="{FF2B5EF4-FFF2-40B4-BE49-F238E27FC236}">
                <a16:creationId xmlns:a16="http://schemas.microsoft.com/office/drawing/2014/main" id="{55C62FE1-6D64-48DA-B62C-89559F3F3774}"/>
              </a:ext>
            </a:extLst>
          </p:cNvPr>
          <p:cNvSpPr txBox="1"/>
          <p:nvPr/>
        </p:nvSpPr>
        <p:spPr>
          <a:xfrm>
            <a:off x="2359825" y="4003020"/>
            <a:ext cx="3305175"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b="1">
              <a:latin typeface="Calibri"/>
            </a:endParaRPr>
          </a:p>
          <a:p>
            <a:endParaRPr lang="en-US" sz="1400" b="1">
              <a:latin typeface="Calibri"/>
              <a:ea typeface="+mn-lt"/>
              <a:cs typeface="+mn-lt"/>
            </a:endParaRPr>
          </a:p>
          <a:p>
            <a:endParaRPr lang="en-US" sz="1200">
              <a:ea typeface="+mn-lt"/>
              <a:cs typeface="+mn-lt"/>
            </a:endParaRPr>
          </a:p>
          <a:p>
            <a:endParaRPr lang="en-US">
              <a:latin typeface="Seaford"/>
              <a:cs typeface="Calibri"/>
            </a:endParaRPr>
          </a:p>
        </p:txBody>
      </p:sp>
      <p:sp>
        <p:nvSpPr>
          <p:cNvPr id="36" name="TextBox 35">
            <a:extLst>
              <a:ext uri="{FF2B5EF4-FFF2-40B4-BE49-F238E27FC236}">
                <a16:creationId xmlns:a16="http://schemas.microsoft.com/office/drawing/2014/main" id="{D790CB0F-4903-4AAB-AE2A-2F2FF3CCFEF3}"/>
              </a:ext>
            </a:extLst>
          </p:cNvPr>
          <p:cNvSpPr txBox="1"/>
          <p:nvPr/>
        </p:nvSpPr>
        <p:spPr>
          <a:xfrm>
            <a:off x="8201025" y="2447925"/>
            <a:ext cx="39909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200" b="1">
              <a:solidFill>
                <a:srgbClr val="443FD1"/>
              </a:solidFill>
              <a:latin typeface="Calibri"/>
            </a:endParaRPr>
          </a:p>
          <a:p>
            <a:endParaRPr lang="en-US" sz="1200" b="1">
              <a:solidFill>
                <a:srgbClr val="443FD1"/>
              </a:solidFill>
              <a:latin typeface="Seaford"/>
              <a:ea typeface="+mn-lt"/>
              <a:cs typeface="+mn-lt"/>
            </a:endParaRPr>
          </a:p>
        </p:txBody>
      </p:sp>
      <p:sp>
        <p:nvSpPr>
          <p:cNvPr id="37" name="TextBox 36">
            <a:extLst>
              <a:ext uri="{FF2B5EF4-FFF2-40B4-BE49-F238E27FC236}">
                <a16:creationId xmlns:a16="http://schemas.microsoft.com/office/drawing/2014/main" id="{5E9442D8-64D8-4553-B1DD-AB8E06E0FA51}"/>
              </a:ext>
            </a:extLst>
          </p:cNvPr>
          <p:cNvSpPr txBox="1"/>
          <p:nvPr/>
        </p:nvSpPr>
        <p:spPr>
          <a:xfrm>
            <a:off x="8156478" y="2200543"/>
            <a:ext cx="3952572"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latin typeface="Calibri"/>
                <a:ea typeface="+mn-lt"/>
                <a:cs typeface="+mn-lt"/>
              </a:rPr>
              <a:t>WHY IS THIS IMPORTANT?</a:t>
            </a:r>
          </a:p>
          <a:p>
            <a:endParaRPr lang="en-US" sz="1400" dirty="0">
              <a:ea typeface="+mn-lt"/>
              <a:cs typeface="+mn-lt"/>
            </a:endParaRPr>
          </a:p>
          <a:p>
            <a:r>
              <a:rPr lang="en-US" sz="1200" dirty="0">
                <a:ea typeface="+mn-lt"/>
                <a:cs typeface="+mn-lt"/>
              </a:rPr>
              <a:t>This opportunity invites OC community college deans and faculty to be part of strategic planning for faculty driven Career Education curriculum innovation, to meet the future of work. This will ensure that students have the skills they need in a post pandemic economy.</a:t>
            </a:r>
            <a:endParaRPr lang="en-US" sz="1200" dirty="0">
              <a:cs typeface="Calibri"/>
            </a:endParaRPr>
          </a:p>
          <a:p>
            <a:endParaRPr lang="en-US" sz="1400" b="1" dirty="0">
              <a:latin typeface="Calibri"/>
              <a:ea typeface="+mn-lt"/>
              <a:cs typeface="+mn-lt"/>
            </a:endParaRPr>
          </a:p>
          <a:p>
            <a:pPr algn="l"/>
            <a:endParaRPr lang="en-US" dirty="0"/>
          </a:p>
        </p:txBody>
      </p:sp>
      <p:sp>
        <p:nvSpPr>
          <p:cNvPr id="42" name="TextBox 41">
            <a:extLst>
              <a:ext uri="{FF2B5EF4-FFF2-40B4-BE49-F238E27FC236}">
                <a16:creationId xmlns:a16="http://schemas.microsoft.com/office/drawing/2014/main" id="{520E6976-518D-4241-A324-AD8A57FD582E}"/>
              </a:ext>
            </a:extLst>
          </p:cNvPr>
          <p:cNvSpPr txBox="1"/>
          <p:nvPr/>
        </p:nvSpPr>
        <p:spPr>
          <a:xfrm>
            <a:off x="4012413" y="4265179"/>
            <a:ext cx="5113539" cy="252376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latin typeface="Calibri"/>
                <a:ea typeface="+mn-lt"/>
                <a:cs typeface="+mn-lt"/>
              </a:rPr>
              <a:t>HOW DID THIS SWP REGIONAL PROJECT COME ABOUT?</a:t>
            </a:r>
          </a:p>
          <a:p>
            <a:pPr algn="l"/>
            <a:endParaRPr lang="en-US" sz="1200">
              <a:latin typeface="Calibri"/>
              <a:cs typeface="Calibri"/>
            </a:endParaRPr>
          </a:p>
          <a:p>
            <a:r>
              <a:rPr lang="en-US" sz="1200">
                <a:latin typeface="+mj-lt"/>
                <a:ea typeface="+mn-lt"/>
                <a:cs typeface="+mn-lt"/>
              </a:rPr>
              <a:t>Since late 2019, a regional group of CE &amp; GE community college faculty leaders in Los Angeles county convened for 3 strategic planning retreats focused on developing an initial faculty-driven strategy for regional collaboration for “at-scale” curriculum innovation and faculty professional development. </a:t>
            </a:r>
          </a:p>
          <a:p>
            <a:endParaRPr lang="en-US" sz="1200">
              <a:latin typeface="+mj-lt"/>
              <a:ea typeface="+mn-lt"/>
              <a:cs typeface="+mn-lt"/>
            </a:endParaRPr>
          </a:p>
          <a:p>
            <a:r>
              <a:rPr lang="en-US" sz="1200">
                <a:latin typeface="+mj-lt"/>
                <a:ea typeface="+mn-lt"/>
                <a:cs typeface="+mn-lt"/>
              </a:rPr>
              <a:t>OCRC would like to give the same opportunity to OC faculty to create a faculty led curriculum innovation initiative</a:t>
            </a:r>
          </a:p>
          <a:p>
            <a:endParaRPr lang="en-US">
              <a:ea typeface="+mn-lt"/>
              <a:cs typeface="+mn-lt"/>
            </a:endParaRPr>
          </a:p>
          <a:p>
            <a:endParaRPr lang="en-US"/>
          </a:p>
        </p:txBody>
      </p:sp>
      <p:sp>
        <p:nvSpPr>
          <p:cNvPr id="43" name="TextBox 42">
            <a:extLst>
              <a:ext uri="{FF2B5EF4-FFF2-40B4-BE49-F238E27FC236}">
                <a16:creationId xmlns:a16="http://schemas.microsoft.com/office/drawing/2014/main" id="{6C8B9478-B670-4115-B797-A385011DAD51}"/>
              </a:ext>
            </a:extLst>
          </p:cNvPr>
          <p:cNvSpPr txBox="1"/>
          <p:nvPr/>
        </p:nvSpPr>
        <p:spPr>
          <a:xfrm>
            <a:off x="3209925" y="6229350"/>
            <a:ext cx="7743825"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200" b="1" i="1">
              <a:solidFill>
                <a:schemeClr val="accent4"/>
              </a:solidFill>
              <a:ea typeface="+mn-lt"/>
              <a:cs typeface="+mn-lt"/>
            </a:endParaRPr>
          </a:p>
          <a:p>
            <a:r>
              <a:rPr lang="en-US" sz="1200" b="1" i="1">
                <a:solidFill>
                  <a:schemeClr val="accent4"/>
                </a:solidFill>
                <a:ea typeface="+mn-lt"/>
                <a:cs typeface="+mn-lt"/>
              </a:rPr>
              <a:t>For further information, please contact Jessica Ward-Ramirez at  jwardramirez@brandiq.biz </a:t>
            </a:r>
            <a:endParaRPr lang="en-US" sz="1200">
              <a:solidFill>
                <a:schemeClr val="accent4"/>
              </a:solidFill>
            </a:endParaRPr>
          </a:p>
          <a:p>
            <a:pPr algn="l"/>
            <a:endParaRPr lang="en-US"/>
          </a:p>
        </p:txBody>
      </p:sp>
      <p:pic>
        <p:nvPicPr>
          <p:cNvPr id="17" name="Picture 18" descr="Logo&#10;&#10;Description automatically generated">
            <a:extLst>
              <a:ext uri="{FF2B5EF4-FFF2-40B4-BE49-F238E27FC236}">
                <a16:creationId xmlns:a16="http://schemas.microsoft.com/office/drawing/2014/main" id="{0621D326-5F39-42C2-8BB7-444D6636618C}"/>
              </a:ext>
            </a:extLst>
          </p:cNvPr>
          <p:cNvPicPr>
            <a:picLocks noChangeAspect="1"/>
          </p:cNvPicPr>
          <p:nvPr/>
        </p:nvPicPr>
        <p:blipFill>
          <a:blip r:embed="rId21"/>
          <a:stretch>
            <a:fillRect/>
          </a:stretch>
        </p:blipFill>
        <p:spPr>
          <a:xfrm>
            <a:off x="10135101" y="6315576"/>
            <a:ext cx="1827798" cy="633663"/>
          </a:xfrm>
          <a:prstGeom prst="rect">
            <a:avLst/>
          </a:prstGeom>
        </p:spPr>
      </p:pic>
      <p:pic>
        <p:nvPicPr>
          <p:cNvPr id="20" name="Picture 19" descr="Text&#10;&#10;Description automatically generated">
            <a:extLst>
              <a:ext uri="{FF2B5EF4-FFF2-40B4-BE49-F238E27FC236}">
                <a16:creationId xmlns:a16="http://schemas.microsoft.com/office/drawing/2014/main" id="{4AE037F4-1417-4A12-8BEE-313E76F24ACE}"/>
              </a:ext>
            </a:extLst>
          </p:cNvPr>
          <p:cNvPicPr>
            <a:picLocks noChangeAspect="1"/>
          </p:cNvPicPr>
          <p:nvPr/>
        </p:nvPicPr>
        <p:blipFill>
          <a:blip r:embed="rId22" cstate="email">
            <a:extLst>
              <a:ext uri="{28A0092B-C50C-407E-A947-70E740481C1C}">
                <a14:useLocalDpi xmlns:a14="http://schemas.microsoft.com/office/drawing/2010/main"/>
              </a:ext>
            </a:extLst>
          </a:blip>
          <a:stretch>
            <a:fillRect/>
          </a:stretch>
        </p:blipFill>
        <p:spPr>
          <a:xfrm>
            <a:off x="178165" y="673257"/>
            <a:ext cx="965596" cy="678213"/>
          </a:xfrm>
          <a:prstGeom prst="rect">
            <a:avLst/>
          </a:prstGeom>
        </p:spPr>
      </p:pic>
    </p:spTree>
    <p:extLst>
      <p:ext uri="{BB962C8B-B14F-4D97-AF65-F5344CB8AC3E}">
        <p14:creationId xmlns:p14="http://schemas.microsoft.com/office/powerpoint/2010/main" val="2299734367"/>
      </p:ext>
    </p:extLst>
  </p:cSld>
  <p:clrMapOvr>
    <a:masterClrMapping/>
  </p:clrMapOvr>
</p:sld>
</file>

<file path=ppt/theme/theme1.xml><?xml version="1.0" encoding="utf-8"?>
<a:theme xmlns:a="http://schemas.openxmlformats.org/drawingml/2006/main" name="LevelVTI">
  <a:themeElements>
    <a:clrScheme name="AnalogousFromRegularSeedLeftStep">
      <a:dk1>
        <a:srgbClr val="000000"/>
      </a:dk1>
      <a:lt1>
        <a:srgbClr val="FFFFFF"/>
      </a:lt1>
      <a:dk2>
        <a:srgbClr val="1F2637"/>
      </a:dk2>
      <a:lt2>
        <a:srgbClr val="E3E8E2"/>
      </a:lt2>
      <a:accent1>
        <a:srgbClr val="BE3FD1"/>
      </a:accent1>
      <a:accent2>
        <a:srgbClr val="6F2DBF"/>
      </a:accent2>
      <a:accent3>
        <a:srgbClr val="443FD1"/>
      </a:accent3>
      <a:accent4>
        <a:srgbClr val="2D65BF"/>
      </a:accent4>
      <a:accent5>
        <a:srgbClr val="3EB1CF"/>
      </a:accent5>
      <a:accent6>
        <a:srgbClr val="2BB698"/>
      </a:accent6>
      <a:hlink>
        <a:srgbClr val="3E9331"/>
      </a:hlink>
      <a:folHlink>
        <a:srgbClr val="7F7F7F"/>
      </a:folHlink>
    </a:clrScheme>
    <a:fontScheme name="Seaford">
      <a:majorFont>
        <a:latin typeface="Seaford"/>
        <a:ea typeface=""/>
        <a:cs typeface=""/>
      </a:majorFont>
      <a:minorFont>
        <a:latin typeface="Seafor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velVTI" id="{64F43929-0387-4D33-907F-72B939BCAF99}" vid="{D804DF84-3298-4A39-BA0E-21F83D68BC2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431189f8-a51b-453f-9f0c-3a0b3b65b12f">
      <UserInfo>
        <DisplayName>Michael Murphy</DisplayName>
        <AccountId>11</AccountId>
        <AccountType/>
      </UserInfo>
      <UserInfo>
        <DisplayName>Jared Mack</DisplayName>
        <AccountId>6</AccountId>
        <AccountType/>
      </UserInfo>
      <UserInfo>
        <DisplayName>Ivan Valdez</DisplayName>
        <AccountId>14</AccountId>
        <AccountType/>
      </UserInfo>
    </SharedWithUsers>
    <PublishingExpirationDate xmlns="http://schemas.microsoft.com/sharepoint/v3" xsi:nil="true"/>
    <PublishingStartDate xmlns="http://schemas.microsoft.com/sharepoint/v3" xsi:nil="true"/>
    <_dlc_DocId xmlns="431189f8-a51b-453f-9f0c-3a0b3b65b12f">HNYXMCCMVK3K-1110-550</_dlc_DocId>
    <_dlc_DocIdUrl xmlns="431189f8-a51b-453f-9f0c-3a0b3b65b12f">
      <Url>https://sac.edu/committees/curriculum/_layouts/15/DocIdRedir.aspx?ID=HNYXMCCMVK3K-1110-550</Url>
      <Description>HNYXMCCMVK3K-1110-550</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51D875283A67F45AC1E28442C632C2E" ma:contentTypeVersion="2" ma:contentTypeDescription="Create a new document." ma:contentTypeScope="" ma:versionID="4509849a775367c703aef31005493a98">
  <xsd:schema xmlns:xsd="http://www.w3.org/2001/XMLSchema" xmlns:xs="http://www.w3.org/2001/XMLSchema" xmlns:p="http://schemas.microsoft.com/office/2006/metadata/properties" xmlns:ns1="http://schemas.microsoft.com/sharepoint/v3" xmlns:ns2="431189f8-a51b-453f-9f0c-3a0b3b65b12f" targetNamespace="http://schemas.microsoft.com/office/2006/metadata/properties" ma:root="true" ma:fieldsID="d98e329e3e072ccff1cbb578f5ef4978" ns1:_="" ns2:_="">
    <xsd:import namespace="http://schemas.microsoft.com/sharepoint/v3"/>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0101C34-63EC-44C0-8A2D-EB381B61BC5D}">
  <ds:schemaRefs>
    <ds:schemaRef ds:uri="http://purl.org/dc/elements/1.1/"/>
    <ds:schemaRef ds:uri="http://purl.org/dc/terms/"/>
    <ds:schemaRef ds:uri="http://www.w3.org/XML/1998/namespace"/>
    <ds:schemaRef ds:uri="http://schemas.microsoft.com/office/2006/metadata/properties"/>
    <ds:schemaRef ds:uri="http://purl.org/dc/dcmitype/"/>
    <ds:schemaRef ds:uri="http://schemas.openxmlformats.org/package/2006/metadata/core-properties"/>
    <ds:schemaRef ds:uri="1b9e56df-f0fd-4519-ae83-52c4a80c0bb3"/>
    <ds:schemaRef ds:uri="http://schemas.microsoft.com/office/infopath/2007/PartnerControls"/>
    <ds:schemaRef ds:uri="http://schemas.microsoft.com/office/2006/documentManagement/types"/>
    <ds:schemaRef ds:uri="745148aa-190a-422a-b667-8aa1cc8829a4"/>
    <ds:schemaRef ds:uri="388a6cee-0490-4e17-af4e-9ac459b04fa5"/>
  </ds:schemaRefs>
</ds:datastoreItem>
</file>

<file path=customXml/itemProps2.xml><?xml version="1.0" encoding="utf-8"?>
<ds:datastoreItem xmlns:ds="http://schemas.openxmlformats.org/officeDocument/2006/customXml" ds:itemID="{211A2243-FD25-4C4C-9910-7E23330762F2}"/>
</file>

<file path=customXml/itemProps3.xml><?xml version="1.0" encoding="utf-8"?>
<ds:datastoreItem xmlns:ds="http://schemas.openxmlformats.org/officeDocument/2006/customXml" ds:itemID="{A662D954-5F04-4030-8DAD-37CCF813BB72}">
  <ds:schemaRefs>
    <ds:schemaRef ds:uri="http://schemas.microsoft.com/sharepoint/v3/contenttype/forms"/>
  </ds:schemaRefs>
</ds:datastoreItem>
</file>

<file path=customXml/itemProps4.xml><?xml version="1.0" encoding="utf-8"?>
<ds:datastoreItem xmlns:ds="http://schemas.openxmlformats.org/officeDocument/2006/customXml" ds:itemID="{A1E104D1-F90A-4ABA-8022-41F4BFC7560F}"/>
</file>

<file path=docProps/app.xml><?xml version="1.0" encoding="utf-8"?>
<Properties xmlns="http://schemas.openxmlformats.org/officeDocument/2006/extended-properties" xmlns:vt="http://schemas.openxmlformats.org/officeDocument/2006/docPropsVTypes">
  <Template>Ion</Template>
  <TotalTime>29</TotalTime>
  <Words>332</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Amasis MT Pro Light</vt:lpstr>
      <vt:lpstr>Arial</vt:lpstr>
      <vt:lpstr>Calibri</vt:lpstr>
      <vt:lpstr>Seaford</vt:lpstr>
      <vt:lpstr>LevelVTI</vt:lpstr>
      <vt:lpstr>Students and Employers Need Your Community College Faculty Expertise  to Meet the Future of Work with Innovative Instructional Design!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Ward-Ramirez</dc:creator>
  <cp:lastModifiedBy>Tran, Anh-Phuong</cp:lastModifiedBy>
  <cp:revision>12</cp:revision>
  <dcterms:created xsi:type="dcterms:W3CDTF">2022-02-24T02:06:42Z</dcterms:created>
  <dcterms:modified xsi:type="dcterms:W3CDTF">2022-04-28T21:36:47Z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0x010100851D875283A67F45AC1E28442C632C2E</vt:lpwstr>
  </property>
  <property fmtid="{D5CDD505-2E9C-101B-9397-08002B2CF9AE}" pid="3" name="ComplianceAssetId">
    <vt:lpwstr/>
  </property>
  <property fmtid="{D5CDD505-2E9C-101B-9397-08002B2CF9AE}" pid="4" name="_ExtendedDescription">
    <vt:lpwstr/>
  </property>
  <property fmtid="{D5CDD505-2E9C-101B-9397-08002B2CF9AE}" pid="5" name="TriggerFlowInfo">
    <vt:lpwstr/>
  </property>
  <property fmtid="{D5CDD505-2E9C-101B-9397-08002B2CF9AE}" pid="6" name="_dlc_DocIdItemGuid">
    <vt:lpwstr>0c8b9e1c-02f6-44ab-ae06-59597bfac1aa</vt:lpwstr>
  </property>
</Properties>
</file>