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69" r:id="rId6"/>
    <p:sldId id="265" r:id="rId7"/>
    <p:sldId id="266" r:id="rId8"/>
    <p:sldId id="268" r:id="rId9"/>
    <p:sldId id="261" r:id="rId10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nzalves, Ron" userId="f394f658-6100-4024-b602-6b9a3b77d78d" providerId="ADAL" clId="{EFB9184B-295D-44A8-9F23-FCC0746D7C48}"/>
    <pc:docChg chg="undo custSel addSld modSld sldOrd">
      <pc:chgData name="Gonzalves, Ron" userId="f394f658-6100-4024-b602-6b9a3b77d78d" providerId="ADAL" clId="{EFB9184B-295D-44A8-9F23-FCC0746D7C48}" dt="2026-03-19T16:47:28.899" v="814" actId="20577"/>
      <pc:docMkLst>
        <pc:docMk/>
      </pc:docMkLst>
      <pc:sldChg chg="modSp mod">
        <pc:chgData name="Gonzalves, Ron" userId="f394f658-6100-4024-b602-6b9a3b77d78d" providerId="ADAL" clId="{EFB9184B-295D-44A8-9F23-FCC0746D7C48}" dt="2026-02-25T17:22:05.900" v="8" actId="20577"/>
        <pc:sldMkLst>
          <pc:docMk/>
          <pc:sldMk cId="0" sldId="256"/>
        </pc:sldMkLst>
        <pc:spChg chg="mod">
          <ac:chgData name="Gonzalves, Ron" userId="f394f658-6100-4024-b602-6b9a3b77d78d" providerId="ADAL" clId="{EFB9184B-295D-44A8-9F23-FCC0746D7C48}" dt="2026-02-25T17:22:05.900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Gonzalves, Ron" userId="f394f658-6100-4024-b602-6b9a3b77d78d" providerId="ADAL" clId="{EFB9184B-295D-44A8-9F23-FCC0746D7C48}" dt="2026-03-19T16:43:16.810" v="783" actId="20577"/>
        <pc:sldMkLst>
          <pc:docMk/>
          <pc:sldMk cId="4145815373" sldId="265"/>
        </pc:sldMkLst>
        <pc:graphicFrameChg chg="modGraphic">
          <ac:chgData name="Gonzalves, Ron" userId="f394f658-6100-4024-b602-6b9a3b77d78d" providerId="ADAL" clId="{EFB9184B-295D-44A8-9F23-FCC0746D7C48}" dt="2026-03-19T16:43:16.810" v="783" actId="20577"/>
          <ac:graphicFrameMkLst>
            <pc:docMk/>
            <pc:sldMk cId="4145815373" sldId="265"/>
            <ac:graphicFrameMk id="5" creationId="{00000000-0000-0000-0000-000000000000}"/>
          </ac:graphicFrameMkLst>
        </pc:graphicFrameChg>
      </pc:sldChg>
      <pc:sldChg chg="modSp mod">
        <pc:chgData name="Gonzalves, Ron" userId="f394f658-6100-4024-b602-6b9a3b77d78d" providerId="ADAL" clId="{EFB9184B-295D-44A8-9F23-FCC0746D7C48}" dt="2026-03-19T16:47:28.899" v="814" actId="20577"/>
        <pc:sldMkLst>
          <pc:docMk/>
          <pc:sldMk cId="3598233513" sldId="266"/>
        </pc:sldMkLst>
        <pc:graphicFrameChg chg="modGraphic">
          <ac:chgData name="Gonzalves, Ron" userId="f394f658-6100-4024-b602-6b9a3b77d78d" providerId="ADAL" clId="{EFB9184B-295D-44A8-9F23-FCC0746D7C48}" dt="2026-03-19T16:47:28.899" v="814" actId="20577"/>
          <ac:graphicFrameMkLst>
            <pc:docMk/>
            <pc:sldMk cId="3598233513" sldId="266"/>
            <ac:graphicFrameMk id="5" creationId="{00000000-0000-0000-0000-000000000000}"/>
          </ac:graphicFrameMkLst>
        </pc:graphicFrameChg>
      </pc:sldChg>
      <pc:sldChg chg="modSp mod">
        <pc:chgData name="Gonzalves, Ron" userId="f394f658-6100-4024-b602-6b9a3b77d78d" providerId="ADAL" clId="{EFB9184B-295D-44A8-9F23-FCC0746D7C48}" dt="2026-02-25T23:29:00.134" v="769" actId="20577"/>
        <pc:sldMkLst>
          <pc:docMk/>
          <pc:sldMk cId="334070821" sldId="268"/>
        </pc:sldMkLst>
        <pc:spChg chg="mod">
          <ac:chgData name="Gonzalves, Ron" userId="f394f658-6100-4024-b602-6b9a3b77d78d" providerId="ADAL" clId="{EFB9184B-295D-44A8-9F23-FCC0746D7C48}" dt="2026-02-25T23:29:00.134" v="769" actId="20577"/>
          <ac:spMkLst>
            <pc:docMk/>
            <pc:sldMk cId="334070821" sldId="268"/>
            <ac:spMk id="2" creationId="{00000000-0000-0000-0000-000000000000}"/>
          </ac:spMkLst>
        </pc:spChg>
      </pc:sldChg>
      <pc:sldChg chg="addSp modSp new mod ord">
        <pc:chgData name="Gonzalves, Ron" userId="f394f658-6100-4024-b602-6b9a3b77d78d" providerId="ADAL" clId="{EFB9184B-295D-44A8-9F23-FCC0746D7C48}" dt="2026-02-25T18:11:21.699" v="678" actId="14100"/>
        <pc:sldMkLst>
          <pc:docMk/>
          <pc:sldMk cId="2808785813" sldId="269"/>
        </pc:sldMkLst>
        <pc:spChg chg="mod">
          <ac:chgData name="Gonzalves, Ron" userId="f394f658-6100-4024-b602-6b9a3b77d78d" providerId="ADAL" clId="{EFB9184B-295D-44A8-9F23-FCC0746D7C48}" dt="2026-02-25T17:39:32.427" v="192" actId="255"/>
          <ac:spMkLst>
            <pc:docMk/>
            <pc:sldMk cId="2808785813" sldId="269"/>
            <ac:spMk id="2" creationId="{01EDC7BB-7FEE-EE0E-CCAA-B3735DD243A7}"/>
          </ac:spMkLst>
        </pc:spChg>
        <pc:spChg chg="mod">
          <ac:chgData name="Gonzalves, Ron" userId="f394f658-6100-4024-b602-6b9a3b77d78d" providerId="ADAL" clId="{EFB9184B-295D-44A8-9F23-FCC0746D7C48}" dt="2026-02-25T18:11:21.699" v="678" actId="14100"/>
          <ac:spMkLst>
            <pc:docMk/>
            <pc:sldMk cId="2808785813" sldId="269"/>
            <ac:spMk id="3" creationId="{71D54B0B-0F67-51BE-FBC9-ECC68B024372}"/>
          </ac:spMkLst>
        </pc:spChg>
        <pc:spChg chg="add mod">
          <ac:chgData name="Gonzalves, Ron" userId="f394f658-6100-4024-b602-6b9a3b77d78d" providerId="ADAL" clId="{EFB9184B-295D-44A8-9F23-FCC0746D7C48}" dt="2026-02-25T18:08:34.250" v="654" actId="6549"/>
          <ac:spMkLst>
            <pc:docMk/>
            <pc:sldMk cId="2808785813" sldId="269"/>
            <ac:spMk id="9" creationId="{F8DE079B-2970-B23F-B2A3-88FCD1835820}"/>
          </ac:spMkLst>
        </pc:spChg>
        <pc:spChg chg="add mod">
          <ac:chgData name="Gonzalves, Ron" userId="f394f658-6100-4024-b602-6b9a3b77d78d" providerId="ADAL" clId="{EFB9184B-295D-44A8-9F23-FCC0746D7C48}" dt="2026-02-25T18:06:39.646" v="613" actId="1076"/>
          <ac:spMkLst>
            <pc:docMk/>
            <pc:sldMk cId="2808785813" sldId="269"/>
            <ac:spMk id="10" creationId="{4E237D44-5D43-1010-6C22-949194E8FA96}"/>
          </ac:spMkLst>
        </pc:spChg>
        <pc:spChg chg="add mod">
          <ac:chgData name="Gonzalves, Ron" userId="f394f658-6100-4024-b602-6b9a3b77d78d" providerId="ADAL" clId="{EFB9184B-295D-44A8-9F23-FCC0746D7C48}" dt="2026-02-25T17:49:09.325" v="412" actId="1076"/>
          <ac:spMkLst>
            <pc:docMk/>
            <pc:sldMk cId="2808785813" sldId="269"/>
            <ac:spMk id="13" creationId="{235431E2-0C6D-90AB-FE6C-7F0E10BE506A}"/>
          </ac:spMkLst>
        </pc:spChg>
        <pc:spChg chg="add mod">
          <ac:chgData name="Gonzalves, Ron" userId="f394f658-6100-4024-b602-6b9a3b77d78d" providerId="ADAL" clId="{EFB9184B-295D-44A8-9F23-FCC0746D7C48}" dt="2026-02-25T18:06:56.763" v="623" actId="20577"/>
          <ac:spMkLst>
            <pc:docMk/>
            <pc:sldMk cId="2808785813" sldId="269"/>
            <ac:spMk id="14" creationId="{AE1188D9-D520-D552-F95D-1B706C26F37C}"/>
          </ac:spMkLst>
        </pc:spChg>
        <pc:spChg chg="add mod">
          <ac:chgData name="Gonzalves, Ron" userId="f394f658-6100-4024-b602-6b9a3b77d78d" providerId="ADAL" clId="{EFB9184B-295D-44A8-9F23-FCC0746D7C48}" dt="2026-02-25T18:03:58.448" v="606" actId="6549"/>
          <ac:spMkLst>
            <pc:docMk/>
            <pc:sldMk cId="2808785813" sldId="269"/>
            <ac:spMk id="15" creationId="{5A7E42FD-5C67-6E0C-7321-9DA83D6C35C0}"/>
          </ac:spMkLst>
        </pc:spChg>
        <pc:spChg chg="add mod">
          <ac:chgData name="Gonzalves, Ron" userId="f394f658-6100-4024-b602-6b9a3b77d78d" providerId="ADAL" clId="{EFB9184B-295D-44A8-9F23-FCC0746D7C48}" dt="2026-02-25T18:04:03.156" v="607" actId="6549"/>
          <ac:spMkLst>
            <pc:docMk/>
            <pc:sldMk cId="2808785813" sldId="269"/>
            <ac:spMk id="16" creationId="{258C2DF5-9BE3-C7A6-BCAB-5DCA03CCFBFC}"/>
          </ac:spMkLst>
        </pc:spChg>
        <pc:picChg chg="add mod">
          <ac:chgData name="Gonzalves, Ron" userId="f394f658-6100-4024-b602-6b9a3b77d78d" providerId="ADAL" clId="{EFB9184B-295D-44A8-9F23-FCC0746D7C48}" dt="2026-02-25T17:49:26.737" v="413" actId="1076"/>
          <ac:picMkLst>
            <pc:docMk/>
            <pc:sldMk cId="2808785813" sldId="269"/>
            <ac:picMk id="7" creationId="{B9C873CA-94BF-D381-ADE1-FD2FABABEB39}"/>
          </ac:picMkLst>
        </pc:picChg>
        <pc:picChg chg="add mod">
          <ac:chgData name="Gonzalves, Ron" userId="f394f658-6100-4024-b602-6b9a3b77d78d" providerId="ADAL" clId="{EFB9184B-295D-44A8-9F23-FCC0746D7C48}" dt="2026-02-25T17:46:12.352" v="345" actId="14100"/>
          <ac:picMkLst>
            <pc:docMk/>
            <pc:sldMk cId="2808785813" sldId="269"/>
            <ac:picMk id="11" creationId="{0EEE3145-DB52-1C0D-0491-7B0D4CDDD4E3}"/>
          </ac:picMkLst>
        </pc:picChg>
        <pc:picChg chg="add mod">
          <ac:chgData name="Gonzalves, Ron" userId="f394f658-6100-4024-b602-6b9a3b77d78d" providerId="ADAL" clId="{EFB9184B-295D-44A8-9F23-FCC0746D7C48}" dt="2026-02-25T17:46:15.345" v="346" actId="14100"/>
          <ac:picMkLst>
            <pc:docMk/>
            <pc:sldMk cId="2808785813" sldId="269"/>
            <ac:picMk id="12" creationId="{7AF934B8-1D8F-D09D-3954-7EEB89973411}"/>
          </ac:picMkLst>
        </pc:picChg>
      </pc:sldChg>
    </pc:docChg>
  </pc:docChgLst>
  <pc:docChgLst>
    <pc:chgData name="Gonzalves, Ron" userId="f394f658-6100-4024-b602-6b9a3b77d78d" providerId="ADAL" clId="{B6B3F38F-8C5E-4012-AB67-F15A148BDCA4}"/>
    <pc:docChg chg="custSel modSld">
      <pc:chgData name="Gonzalves, Ron" userId="f394f658-6100-4024-b602-6b9a3b77d78d" providerId="ADAL" clId="{B6B3F38F-8C5E-4012-AB67-F15A148BDCA4}" dt="2026-02-20T21:24:22.828" v="568" actId="20577"/>
      <pc:docMkLst>
        <pc:docMk/>
      </pc:docMkLst>
      <pc:sldChg chg="modSp mod">
        <pc:chgData name="Gonzalves, Ron" userId="f394f658-6100-4024-b602-6b9a3b77d78d" providerId="ADAL" clId="{B6B3F38F-8C5E-4012-AB67-F15A148BDCA4}" dt="2026-02-20T21:24:22.828" v="568" actId="20577"/>
        <pc:sldMkLst>
          <pc:docMk/>
          <pc:sldMk cId="4145815373" sldId="265"/>
        </pc:sldMkLst>
        <pc:graphicFrameChg chg="mod modGraphic">
          <ac:chgData name="Gonzalves, Ron" userId="f394f658-6100-4024-b602-6b9a3b77d78d" providerId="ADAL" clId="{B6B3F38F-8C5E-4012-AB67-F15A148BDCA4}" dt="2026-02-20T21:24:22.828" v="568" actId="20577"/>
          <ac:graphicFrameMkLst>
            <pc:docMk/>
            <pc:sldMk cId="4145815373" sldId="265"/>
            <ac:graphicFrameMk id="5" creationId="{00000000-0000-0000-0000-000000000000}"/>
          </ac:graphicFrameMkLst>
        </pc:graphicFrameChg>
      </pc:sldChg>
      <pc:sldChg chg="modSp mod">
        <pc:chgData name="Gonzalves, Ron" userId="f394f658-6100-4024-b602-6b9a3b77d78d" providerId="ADAL" clId="{B6B3F38F-8C5E-4012-AB67-F15A148BDCA4}" dt="2026-02-20T21:19:20.764" v="543" actId="1076"/>
        <pc:sldMkLst>
          <pc:docMk/>
          <pc:sldMk cId="3598233513" sldId="266"/>
        </pc:sldMkLst>
        <pc:graphicFrameChg chg="mod modGraphic">
          <ac:chgData name="Gonzalves, Ron" userId="f394f658-6100-4024-b602-6b9a3b77d78d" providerId="ADAL" clId="{B6B3F38F-8C5E-4012-AB67-F15A148BDCA4}" dt="2026-02-20T21:19:20.764" v="543" actId="1076"/>
          <ac:graphicFrameMkLst>
            <pc:docMk/>
            <pc:sldMk cId="3598233513" sldId="266"/>
            <ac:graphicFrameMk id="5" creationId="{00000000-0000-0000-0000-000000000000}"/>
          </ac:graphicFrameMkLst>
        </pc:graphicFrameChg>
      </pc:sldChg>
      <pc:sldChg chg="modSp mod">
        <pc:chgData name="Gonzalves, Ron" userId="f394f658-6100-4024-b602-6b9a3b77d78d" providerId="ADAL" clId="{B6B3F38F-8C5E-4012-AB67-F15A148BDCA4}" dt="2026-02-20T21:23:23.125" v="559" actId="207"/>
        <pc:sldMkLst>
          <pc:docMk/>
          <pc:sldMk cId="334070821" sldId="268"/>
        </pc:sldMkLst>
        <pc:graphicFrameChg chg="mod modGraphic">
          <ac:chgData name="Gonzalves, Ron" userId="f394f658-6100-4024-b602-6b9a3b77d78d" providerId="ADAL" clId="{B6B3F38F-8C5E-4012-AB67-F15A148BDCA4}" dt="2026-02-20T21:23:23.125" v="559" actId="207"/>
          <ac:graphicFrameMkLst>
            <pc:docMk/>
            <pc:sldMk cId="334070821" sldId="268"/>
            <ac:graphicFrameMk id="5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08474" y="781303"/>
            <a:ext cx="10375051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1075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8000"/>
                </a:lnTo>
              </a:path>
            </a:pathLst>
          </a:custGeom>
          <a:ln w="9144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24931" y="3681983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54" y="0"/>
                </a:moveTo>
                <a:lnTo>
                  <a:pt x="0" y="3176587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182099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6851" y="0"/>
                </a:moveTo>
                <a:lnTo>
                  <a:pt x="2042464" y="0"/>
                </a:lnTo>
                <a:lnTo>
                  <a:pt x="0" y="6858000"/>
                </a:lnTo>
                <a:lnTo>
                  <a:pt x="3006851" y="6858000"/>
                </a:lnTo>
                <a:lnTo>
                  <a:pt x="3006851" y="0"/>
                </a:lnTo>
                <a:close/>
              </a:path>
            </a:pathLst>
          </a:custGeom>
          <a:solidFill>
            <a:srgbClr val="C00000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604330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675" y="0"/>
                </a:moveTo>
                <a:lnTo>
                  <a:pt x="0" y="0"/>
                </a:lnTo>
                <a:lnTo>
                  <a:pt x="1208189" y="6858000"/>
                </a:lnTo>
                <a:lnTo>
                  <a:pt x="2587675" y="6858000"/>
                </a:lnTo>
                <a:lnTo>
                  <a:pt x="2587675" y="0"/>
                </a:lnTo>
                <a:close/>
              </a:path>
            </a:pathLst>
          </a:custGeom>
          <a:solidFill>
            <a:srgbClr val="C0000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32167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6" y="0"/>
                </a:moveTo>
                <a:lnTo>
                  <a:pt x="0" y="3810000"/>
                </a:lnTo>
                <a:lnTo>
                  <a:pt x="3259836" y="3810000"/>
                </a:lnTo>
                <a:lnTo>
                  <a:pt x="3259836" y="0"/>
                </a:lnTo>
                <a:close/>
              </a:path>
            </a:pathLst>
          </a:custGeom>
          <a:solidFill>
            <a:srgbClr val="FF0000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337792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162" y="0"/>
                </a:moveTo>
                <a:lnTo>
                  <a:pt x="0" y="0"/>
                </a:lnTo>
                <a:lnTo>
                  <a:pt x="2467571" y="6858000"/>
                </a:lnTo>
                <a:lnTo>
                  <a:pt x="2851162" y="6858000"/>
                </a:lnTo>
                <a:lnTo>
                  <a:pt x="2851162" y="0"/>
                </a:lnTo>
                <a:close/>
              </a:path>
            </a:pathLst>
          </a:custGeom>
          <a:solidFill>
            <a:srgbClr val="BE0000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898132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815" y="0"/>
                </a:moveTo>
                <a:lnTo>
                  <a:pt x="1018946" y="0"/>
                </a:lnTo>
                <a:lnTo>
                  <a:pt x="0" y="6858000"/>
                </a:lnTo>
                <a:lnTo>
                  <a:pt x="1290815" y="6858000"/>
                </a:lnTo>
                <a:lnTo>
                  <a:pt x="1290815" y="0"/>
                </a:lnTo>
                <a:close/>
              </a:path>
            </a:pathLst>
          </a:custGeom>
          <a:solidFill>
            <a:srgbClr val="FF4040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940752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194" y="0"/>
                </a:moveTo>
                <a:lnTo>
                  <a:pt x="0" y="0"/>
                </a:lnTo>
                <a:lnTo>
                  <a:pt x="1107770" y="6858000"/>
                </a:lnTo>
                <a:lnTo>
                  <a:pt x="1248194" y="6858000"/>
                </a:lnTo>
                <a:lnTo>
                  <a:pt x="1248194" y="0"/>
                </a:lnTo>
                <a:close/>
              </a:path>
            </a:pathLst>
          </a:custGeom>
          <a:solidFill>
            <a:srgbClr val="C00000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372347" y="3590543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8" y="0"/>
                </a:moveTo>
                <a:lnTo>
                  <a:pt x="0" y="3267455"/>
                </a:lnTo>
                <a:lnTo>
                  <a:pt x="1816608" y="3267455"/>
                </a:lnTo>
                <a:lnTo>
                  <a:pt x="1816608" y="0"/>
                </a:lnTo>
                <a:close/>
              </a:path>
            </a:pathLst>
          </a:custGeom>
          <a:solidFill>
            <a:srgbClr val="C00000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C00000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bg object 2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24884" y="6100571"/>
            <a:ext cx="2813303" cy="42976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C0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C0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C0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1075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8000"/>
                </a:lnTo>
              </a:path>
            </a:pathLst>
          </a:custGeom>
          <a:ln w="9144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24931" y="3681983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54" y="0"/>
                </a:moveTo>
                <a:lnTo>
                  <a:pt x="0" y="3176587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182099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6851" y="0"/>
                </a:moveTo>
                <a:lnTo>
                  <a:pt x="2042464" y="0"/>
                </a:lnTo>
                <a:lnTo>
                  <a:pt x="0" y="6858000"/>
                </a:lnTo>
                <a:lnTo>
                  <a:pt x="3006851" y="6858000"/>
                </a:lnTo>
                <a:lnTo>
                  <a:pt x="3006851" y="0"/>
                </a:lnTo>
                <a:close/>
              </a:path>
            </a:pathLst>
          </a:custGeom>
          <a:solidFill>
            <a:srgbClr val="C00000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604330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675" y="0"/>
                </a:moveTo>
                <a:lnTo>
                  <a:pt x="0" y="0"/>
                </a:lnTo>
                <a:lnTo>
                  <a:pt x="1208189" y="6858000"/>
                </a:lnTo>
                <a:lnTo>
                  <a:pt x="2587675" y="6858000"/>
                </a:lnTo>
                <a:lnTo>
                  <a:pt x="2587675" y="0"/>
                </a:lnTo>
                <a:close/>
              </a:path>
            </a:pathLst>
          </a:custGeom>
          <a:solidFill>
            <a:srgbClr val="C0000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32167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6" y="0"/>
                </a:moveTo>
                <a:lnTo>
                  <a:pt x="0" y="3810000"/>
                </a:lnTo>
                <a:lnTo>
                  <a:pt x="3259836" y="3810000"/>
                </a:lnTo>
                <a:lnTo>
                  <a:pt x="3259836" y="0"/>
                </a:lnTo>
                <a:close/>
              </a:path>
            </a:pathLst>
          </a:custGeom>
          <a:solidFill>
            <a:srgbClr val="FF0000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337792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162" y="0"/>
                </a:moveTo>
                <a:lnTo>
                  <a:pt x="0" y="0"/>
                </a:lnTo>
                <a:lnTo>
                  <a:pt x="2467571" y="6858000"/>
                </a:lnTo>
                <a:lnTo>
                  <a:pt x="2851162" y="6858000"/>
                </a:lnTo>
                <a:lnTo>
                  <a:pt x="2851162" y="0"/>
                </a:lnTo>
                <a:close/>
              </a:path>
            </a:pathLst>
          </a:custGeom>
          <a:solidFill>
            <a:srgbClr val="BE0000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898132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815" y="0"/>
                </a:moveTo>
                <a:lnTo>
                  <a:pt x="1018946" y="0"/>
                </a:lnTo>
                <a:lnTo>
                  <a:pt x="0" y="6858000"/>
                </a:lnTo>
                <a:lnTo>
                  <a:pt x="1290815" y="6858000"/>
                </a:lnTo>
                <a:lnTo>
                  <a:pt x="1290815" y="0"/>
                </a:lnTo>
                <a:close/>
              </a:path>
            </a:pathLst>
          </a:custGeom>
          <a:solidFill>
            <a:srgbClr val="FF4040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940752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194" y="0"/>
                </a:moveTo>
                <a:lnTo>
                  <a:pt x="0" y="0"/>
                </a:lnTo>
                <a:lnTo>
                  <a:pt x="1107770" y="6858000"/>
                </a:lnTo>
                <a:lnTo>
                  <a:pt x="1248194" y="6858000"/>
                </a:lnTo>
                <a:lnTo>
                  <a:pt x="1248194" y="0"/>
                </a:lnTo>
                <a:close/>
              </a:path>
            </a:pathLst>
          </a:custGeom>
          <a:solidFill>
            <a:srgbClr val="C00000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372347" y="3590543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8" y="0"/>
                </a:moveTo>
                <a:lnTo>
                  <a:pt x="0" y="3267455"/>
                </a:lnTo>
                <a:lnTo>
                  <a:pt x="1816608" y="3267455"/>
                </a:lnTo>
                <a:lnTo>
                  <a:pt x="1816608" y="0"/>
                </a:lnTo>
                <a:close/>
              </a:path>
            </a:pathLst>
          </a:custGeom>
          <a:solidFill>
            <a:srgbClr val="C00000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8474" y="781303"/>
            <a:ext cx="10375051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C0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84377" y="1642732"/>
            <a:ext cx="8448675" cy="4181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43280" cy="5666740"/>
          </a:xfrm>
          <a:custGeom>
            <a:avLst/>
            <a:gdLst/>
            <a:ahLst/>
            <a:cxnLst/>
            <a:rect l="l" t="t" r="r" b="b"/>
            <a:pathLst>
              <a:path w="843280" h="5666740">
                <a:moveTo>
                  <a:pt x="842772" y="0"/>
                </a:moveTo>
                <a:lnTo>
                  <a:pt x="0" y="0"/>
                </a:lnTo>
                <a:lnTo>
                  <a:pt x="0" y="5666232"/>
                </a:lnTo>
                <a:lnTo>
                  <a:pt x="842772" y="0"/>
                </a:lnTo>
                <a:close/>
              </a:path>
            </a:pathLst>
          </a:custGeom>
          <a:solidFill>
            <a:srgbClr val="C00000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189878" y="2326684"/>
            <a:ext cx="6649322" cy="18723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1210" marR="5080" indent="-779145" algn="ctr">
              <a:lnSpc>
                <a:spcPct val="100000"/>
              </a:lnSpc>
              <a:spcBef>
                <a:spcPts val="100"/>
              </a:spcBef>
            </a:pPr>
            <a:r>
              <a:rPr lang="en-US" sz="4000" dirty="0">
                <a:solidFill>
                  <a:srgbClr val="C00000"/>
                </a:solidFill>
                <a:latin typeface="Trebuchet MS"/>
                <a:cs typeface="Trebuchet MS"/>
              </a:rPr>
              <a:t>SAC 5-Year </a:t>
            </a:r>
          </a:p>
          <a:p>
            <a:pPr marL="791210" marR="5080" indent="-779145" algn="ctr">
              <a:lnSpc>
                <a:spcPct val="100000"/>
              </a:lnSpc>
              <a:spcBef>
                <a:spcPts val="100"/>
              </a:spcBef>
            </a:pPr>
            <a:r>
              <a:rPr lang="en-US" sz="4000" dirty="0">
                <a:solidFill>
                  <a:srgbClr val="C00000"/>
                </a:solidFill>
                <a:latin typeface="Trebuchet MS"/>
                <a:cs typeface="Trebuchet MS"/>
              </a:rPr>
              <a:t>Computer Replacement Plan (CRP FY 26-27)</a:t>
            </a:r>
            <a:endParaRPr sz="4000" dirty="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05100" y="723900"/>
            <a:ext cx="4690859" cy="7147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8B5FD99-1BE3-C8B3-39BC-0259F589A9C2}"/>
              </a:ext>
            </a:extLst>
          </p:cNvPr>
          <p:cNvSpPr txBox="1"/>
          <p:nvPr/>
        </p:nvSpPr>
        <p:spPr>
          <a:xfrm>
            <a:off x="6629400" y="43434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February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DC7BB-7FEE-EE0E-CCAA-B3735DD24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475" y="781303"/>
            <a:ext cx="9159758" cy="492443"/>
          </a:xfrm>
        </p:spPr>
        <p:txBody>
          <a:bodyPr/>
          <a:lstStyle/>
          <a:p>
            <a:r>
              <a:rPr lang="en-US" sz="3200" dirty="0"/>
              <a:t>Desktop computer and laptop specifications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D54B0B-0F67-51BE-FBC9-ECC68B0243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8475" y="1642731"/>
            <a:ext cx="4312454" cy="830997"/>
          </a:xfrm>
        </p:spPr>
        <p:txBody>
          <a:bodyPr/>
          <a:lstStyle/>
          <a:p>
            <a:r>
              <a:rPr lang="en-US" dirty="0"/>
              <a:t>TAG approved standards as of February 2026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9C873CA-94BF-D381-ADE1-FD2FABABEB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361" y="2698563"/>
            <a:ext cx="1828165" cy="112331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8DE079B-2970-B23F-B2A3-88FCD1835820}"/>
              </a:ext>
            </a:extLst>
          </p:cNvPr>
          <p:cNvSpPr txBox="1"/>
          <p:nvPr/>
        </p:nvSpPr>
        <p:spPr>
          <a:xfrm>
            <a:off x="1289361" y="3820731"/>
            <a:ext cx="2566781" cy="14285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1100" b="1" dirty="0">
                <a:solidFill>
                  <a:srgbClr val="21212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Base</a:t>
            </a:r>
            <a:r>
              <a:rPr lang="en-US" sz="1100" b="1" spc="-20" dirty="0">
                <a:solidFill>
                  <a:srgbClr val="21212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spc="-10" dirty="0">
                <a:solidFill>
                  <a:srgbClr val="21212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Configuration:</a:t>
            </a:r>
            <a:endParaRPr lang="en-US" sz="1100" dirty="0">
              <a:effectLst/>
              <a:latin typeface="+mj-lt"/>
              <a:ea typeface="Arial" panose="020B0604020202020204" pitchFamily="34" charset="0"/>
            </a:endParaRPr>
          </a:p>
          <a:p>
            <a:pPr marR="0" lvl="0">
              <a:lnSpc>
                <a:spcPts val="1260"/>
              </a:lnSpc>
              <a:spcBef>
                <a:spcPts val="5"/>
              </a:spcBef>
              <a:tabLst>
                <a:tab pos="525780" algn="l"/>
                <a:tab pos="526415" algn="l"/>
              </a:tabLst>
            </a:pPr>
            <a:r>
              <a:rPr lang="en-US" sz="1100" dirty="0">
                <a:solidFill>
                  <a:srgbClr val="21212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Intel Core Ultra 7 265V</a:t>
            </a:r>
            <a:endParaRPr lang="en-US" sz="1100" dirty="0">
              <a:effectLst/>
              <a:latin typeface="+mj-lt"/>
              <a:ea typeface="Symbol" panose="05050102010706020507" pitchFamily="18" charset="2"/>
              <a:cs typeface="Symbol" panose="05050102010706020507" pitchFamily="18" charset="2"/>
            </a:endParaRPr>
          </a:p>
          <a:p>
            <a:pPr marR="0" lvl="0">
              <a:lnSpc>
                <a:spcPts val="1260"/>
              </a:lnSpc>
              <a:spcBef>
                <a:spcPts val="5"/>
              </a:spcBef>
              <a:tabLst>
                <a:tab pos="525780" algn="l"/>
                <a:tab pos="526415" algn="l"/>
              </a:tabLst>
            </a:pPr>
            <a:r>
              <a:rPr lang="en-US" sz="1100" dirty="0">
                <a:solidFill>
                  <a:srgbClr val="21212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 and E cores – 25 TOPS</a:t>
            </a:r>
            <a:endParaRPr lang="en-US" sz="1100" dirty="0">
              <a:effectLst/>
              <a:latin typeface="+mj-lt"/>
              <a:ea typeface="Symbol" panose="05050102010706020507" pitchFamily="18" charset="2"/>
              <a:cs typeface="Symbol" panose="05050102010706020507" pitchFamily="18" charset="2"/>
            </a:endParaRPr>
          </a:p>
          <a:p>
            <a:pPr marR="0" lvl="0">
              <a:lnSpc>
                <a:spcPts val="1260"/>
              </a:lnSpc>
              <a:spcBef>
                <a:spcPts val="5"/>
              </a:spcBef>
              <a:tabLst>
                <a:tab pos="525780" algn="l"/>
                <a:tab pos="526415" algn="l"/>
              </a:tabLst>
            </a:pPr>
            <a:r>
              <a:rPr lang="en-US" sz="1100" dirty="0">
                <a:solidFill>
                  <a:srgbClr val="21212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Intel NPU </a:t>
            </a:r>
          </a:p>
          <a:p>
            <a:pPr marR="0" lvl="0">
              <a:lnSpc>
                <a:spcPts val="1260"/>
              </a:lnSpc>
              <a:spcBef>
                <a:spcPts val="5"/>
              </a:spcBef>
              <a:tabLst>
                <a:tab pos="525780" algn="l"/>
                <a:tab pos="526415" algn="l"/>
              </a:tabLst>
            </a:pPr>
            <a:r>
              <a:rPr lang="en-US" sz="1100" dirty="0">
                <a:solidFill>
                  <a:srgbClr val="21212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Intel Arc GPU </a:t>
            </a:r>
            <a:endParaRPr lang="en-US" sz="1100" dirty="0">
              <a:solidFill>
                <a:srgbClr val="21212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>
              <a:lnSpc>
                <a:spcPts val="1260"/>
              </a:lnSpc>
              <a:spcBef>
                <a:spcPts val="5"/>
              </a:spcBef>
              <a:tabLst>
                <a:tab pos="525780" algn="l"/>
                <a:tab pos="526415" algn="l"/>
              </a:tabLst>
            </a:pPr>
            <a:r>
              <a:rPr lang="en-US" sz="1100" dirty="0">
                <a:solidFill>
                  <a:srgbClr val="21212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Up to 128 GB DDR5</a:t>
            </a:r>
            <a:endParaRPr lang="en-US" sz="1100" dirty="0">
              <a:effectLst/>
              <a:latin typeface="+mj-lt"/>
              <a:ea typeface="Symbol" panose="05050102010706020507" pitchFamily="18" charset="2"/>
              <a:cs typeface="Symbol" panose="05050102010706020507" pitchFamily="18" charset="2"/>
            </a:endParaRPr>
          </a:p>
          <a:p>
            <a:pPr marR="0" lvl="0">
              <a:lnSpc>
                <a:spcPts val="1260"/>
              </a:lnSpc>
              <a:spcBef>
                <a:spcPts val="5"/>
              </a:spcBef>
              <a:tabLst>
                <a:tab pos="525780" algn="l"/>
                <a:tab pos="526415" algn="l"/>
              </a:tabLst>
            </a:pPr>
            <a:r>
              <a:rPr lang="en-US" sz="1100" dirty="0">
                <a:solidFill>
                  <a:srgbClr val="21212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Up to 4TB Gen 4 </a:t>
            </a:r>
            <a:r>
              <a:rPr lang="en-US" sz="1100" dirty="0" err="1">
                <a:solidFill>
                  <a:srgbClr val="21212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NvMe</a:t>
            </a:r>
            <a:r>
              <a:rPr lang="en-US" sz="1100" dirty="0">
                <a:solidFill>
                  <a:srgbClr val="21212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SSD</a:t>
            </a:r>
            <a:endParaRPr lang="en-US" sz="1100" dirty="0">
              <a:effectLst/>
              <a:latin typeface="+mj-lt"/>
              <a:ea typeface="Symbol" panose="05050102010706020507" pitchFamily="18" charset="2"/>
              <a:cs typeface="Symbol" panose="05050102010706020507" pitchFamily="18" charset="2"/>
            </a:endParaRPr>
          </a:p>
          <a:p>
            <a:pPr marR="0" lvl="0">
              <a:lnSpc>
                <a:spcPts val="1260"/>
              </a:lnSpc>
              <a:spcBef>
                <a:spcPts val="5"/>
              </a:spcBef>
              <a:tabLst>
                <a:tab pos="525780" algn="l"/>
                <a:tab pos="526415" algn="l"/>
              </a:tabLst>
            </a:pPr>
            <a:r>
              <a:rPr lang="en-US" sz="1100" dirty="0">
                <a:solidFill>
                  <a:srgbClr val="21212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5-year warranty</a:t>
            </a:r>
            <a:endParaRPr lang="en-US" sz="1100" dirty="0">
              <a:effectLst/>
              <a:latin typeface="+mj-lt"/>
              <a:ea typeface="Symbol" panose="05050102010706020507" pitchFamily="18" charset="2"/>
              <a:cs typeface="Symbol" panose="05050102010706020507" pitchFamily="18" charset="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237D44-5D43-1010-6C22-949194E8FA96}"/>
              </a:ext>
            </a:extLst>
          </p:cNvPr>
          <p:cNvSpPr txBox="1"/>
          <p:nvPr/>
        </p:nvSpPr>
        <p:spPr>
          <a:xfrm>
            <a:off x="908475" y="2256417"/>
            <a:ext cx="28405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HP Elite 8 G1i SFF PC</a:t>
            </a:r>
          </a:p>
          <a:p>
            <a:r>
              <a:rPr lang="en-US" sz="1400" dirty="0"/>
              <a:t>USE CASE – Faculty, staff, classrooms</a:t>
            </a:r>
          </a:p>
          <a:p>
            <a:endParaRPr lang="en-US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EEE3145-DB52-1C0D-0491-7B0D4CDDD4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844" y="2832736"/>
            <a:ext cx="1241656" cy="931872"/>
          </a:xfrm>
          <a:prstGeom prst="rect">
            <a:avLst/>
          </a:prstGeom>
        </p:spPr>
      </p:pic>
      <p:pic>
        <p:nvPicPr>
          <p:cNvPr id="12" name="image3.jpeg">
            <a:extLst>
              <a:ext uri="{FF2B5EF4-FFF2-40B4-BE49-F238E27FC236}">
                <a16:creationId xmlns:a16="http://schemas.microsoft.com/office/drawing/2014/main" id="{7AF934B8-1D8F-D09D-3954-7EEB899734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780" y="2879996"/>
            <a:ext cx="1241656" cy="82465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35431E2-0C6D-90AB-FE6C-7F0E10BE506A}"/>
              </a:ext>
            </a:extLst>
          </p:cNvPr>
          <p:cNvSpPr txBox="1"/>
          <p:nvPr/>
        </p:nvSpPr>
        <p:spPr>
          <a:xfrm>
            <a:off x="4491250" y="2254439"/>
            <a:ext cx="297534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HP Elite 8 G1i 14” laptop</a:t>
            </a:r>
          </a:p>
          <a:p>
            <a:r>
              <a:rPr lang="en-US" sz="1400" dirty="0"/>
              <a:t>USE CASE – Faculty and Staff</a:t>
            </a:r>
          </a:p>
          <a:p>
            <a:endParaRPr lang="en-US" sz="14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E1188D9-D520-D552-F95D-1B706C26F37C}"/>
              </a:ext>
            </a:extLst>
          </p:cNvPr>
          <p:cNvSpPr txBox="1"/>
          <p:nvPr/>
        </p:nvSpPr>
        <p:spPr>
          <a:xfrm>
            <a:off x="7323948" y="2281551"/>
            <a:ext cx="30490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HP Elite 6 G1i 14” laptop</a:t>
            </a:r>
          </a:p>
          <a:p>
            <a:r>
              <a:rPr lang="en-US" sz="1400" dirty="0"/>
              <a:t>USE CASE – Classroom, loaners</a:t>
            </a:r>
          </a:p>
          <a:p>
            <a:endParaRPr lang="en-US" sz="14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7E42FD-5C67-6E0C-7321-9DA83D6C35C0}"/>
              </a:ext>
            </a:extLst>
          </p:cNvPr>
          <p:cNvSpPr txBox="1"/>
          <p:nvPr/>
        </p:nvSpPr>
        <p:spPr>
          <a:xfrm>
            <a:off x="4491250" y="3820731"/>
            <a:ext cx="3049083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Base Configuration:</a:t>
            </a:r>
            <a:endParaRPr lang="en-US" sz="1100" dirty="0"/>
          </a:p>
          <a:p>
            <a:pPr lvl="0"/>
            <a:r>
              <a:rPr lang="en-US" sz="1100" dirty="0"/>
              <a:t>Intel Core Ultra7 268V</a:t>
            </a:r>
          </a:p>
          <a:p>
            <a:pPr lvl="0"/>
            <a:r>
              <a:rPr lang="en-US" sz="1100" dirty="0"/>
              <a:t>P and E cores – 48 TOPS</a:t>
            </a:r>
          </a:p>
          <a:p>
            <a:pPr lvl="0"/>
            <a:r>
              <a:rPr lang="en-US" sz="1100" dirty="0"/>
              <a:t>16-32 GB LPDDR5x RAM </a:t>
            </a:r>
          </a:p>
          <a:p>
            <a:pPr lvl="0"/>
            <a:r>
              <a:rPr lang="en-US" sz="1100" dirty="0"/>
              <a:t>256 – 2TB Gen 4 SSD</a:t>
            </a:r>
          </a:p>
          <a:p>
            <a:pPr lvl="0"/>
            <a:r>
              <a:rPr lang="en-US" sz="1100" dirty="0"/>
              <a:t>5 MP Webcam, Dual Array microphone</a:t>
            </a:r>
          </a:p>
          <a:p>
            <a:pPr lvl="0"/>
            <a:r>
              <a:rPr lang="en-US" sz="1100" dirty="0"/>
              <a:t>14’’ AG WUXGA 1920x1200 Display</a:t>
            </a:r>
          </a:p>
          <a:p>
            <a:pPr lvl="0"/>
            <a:r>
              <a:rPr lang="en-US" sz="1100" dirty="0"/>
              <a:t>14-hour battery life </a:t>
            </a:r>
          </a:p>
          <a:p>
            <a:r>
              <a:rPr lang="en-US" sz="1100" dirty="0"/>
              <a:t>5-year Hardware Warranty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58C2DF5-9BE3-C7A6-BCAB-5DCA03CCFBFC}"/>
              </a:ext>
            </a:extLst>
          </p:cNvPr>
          <p:cNvSpPr txBox="1"/>
          <p:nvPr/>
        </p:nvSpPr>
        <p:spPr>
          <a:xfrm>
            <a:off x="7661894" y="3790087"/>
            <a:ext cx="3049083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Base Configuration:</a:t>
            </a:r>
            <a:endParaRPr lang="en-US" sz="1100" dirty="0"/>
          </a:p>
          <a:p>
            <a:pPr lvl="0"/>
            <a:r>
              <a:rPr lang="en-US" sz="1100" dirty="0"/>
              <a:t>Intel Ultra5 225</a:t>
            </a:r>
          </a:p>
          <a:p>
            <a:pPr lvl="0"/>
            <a:r>
              <a:rPr lang="en-US" sz="1100" dirty="0"/>
              <a:t>P and E cores – 10 TOPS</a:t>
            </a:r>
          </a:p>
          <a:p>
            <a:pPr lvl="0"/>
            <a:r>
              <a:rPr lang="en-US" sz="1100" dirty="0"/>
              <a:t>16-32 GB DDR5 RAM</a:t>
            </a:r>
          </a:p>
          <a:p>
            <a:pPr lvl="0"/>
            <a:r>
              <a:rPr lang="en-US" sz="1100" dirty="0"/>
              <a:t>256 – 1TB </a:t>
            </a:r>
            <a:r>
              <a:rPr lang="en-US" sz="1100" dirty="0" err="1"/>
              <a:t>NVMe</a:t>
            </a:r>
            <a:r>
              <a:rPr lang="en-US" sz="1100" dirty="0"/>
              <a:t> SSD</a:t>
            </a:r>
          </a:p>
          <a:p>
            <a:pPr lvl="0"/>
            <a:r>
              <a:rPr lang="en-US" sz="1100" dirty="0"/>
              <a:t>HD 5MP Webcam, Dual mic array</a:t>
            </a:r>
          </a:p>
          <a:p>
            <a:pPr lvl="0"/>
            <a:r>
              <a:rPr lang="en-US" sz="1100" dirty="0"/>
              <a:t>14’’ AG WUXGA 1920x1200 Display</a:t>
            </a:r>
          </a:p>
          <a:p>
            <a:pPr lvl="0"/>
            <a:r>
              <a:rPr lang="en-US" sz="1100" dirty="0"/>
              <a:t>14-hour battery life </a:t>
            </a:r>
          </a:p>
          <a:p>
            <a:r>
              <a:rPr lang="en-US" sz="1100" dirty="0"/>
              <a:t>5-year Hardware Warranty</a:t>
            </a:r>
          </a:p>
        </p:txBody>
      </p:sp>
    </p:spTree>
    <p:extLst>
      <p:ext uri="{BB962C8B-B14F-4D97-AF65-F5344CB8AC3E}">
        <p14:creationId xmlns:p14="http://schemas.microsoft.com/office/powerpoint/2010/main" val="2808785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5-Year CRP Aging Report - Device Count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353580"/>
              </p:ext>
            </p:extLst>
          </p:nvPr>
        </p:nvGraphicFramePr>
        <p:xfrm>
          <a:off x="1817406" y="1796753"/>
          <a:ext cx="6947430" cy="3657600"/>
        </p:xfrm>
        <a:graphic>
          <a:graphicData uri="http://schemas.openxmlformats.org/drawingml/2006/table">
            <a:tbl>
              <a:tblPr/>
              <a:tblGrid>
                <a:gridCol w="1739043">
                  <a:extLst>
                    <a:ext uri="{9D8B030D-6E8A-4147-A177-3AD203B41FA5}">
                      <a16:colId xmlns:a16="http://schemas.microsoft.com/office/drawing/2014/main" val="4135525655"/>
                    </a:ext>
                  </a:extLst>
                </a:gridCol>
                <a:gridCol w="1136057">
                  <a:extLst>
                    <a:ext uri="{9D8B030D-6E8A-4147-A177-3AD203B41FA5}">
                      <a16:colId xmlns:a16="http://schemas.microsoft.com/office/drawing/2014/main" val="813649421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439678619"/>
                    </a:ext>
                  </a:extLst>
                </a:gridCol>
                <a:gridCol w="900107">
                  <a:extLst>
                    <a:ext uri="{9D8B030D-6E8A-4147-A177-3AD203B41FA5}">
                      <a16:colId xmlns:a16="http://schemas.microsoft.com/office/drawing/2014/main" val="4118517445"/>
                    </a:ext>
                  </a:extLst>
                </a:gridCol>
                <a:gridCol w="1031191">
                  <a:extLst>
                    <a:ext uri="{9D8B030D-6E8A-4147-A177-3AD203B41FA5}">
                      <a16:colId xmlns:a16="http://schemas.microsoft.com/office/drawing/2014/main" val="128122024"/>
                    </a:ext>
                  </a:extLst>
                </a:gridCol>
                <a:gridCol w="1031191">
                  <a:extLst>
                    <a:ext uri="{9D8B030D-6E8A-4147-A177-3AD203B41FA5}">
                      <a16:colId xmlns:a16="http://schemas.microsoft.com/office/drawing/2014/main" val="807674336"/>
                    </a:ext>
                  </a:extLst>
                </a:gridCol>
              </a:tblGrid>
              <a:tr h="607559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26 - 27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27 - 28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28 - 29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29 - 30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30 - 31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608467"/>
                  </a:ext>
                </a:extLst>
              </a:tr>
              <a:tr h="60755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Instructional Desktops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7310903"/>
                  </a:ext>
                </a:extLst>
              </a:tr>
              <a:tr h="60755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Instructional Laptops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930031"/>
                  </a:ext>
                </a:extLst>
              </a:tr>
              <a:tr h="60755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Non-instructional Desktops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80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3703767"/>
                  </a:ext>
                </a:extLst>
              </a:tr>
              <a:tr h="6198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Non-instructional Laptops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0265513"/>
                  </a:ext>
                </a:extLst>
              </a:tr>
              <a:tr h="60755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289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5815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5-Year CRP Aging Report - Cost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466740"/>
              </p:ext>
            </p:extLst>
          </p:nvPr>
        </p:nvGraphicFramePr>
        <p:xfrm>
          <a:off x="1637944" y="1712109"/>
          <a:ext cx="7122208" cy="3638880"/>
        </p:xfrm>
        <a:graphic>
          <a:graphicData uri="http://schemas.openxmlformats.org/drawingml/2006/table">
            <a:tbl>
              <a:tblPr/>
              <a:tblGrid>
                <a:gridCol w="1739042">
                  <a:extLst>
                    <a:ext uri="{9D8B030D-6E8A-4147-A177-3AD203B41FA5}">
                      <a16:colId xmlns:a16="http://schemas.microsoft.com/office/drawing/2014/main" val="4135525655"/>
                    </a:ext>
                  </a:extLst>
                </a:gridCol>
                <a:gridCol w="1205970">
                  <a:extLst>
                    <a:ext uri="{9D8B030D-6E8A-4147-A177-3AD203B41FA5}">
                      <a16:colId xmlns:a16="http://schemas.microsoft.com/office/drawing/2014/main" val="2131967337"/>
                    </a:ext>
                  </a:extLst>
                </a:gridCol>
                <a:gridCol w="1136057">
                  <a:extLst>
                    <a:ext uri="{9D8B030D-6E8A-4147-A177-3AD203B41FA5}">
                      <a16:colId xmlns:a16="http://schemas.microsoft.com/office/drawing/2014/main" val="813649421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439678619"/>
                    </a:ext>
                  </a:extLst>
                </a:gridCol>
                <a:gridCol w="900107">
                  <a:extLst>
                    <a:ext uri="{9D8B030D-6E8A-4147-A177-3AD203B41FA5}">
                      <a16:colId xmlns:a16="http://schemas.microsoft.com/office/drawing/2014/main" val="4118517445"/>
                    </a:ext>
                  </a:extLst>
                </a:gridCol>
                <a:gridCol w="1031191">
                  <a:extLst>
                    <a:ext uri="{9D8B030D-6E8A-4147-A177-3AD203B41FA5}">
                      <a16:colId xmlns:a16="http://schemas.microsoft.com/office/drawing/2014/main" val="128122024"/>
                    </a:ext>
                  </a:extLst>
                </a:gridCol>
              </a:tblGrid>
              <a:tr h="60648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26 - 27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27 - 28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28 - 29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29 - 30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30 - 31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608467"/>
                  </a:ext>
                </a:extLst>
              </a:tr>
              <a:tr h="6064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Instructional Desktops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$325k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$770K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$336K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$158.2K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$157K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7310903"/>
                  </a:ext>
                </a:extLst>
              </a:tr>
              <a:tr h="6064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Instructional Laptops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$863k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$60.8K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$252.8K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$88K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$112K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930031"/>
                  </a:ext>
                </a:extLst>
              </a:tr>
              <a:tr h="6064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Non-instructional Desktops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$386K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$350K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$92.4K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$112K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$158K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3703767"/>
                  </a:ext>
                </a:extLst>
              </a:tr>
              <a:tr h="6064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Non-instructional Laptops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$41K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$32K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$22.4K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$19.2K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$32K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0265513"/>
                  </a:ext>
                </a:extLst>
              </a:tr>
              <a:tr h="6064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$1.61M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$1.46M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$776.4K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$377.4K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$459K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289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8233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 26-27 CRP – Count, Cost</a:t>
            </a:r>
            <a:r>
              <a:rPr lang="en-US"/>
              <a:t>, Locations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5949" y="1482758"/>
            <a:ext cx="6918051" cy="276999"/>
          </a:xfrm>
        </p:spPr>
        <p:txBody>
          <a:bodyPr wrap="square" lIns="0" tIns="0" rIns="0" bIns="0" anchor="t">
            <a:spAutoFit/>
          </a:bodyPr>
          <a:lstStyle/>
          <a:p>
            <a:r>
              <a:rPr lang="en-US" dirty="0"/>
              <a:t>The following computers are at end of the 5-year cycle during FY 26-27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4822700"/>
              </p:ext>
            </p:extLst>
          </p:nvPr>
        </p:nvGraphicFramePr>
        <p:xfrm>
          <a:off x="1298960" y="1889560"/>
          <a:ext cx="8127051" cy="4032151"/>
        </p:xfrm>
        <a:graphic>
          <a:graphicData uri="http://schemas.openxmlformats.org/drawingml/2006/table">
            <a:tbl>
              <a:tblPr/>
              <a:tblGrid>
                <a:gridCol w="2257349">
                  <a:extLst>
                    <a:ext uri="{9D8B030D-6E8A-4147-A177-3AD203B41FA5}">
                      <a16:colId xmlns:a16="http://schemas.microsoft.com/office/drawing/2014/main" val="4135525655"/>
                    </a:ext>
                  </a:extLst>
                </a:gridCol>
                <a:gridCol w="725134">
                  <a:extLst>
                    <a:ext uri="{9D8B030D-6E8A-4147-A177-3AD203B41FA5}">
                      <a16:colId xmlns:a16="http://schemas.microsoft.com/office/drawing/2014/main" val="2131967337"/>
                    </a:ext>
                  </a:extLst>
                </a:gridCol>
                <a:gridCol w="731017">
                  <a:extLst>
                    <a:ext uri="{9D8B030D-6E8A-4147-A177-3AD203B41FA5}">
                      <a16:colId xmlns:a16="http://schemas.microsoft.com/office/drawing/2014/main" val="813649421"/>
                    </a:ext>
                  </a:extLst>
                </a:gridCol>
                <a:gridCol w="2058321">
                  <a:extLst>
                    <a:ext uri="{9D8B030D-6E8A-4147-A177-3AD203B41FA5}">
                      <a16:colId xmlns:a16="http://schemas.microsoft.com/office/drawing/2014/main" val="958432854"/>
                    </a:ext>
                  </a:extLst>
                </a:gridCol>
                <a:gridCol w="2355230">
                  <a:extLst>
                    <a:ext uri="{9D8B030D-6E8A-4147-A177-3AD203B41FA5}">
                      <a16:colId xmlns:a16="http://schemas.microsoft.com/office/drawing/2014/main" val="1572512170"/>
                    </a:ext>
                  </a:extLst>
                </a:gridCol>
              </a:tblGrid>
              <a:tr h="54428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26 - 27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608467"/>
                  </a:ext>
                </a:extLst>
              </a:tr>
              <a:tr h="5442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Instructional Desktops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$325k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CEC-E, SAC – D/L/SCI/S/U/V/DMC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CEC-Career Ed, H&amp;SS, Learning center, Career Ctr, Assessment Ctr, SCI, Counseling, DSPS, Student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Srvcs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F&amp;PA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7310903"/>
                  </a:ext>
                </a:extLst>
              </a:tr>
              <a:tr h="6536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Instructional Laptops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$863k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SAC – A/HS/U/Y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Business, HS, Student Support Services, SCI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930031"/>
                  </a:ext>
                </a:extLst>
              </a:tr>
              <a:tr h="7534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Non-instructional Desktops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$386K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CEC-A/E, SAC-A/B/C/D/E/F/H/J/L/M/O/P/S/U/VL/W/X/Y//DMC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CEC-Reg, Various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3703767"/>
                  </a:ext>
                </a:extLst>
              </a:tr>
              <a:tr h="7573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Non-instructional Laptops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$41K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SAC-A/S/U/V/VL/X/Y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Foundation/President’s Ofc/Stud.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Srvcs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/Thrive/Campus Safety/SCI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0265513"/>
                  </a:ext>
                </a:extLst>
              </a:tr>
              <a:tr h="5823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$1.61M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289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070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C00000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24884" y="6100571"/>
            <a:ext cx="2813303" cy="429767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276600" y="2863296"/>
            <a:ext cx="4800599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7200" spc="-5">
                <a:solidFill>
                  <a:srgbClr val="C00000"/>
                </a:solidFill>
                <a:latin typeface="Trebuchet MS"/>
                <a:cs typeface="Trebuchet MS"/>
              </a:rPr>
              <a:t>Thank You</a:t>
            </a:r>
            <a:endParaRPr sz="7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51642c5-175a-4ac9-99a8-4f3459688350">
      <Terms xmlns="http://schemas.microsoft.com/office/infopath/2007/PartnerControls"/>
    </lcf76f155ced4ddcb4097134ff3c332f>
    <TaxCatchAll xmlns="be8dfa8e-94a5-4db0-920f-2cf4b425ac9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05F5BA9050B64D8AF90870A0C9EEA9" ma:contentTypeVersion="14" ma:contentTypeDescription="Create a new document." ma:contentTypeScope="" ma:versionID="29053224394011c8155c6a59b0de9152">
  <xsd:schema xmlns:xsd="http://www.w3.org/2001/XMLSchema" xmlns:xs="http://www.w3.org/2001/XMLSchema" xmlns:p="http://schemas.microsoft.com/office/2006/metadata/properties" xmlns:ns2="251642c5-175a-4ac9-99a8-4f3459688350" xmlns:ns3="be8dfa8e-94a5-4db0-920f-2cf4b425ac9d" targetNamespace="http://schemas.microsoft.com/office/2006/metadata/properties" ma:root="true" ma:fieldsID="496684f77b3ece504b46af8b0526636b" ns2:_="" ns3:_="">
    <xsd:import namespace="251642c5-175a-4ac9-99a8-4f3459688350"/>
    <xsd:import namespace="be8dfa8e-94a5-4db0-920f-2cf4b425ac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1642c5-175a-4ac9-99a8-4f34596883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aabad1b-d29f-4535-a4fd-e790a0fa60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8dfa8e-94a5-4db0-920f-2cf4b425ac9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63f669d7-0ad6-4b0c-9fa6-f51517a00f94}" ma:internalName="TaxCatchAll" ma:showField="CatchAllData" ma:web="be8dfa8e-94a5-4db0-920f-2cf4b425ac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FE148E-878D-4F1C-9F69-9E1E8EA570BC}">
  <ds:schemaRefs>
    <ds:schemaRef ds:uri="http://purl.org/dc/dcmitype/"/>
    <ds:schemaRef ds:uri="4841d59c-277f-4387-a86c-287f585899ab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251642c5-175a-4ac9-99a8-4f3459688350"/>
    <ds:schemaRef ds:uri="be8dfa8e-94a5-4db0-920f-2cf4b425ac9d"/>
  </ds:schemaRefs>
</ds:datastoreItem>
</file>

<file path=customXml/itemProps2.xml><?xml version="1.0" encoding="utf-8"?>
<ds:datastoreItem xmlns:ds="http://schemas.openxmlformats.org/officeDocument/2006/customXml" ds:itemID="{94027835-6A00-4342-8554-81B6C27DF2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623D8AB-C1B1-4E51-9195-A7731A34BB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1642c5-175a-4ac9-99a8-4f3459688350"/>
    <ds:schemaRef ds:uri="be8dfa8e-94a5-4db0-920f-2cf4b425ac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a8040095-716d-4e49-b783-b5f746eea8b3}" enabled="0" method="" siteId="{a8040095-716d-4e49-b783-b5f746eea8b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1563</TotalTime>
  <Words>508</Words>
  <Application>Microsoft Office PowerPoint</Application>
  <PresentationFormat>Widescreen</PresentationFormat>
  <Paragraphs>140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Calibri</vt:lpstr>
      <vt:lpstr>Trebuchet MS</vt:lpstr>
      <vt:lpstr>Office Theme</vt:lpstr>
      <vt:lpstr>PowerPoint Presentation</vt:lpstr>
      <vt:lpstr>Desktop computer and laptop specifications</vt:lpstr>
      <vt:lpstr>5-Year CRP Aging Report - Device Count</vt:lpstr>
      <vt:lpstr>5-Year CRP Aging Report - Cost</vt:lpstr>
      <vt:lpstr>FY 26-27 CRP – Count, Cost, Locations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Hoang, Michael</dc:creator>
  <cp:lastModifiedBy>Gonzalves, Ron</cp:lastModifiedBy>
  <cp:revision>8</cp:revision>
  <dcterms:created xsi:type="dcterms:W3CDTF">2022-02-23T16:16:47Z</dcterms:created>
  <dcterms:modified xsi:type="dcterms:W3CDTF">2026-03-19T16:47:33Z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2021-04-15T00:00:00Z</vt:filetime>
  </property>
  <property fmtid="{D5CDD505-2E9C-101B-9397-08002B2CF9AE}" pid="3" name="Creator">
    <vt:lpwstr>Acrobat PDFMaker 21 for PowerPoint</vt:lpwstr>
  </property>
  <property fmtid="{D5CDD505-2E9C-101B-9397-08002B2CF9AE}" pid="4" name="LastSaved">
    <vt:filetime>2022-02-23T00:00:00Z</vt:filetime>
  </property>
  <property fmtid="{D5CDD505-2E9C-101B-9397-08002B2CF9AE}" pid="5" name="ContentTypeId">
    <vt:lpwstr>0x010100C705F5BA9050B64D8AF90870A0C9EEA9</vt:lpwstr>
  </property>
  <property fmtid="{D5CDD505-2E9C-101B-9397-08002B2CF9AE}" pid="6" name="MediaServiceImageTags">
    <vt:lpwstr/>
  </property>
</Properties>
</file>