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69" r:id="rId6"/>
    <p:sldId id="270" r:id="rId7"/>
    <p:sldId id="274" r:id="rId8"/>
    <p:sldId id="275" r:id="rId9"/>
    <p:sldId id="268" r:id="rId10"/>
    <p:sldId id="261" r:id="rId1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ED3D1E-B8B0-4A6A-90A8-64EA17C3722C}" v="4" dt="2026-03-19T19:11:56.54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74" autoAdjust="0"/>
    <p:restoredTop sz="94660"/>
  </p:normalViewPr>
  <p:slideViewPr>
    <p:cSldViewPr>
      <p:cViewPr varScale="1">
        <p:scale>
          <a:sx n="97" d="100"/>
          <a:sy n="97" d="100"/>
        </p:scale>
        <p:origin x="336" y="306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ves, Ron" userId="f394f658-6100-4024-b602-6b9a3b77d78d" providerId="ADAL" clId="{EFB9184B-295D-44A8-9F23-FCC0746D7C48}"/>
    <pc:docChg chg="custSel addSld delSld modSld sldOrd">
      <pc:chgData name="Gonzalves, Ron" userId="f394f658-6100-4024-b602-6b9a3b77d78d" providerId="ADAL" clId="{EFB9184B-295D-44A8-9F23-FCC0746D7C48}" dt="2026-03-19T19:14:21.020" v="487" actId="113"/>
      <pc:docMkLst>
        <pc:docMk/>
      </pc:docMkLst>
      <pc:sldChg chg="modSp mod">
        <pc:chgData name="Gonzalves, Ron" userId="f394f658-6100-4024-b602-6b9a3b77d78d" providerId="ADAL" clId="{EFB9184B-295D-44A8-9F23-FCC0746D7C48}" dt="2026-02-25T17:21:02.077" v="74" actId="20577"/>
        <pc:sldMkLst>
          <pc:docMk/>
          <pc:sldMk cId="0" sldId="256"/>
        </pc:sldMkLst>
        <pc:spChg chg="mod">
          <ac:chgData name="Gonzalves, Ron" userId="f394f658-6100-4024-b602-6b9a3b77d78d" providerId="ADAL" clId="{EFB9184B-295D-44A8-9F23-FCC0746D7C48}" dt="2026-02-25T17:21:02.077" v="74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Gonzalves, Ron" userId="f394f658-6100-4024-b602-6b9a3b77d78d" providerId="ADAL" clId="{EFB9184B-295D-44A8-9F23-FCC0746D7C48}" dt="2026-02-25T19:06:04.139" v="421" actId="14100"/>
        <pc:sldMkLst>
          <pc:docMk/>
          <pc:sldMk cId="334070821" sldId="268"/>
        </pc:sldMkLst>
        <pc:spChg chg="mod">
          <ac:chgData name="Gonzalves, Ron" userId="f394f658-6100-4024-b602-6b9a3b77d78d" providerId="ADAL" clId="{EFB9184B-295D-44A8-9F23-FCC0746D7C48}" dt="2026-02-25T19:06:04.139" v="421" actId="14100"/>
          <ac:spMkLst>
            <pc:docMk/>
            <pc:sldMk cId="334070821" sldId="268"/>
            <ac:spMk id="2" creationId="{00000000-0000-0000-0000-000000000000}"/>
          </ac:spMkLst>
        </pc:spChg>
        <pc:graphicFrameChg chg="modGraphic">
          <ac:chgData name="Gonzalves, Ron" userId="f394f658-6100-4024-b602-6b9a3b77d78d" providerId="ADAL" clId="{EFB9184B-295D-44A8-9F23-FCC0746D7C48}" dt="2026-02-25T17:18:10.148" v="3" actId="20577"/>
          <ac:graphicFrameMkLst>
            <pc:docMk/>
            <pc:sldMk cId="334070821" sldId="268"/>
            <ac:graphicFrameMk id="5" creationId="{00000000-0000-0000-0000-000000000000}"/>
          </ac:graphicFrameMkLst>
        </pc:graphicFrameChg>
      </pc:sldChg>
      <pc:sldChg chg="addSp delSp modSp mod ord">
        <pc:chgData name="Gonzalves, Ron" userId="f394f658-6100-4024-b602-6b9a3b77d78d" providerId="ADAL" clId="{EFB9184B-295D-44A8-9F23-FCC0746D7C48}" dt="2026-02-25T19:04:56.928" v="410" actId="1076"/>
        <pc:sldMkLst>
          <pc:docMk/>
          <pc:sldMk cId="1883041321" sldId="269"/>
        </pc:sldMkLst>
        <pc:spChg chg="mod">
          <ac:chgData name="Gonzalves, Ron" userId="f394f658-6100-4024-b602-6b9a3b77d78d" providerId="ADAL" clId="{EFB9184B-295D-44A8-9F23-FCC0746D7C48}" dt="2026-02-25T18:42:39.039" v="130" actId="21"/>
          <ac:spMkLst>
            <pc:docMk/>
            <pc:sldMk cId="1883041321" sldId="269"/>
            <ac:spMk id="3" creationId="{A259E0F8-A7A7-077F-31D0-76847B3CD8D1}"/>
          </ac:spMkLst>
        </pc:spChg>
        <pc:spChg chg="mod">
          <ac:chgData name="Gonzalves, Ron" userId="f394f658-6100-4024-b602-6b9a3b77d78d" providerId="ADAL" clId="{EFB9184B-295D-44A8-9F23-FCC0746D7C48}" dt="2026-02-25T18:51:40.926" v="182" actId="255"/>
          <ac:spMkLst>
            <pc:docMk/>
            <pc:sldMk cId="1883041321" sldId="269"/>
            <ac:spMk id="4" creationId="{DA369922-298B-F7A1-D57E-4BEAFC4565E2}"/>
          </ac:spMkLst>
        </pc:spChg>
        <pc:spChg chg="add mod">
          <ac:chgData name="Gonzalves, Ron" userId="f394f658-6100-4024-b602-6b9a3b77d78d" providerId="ADAL" clId="{EFB9184B-295D-44A8-9F23-FCC0746D7C48}" dt="2026-02-25T19:04:56.928" v="410" actId="1076"/>
          <ac:spMkLst>
            <pc:docMk/>
            <pc:sldMk cId="1883041321" sldId="269"/>
            <ac:spMk id="13" creationId="{CA1E502C-DFF6-9035-741F-59D2C9EA4382}"/>
          </ac:spMkLst>
        </pc:spChg>
        <pc:spChg chg="add mod">
          <ac:chgData name="Gonzalves, Ron" userId="f394f658-6100-4024-b602-6b9a3b77d78d" providerId="ADAL" clId="{EFB9184B-295D-44A8-9F23-FCC0746D7C48}" dt="2026-02-25T19:02:14.545" v="406" actId="1076"/>
          <ac:spMkLst>
            <pc:docMk/>
            <pc:sldMk cId="1883041321" sldId="269"/>
            <ac:spMk id="14" creationId="{57449E09-5A73-E070-2494-2D0C4B40EEF5}"/>
          </ac:spMkLst>
        </pc:spChg>
        <pc:spChg chg="add mod">
          <ac:chgData name="Gonzalves, Ron" userId="f394f658-6100-4024-b602-6b9a3b77d78d" providerId="ADAL" clId="{EFB9184B-295D-44A8-9F23-FCC0746D7C48}" dt="2026-02-25T19:02:20.114" v="407" actId="1076"/>
          <ac:spMkLst>
            <pc:docMk/>
            <pc:sldMk cId="1883041321" sldId="269"/>
            <ac:spMk id="15" creationId="{8186E93E-7A8D-0099-ED1A-B8471837ACDF}"/>
          </ac:spMkLst>
        </pc:spChg>
        <pc:spChg chg="add mod">
          <ac:chgData name="Gonzalves, Ron" userId="f394f658-6100-4024-b602-6b9a3b77d78d" providerId="ADAL" clId="{EFB9184B-295D-44A8-9F23-FCC0746D7C48}" dt="2026-02-25T19:02:33.550" v="408" actId="1076"/>
          <ac:spMkLst>
            <pc:docMk/>
            <pc:sldMk cId="1883041321" sldId="269"/>
            <ac:spMk id="16" creationId="{366AA7BD-EFD2-9E0A-A869-EFDD39FE5740}"/>
          </ac:spMkLst>
        </pc:spChg>
        <pc:spChg chg="add mod">
          <ac:chgData name="Gonzalves, Ron" userId="f394f658-6100-4024-b602-6b9a3b77d78d" providerId="ADAL" clId="{EFB9184B-295D-44A8-9F23-FCC0746D7C48}" dt="2026-02-25T19:00:27.064" v="361" actId="1076"/>
          <ac:spMkLst>
            <pc:docMk/>
            <pc:sldMk cId="1883041321" sldId="269"/>
            <ac:spMk id="17" creationId="{94921834-BE77-210C-A79C-9876AB57A519}"/>
          </ac:spMkLst>
        </pc:spChg>
        <pc:spChg chg="add mod">
          <ac:chgData name="Gonzalves, Ron" userId="f394f658-6100-4024-b602-6b9a3b77d78d" providerId="ADAL" clId="{EFB9184B-295D-44A8-9F23-FCC0746D7C48}" dt="2026-02-25T18:59:50.126" v="357" actId="14100"/>
          <ac:spMkLst>
            <pc:docMk/>
            <pc:sldMk cId="1883041321" sldId="269"/>
            <ac:spMk id="18" creationId="{ADBD5753-83AD-FF04-3029-3F9B8F1AF0A9}"/>
          </ac:spMkLst>
        </pc:spChg>
        <pc:spChg chg="add mod">
          <ac:chgData name="Gonzalves, Ron" userId="f394f658-6100-4024-b602-6b9a3b77d78d" providerId="ADAL" clId="{EFB9184B-295D-44A8-9F23-FCC0746D7C48}" dt="2026-02-25T19:02:38.712" v="409" actId="1076"/>
          <ac:spMkLst>
            <pc:docMk/>
            <pc:sldMk cId="1883041321" sldId="269"/>
            <ac:spMk id="19" creationId="{EFFC76A4-E8D0-B537-8E17-71815C78B1B3}"/>
          </ac:spMkLst>
        </pc:spChg>
        <pc:picChg chg="add mod">
          <ac:chgData name="Gonzalves, Ron" userId="f394f658-6100-4024-b602-6b9a3b77d78d" providerId="ADAL" clId="{EFB9184B-295D-44A8-9F23-FCC0746D7C48}" dt="2026-02-25T18:53:14.012" v="184" actId="1076"/>
          <ac:picMkLst>
            <pc:docMk/>
            <pc:sldMk cId="1883041321" sldId="269"/>
            <ac:picMk id="2" creationId="{102E1C19-A684-96EA-2D26-CB324699D679}"/>
          </ac:picMkLst>
        </pc:picChg>
        <pc:picChg chg="add mod">
          <ac:chgData name="Gonzalves, Ron" userId="f394f658-6100-4024-b602-6b9a3b77d78d" providerId="ADAL" clId="{EFB9184B-295D-44A8-9F23-FCC0746D7C48}" dt="2026-02-25T18:54:25.562" v="189" actId="1076"/>
          <ac:picMkLst>
            <pc:docMk/>
            <pc:sldMk cId="1883041321" sldId="269"/>
            <ac:picMk id="5" creationId="{69B3E06D-24FC-5BA5-47DC-3D705420F4E3}"/>
          </ac:picMkLst>
        </pc:picChg>
        <pc:picChg chg="add mod">
          <ac:chgData name="Gonzalves, Ron" userId="f394f658-6100-4024-b602-6b9a3b77d78d" providerId="ADAL" clId="{EFB9184B-295D-44A8-9F23-FCC0746D7C48}" dt="2026-02-25T18:51:19.037" v="179" actId="1076"/>
          <ac:picMkLst>
            <pc:docMk/>
            <pc:sldMk cId="1883041321" sldId="269"/>
            <ac:picMk id="6" creationId="{1AE7C303-0389-F8EC-E288-8DCA05E41ACF}"/>
          </ac:picMkLst>
        </pc:picChg>
        <pc:picChg chg="add mod">
          <ac:chgData name="Gonzalves, Ron" userId="f394f658-6100-4024-b602-6b9a3b77d78d" providerId="ADAL" clId="{EFB9184B-295D-44A8-9F23-FCC0746D7C48}" dt="2026-02-25T18:51:13.853" v="178" actId="1076"/>
          <ac:picMkLst>
            <pc:docMk/>
            <pc:sldMk cId="1883041321" sldId="269"/>
            <ac:picMk id="8" creationId="{4CAC0489-A6B5-E56E-FC28-37661A62CB54}"/>
          </ac:picMkLst>
        </pc:picChg>
        <pc:picChg chg="add mod">
          <ac:chgData name="Gonzalves, Ron" userId="f394f658-6100-4024-b602-6b9a3b77d78d" providerId="ADAL" clId="{EFB9184B-295D-44A8-9F23-FCC0746D7C48}" dt="2026-02-25T19:00:17.547" v="360" actId="1076"/>
          <ac:picMkLst>
            <pc:docMk/>
            <pc:sldMk cId="1883041321" sldId="269"/>
            <ac:picMk id="9" creationId="{4A37952D-D888-940C-771D-7586462DC2A2}"/>
          </ac:picMkLst>
        </pc:picChg>
        <pc:picChg chg="add mod">
          <ac:chgData name="Gonzalves, Ron" userId="f394f658-6100-4024-b602-6b9a3b77d78d" providerId="ADAL" clId="{EFB9184B-295D-44A8-9F23-FCC0746D7C48}" dt="2026-02-25T18:52:21.168" v="183" actId="1076"/>
          <ac:picMkLst>
            <pc:docMk/>
            <pc:sldMk cId="1883041321" sldId="269"/>
            <ac:picMk id="11" creationId="{9F734987-05D2-A22C-FA10-AC152E951363}"/>
          </ac:picMkLst>
        </pc:picChg>
      </pc:sldChg>
      <pc:sldChg chg="modSp mod ord">
        <pc:chgData name="Gonzalves, Ron" userId="f394f658-6100-4024-b602-6b9a3b77d78d" providerId="ADAL" clId="{EFB9184B-295D-44A8-9F23-FCC0746D7C48}" dt="2026-03-19T18:52:28.277" v="425" actId="20577"/>
        <pc:sldMkLst>
          <pc:docMk/>
          <pc:sldMk cId="4145815373" sldId="270"/>
        </pc:sldMkLst>
        <pc:graphicFrameChg chg="modGraphic">
          <ac:chgData name="Gonzalves, Ron" userId="f394f658-6100-4024-b602-6b9a3b77d78d" providerId="ADAL" clId="{EFB9184B-295D-44A8-9F23-FCC0746D7C48}" dt="2026-03-19T18:52:28.277" v="425" actId="20577"/>
          <ac:graphicFrameMkLst>
            <pc:docMk/>
            <pc:sldMk cId="4145815373" sldId="270"/>
            <ac:graphicFrameMk id="5" creationId="{00000000-0000-0000-0000-000000000000}"/>
          </ac:graphicFrameMkLst>
        </pc:graphicFrameChg>
      </pc:sldChg>
      <pc:sldChg chg="del">
        <pc:chgData name="Gonzalves, Ron" userId="f394f658-6100-4024-b602-6b9a3b77d78d" providerId="ADAL" clId="{EFB9184B-295D-44A8-9F23-FCC0746D7C48}" dt="2026-03-19T19:12:15.730" v="480" actId="2696"/>
        <pc:sldMkLst>
          <pc:docMk/>
          <pc:sldMk cId="115020150" sldId="273"/>
        </pc:sldMkLst>
      </pc:sldChg>
      <pc:sldChg chg="add">
        <pc:chgData name="Gonzalves, Ron" userId="f394f658-6100-4024-b602-6b9a3b77d78d" providerId="ADAL" clId="{EFB9184B-295D-44A8-9F23-FCC0746D7C48}" dt="2026-02-25T18:16:07.883" v="75" actId="2890"/>
        <pc:sldMkLst>
          <pc:docMk/>
          <pc:sldMk cId="526142282" sldId="274"/>
        </pc:sldMkLst>
      </pc:sldChg>
      <pc:sldChg chg="modSp add mod">
        <pc:chgData name="Gonzalves, Ron" userId="f394f658-6100-4024-b602-6b9a3b77d78d" providerId="ADAL" clId="{EFB9184B-295D-44A8-9F23-FCC0746D7C48}" dt="2026-03-19T19:14:21.020" v="487" actId="113"/>
        <pc:sldMkLst>
          <pc:docMk/>
          <pc:sldMk cId="792012245" sldId="275"/>
        </pc:sldMkLst>
        <pc:graphicFrameChg chg="mod modGraphic">
          <ac:chgData name="Gonzalves, Ron" userId="f394f658-6100-4024-b602-6b9a3b77d78d" providerId="ADAL" clId="{EFB9184B-295D-44A8-9F23-FCC0746D7C48}" dt="2026-03-19T19:14:21.020" v="487" actId="113"/>
          <ac:graphicFrameMkLst>
            <pc:docMk/>
            <pc:sldMk cId="792012245" sldId="275"/>
            <ac:graphicFrameMk id="5" creationId="{F0E4531B-81E2-AEF7-A600-596181D34331}"/>
          </ac:graphicFrameMkLst>
        </pc:graphicFrameChg>
      </pc:sldChg>
    </pc:docChg>
  </pc:docChgLst>
  <pc:docChgLst>
    <pc:chgData name="Gonzalves, Ron" userId="f394f658-6100-4024-b602-6b9a3b77d78d" providerId="ADAL" clId="{B6B3F38F-8C5E-4012-AB67-F15A148BDCA4}"/>
    <pc:docChg chg="undo custSel modSld">
      <pc:chgData name="Gonzalves, Ron" userId="f394f658-6100-4024-b602-6b9a3b77d78d" providerId="ADAL" clId="{B6B3F38F-8C5E-4012-AB67-F15A148BDCA4}" dt="2026-02-24T20:43:04.210" v="168" actId="113"/>
      <pc:docMkLst>
        <pc:docMk/>
      </pc:docMkLst>
      <pc:sldChg chg="modSp mod">
        <pc:chgData name="Gonzalves, Ron" userId="f394f658-6100-4024-b602-6b9a3b77d78d" providerId="ADAL" clId="{B6B3F38F-8C5E-4012-AB67-F15A148BDCA4}" dt="2026-02-24T20:41:20.692" v="164" actId="20577"/>
        <pc:sldMkLst>
          <pc:docMk/>
          <pc:sldMk cId="334070821" sldId="268"/>
        </pc:sldMkLst>
        <pc:graphicFrameChg chg="modGraphic">
          <ac:chgData name="Gonzalves, Ron" userId="f394f658-6100-4024-b602-6b9a3b77d78d" providerId="ADAL" clId="{B6B3F38F-8C5E-4012-AB67-F15A148BDCA4}" dt="2026-02-24T20:41:20.692" v="164" actId="20577"/>
          <ac:graphicFrameMkLst>
            <pc:docMk/>
            <pc:sldMk cId="334070821" sldId="268"/>
            <ac:graphicFrameMk id="5" creationId="{00000000-0000-0000-0000-000000000000}"/>
          </ac:graphicFrameMkLst>
        </pc:graphicFrameChg>
      </pc:sldChg>
      <pc:sldChg chg="modSp mod">
        <pc:chgData name="Gonzalves, Ron" userId="f394f658-6100-4024-b602-6b9a3b77d78d" providerId="ADAL" clId="{B6B3F38F-8C5E-4012-AB67-F15A148BDCA4}" dt="2026-02-24T20:36:03.522" v="107" actId="20577"/>
        <pc:sldMkLst>
          <pc:docMk/>
          <pc:sldMk cId="1883041321" sldId="269"/>
        </pc:sldMkLst>
        <pc:spChg chg="mod">
          <ac:chgData name="Gonzalves, Ron" userId="f394f658-6100-4024-b602-6b9a3b77d78d" providerId="ADAL" clId="{B6B3F38F-8C5E-4012-AB67-F15A148BDCA4}" dt="2026-02-24T20:36:03.522" v="107" actId="20577"/>
          <ac:spMkLst>
            <pc:docMk/>
            <pc:sldMk cId="1883041321" sldId="269"/>
            <ac:spMk id="3" creationId="{A259E0F8-A7A7-077F-31D0-76847B3CD8D1}"/>
          </ac:spMkLst>
        </pc:spChg>
      </pc:sldChg>
      <pc:sldChg chg="modSp mod">
        <pc:chgData name="Gonzalves, Ron" userId="f394f658-6100-4024-b602-6b9a3b77d78d" providerId="ADAL" clId="{B6B3F38F-8C5E-4012-AB67-F15A148BDCA4}" dt="2026-02-24T20:43:04.210" v="168" actId="113"/>
        <pc:sldMkLst>
          <pc:docMk/>
          <pc:sldMk cId="4145815373" sldId="270"/>
        </pc:sldMkLst>
        <pc:graphicFrameChg chg="modGraphic">
          <ac:chgData name="Gonzalves, Ron" userId="f394f658-6100-4024-b602-6b9a3b77d78d" providerId="ADAL" clId="{B6B3F38F-8C5E-4012-AB67-F15A148BDCA4}" dt="2026-02-24T20:43:04.210" v="168" actId="113"/>
          <ac:graphicFrameMkLst>
            <pc:docMk/>
            <pc:sldMk cId="4145815373" sldId="270"/>
            <ac:graphicFrameMk id="5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5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144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31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54" y="0"/>
                </a:moveTo>
                <a:lnTo>
                  <a:pt x="0" y="3176587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099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64" y="0"/>
                </a:lnTo>
                <a:lnTo>
                  <a:pt x="0" y="6858000"/>
                </a:lnTo>
                <a:lnTo>
                  <a:pt x="3006851" y="6858000"/>
                </a:lnTo>
                <a:lnTo>
                  <a:pt x="3006851" y="0"/>
                </a:lnTo>
                <a:close/>
              </a:path>
            </a:pathLst>
          </a:custGeom>
          <a:solidFill>
            <a:srgbClr val="C00000">
              <a:alpha val="3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0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75" y="0"/>
                </a:moveTo>
                <a:lnTo>
                  <a:pt x="0" y="0"/>
                </a:lnTo>
                <a:lnTo>
                  <a:pt x="1208189" y="6858000"/>
                </a:lnTo>
                <a:lnTo>
                  <a:pt x="2587675" y="6858000"/>
                </a:lnTo>
                <a:lnTo>
                  <a:pt x="2587675" y="0"/>
                </a:lnTo>
                <a:close/>
              </a:path>
            </a:pathLst>
          </a:custGeom>
          <a:solidFill>
            <a:srgbClr val="C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7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6" y="0"/>
                </a:moveTo>
                <a:lnTo>
                  <a:pt x="0" y="3810000"/>
                </a:lnTo>
                <a:lnTo>
                  <a:pt x="3259836" y="3810000"/>
                </a:lnTo>
                <a:lnTo>
                  <a:pt x="3259836" y="0"/>
                </a:lnTo>
                <a:close/>
              </a:path>
            </a:pathLst>
          </a:custGeom>
          <a:solidFill>
            <a:srgbClr val="FF0000">
              <a:alpha val="721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2" y="0"/>
                </a:moveTo>
                <a:lnTo>
                  <a:pt x="0" y="0"/>
                </a:lnTo>
                <a:lnTo>
                  <a:pt x="2467571" y="6858000"/>
                </a:lnTo>
                <a:lnTo>
                  <a:pt x="2851162" y="6858000"/>
                </a:lnTo>
                <a:lnTo>
                  <a:pt x="2851162" y="0"/>
                </a:lnTo>
                <a:close/>
              </a:path>
            </a:pathLst>
          </a:custGeom>
          <a:solidFill>
            <a:srgbClr val="BE000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32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15" y="0"/>
                </a:moveTo>
                <a:lnTo>
                  <a:pt x="1018946" y="0"/>
                </a:lnTo>
                <a:lnTo>
                  <a:pt x="0" y="6858000"/>
                </a:lnTo>
                <a:lnTo>
                  <a:pt x="1290815" y="6858000"/>
                </a:lnTo>
                <a:lnTo>
                  <a:pt x="1290815" y="0"/>
                </a:lnTo>
                <a:close/>
              </a:path>
            </a:pathLst>
          </a:custGeom>
          <a:solidFill>
            <a:srgbClr val="FF404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52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194" y="0"/>
                </a:moveTo>
                <a:lnTo>
                  <a:pt x="0" y="0"/>
                </a:lnTo>
                <a:lnTo>
                  <a:pt x="1107770" y="6858000"/>
                </a:lnTo>
                <a:lnTo>
                  <a:pt x="1248194" y="6858000"/>
                </a:lnTo>
                <a:lnTo>
                  <a:pt x="1248194" y="0"/>
                </a:lnTo>
                <a:close/>
              </a:path>
            </a:pathLst>
          </a:custGeom>
          <a:solidFill>
            <a:srgbClr val="C00000">
              <a:alpha val="6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7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8" y="0"/>
                </a:moveTo>
                <a:lnTo>
                  <a:pt x="0" y="3267455"/>
                </a:lnTo>
                <a:lnTo>
                  <a:pt x="1816608" y="3267455"/>
                </a:lnTo>
                <a:lnTo>
                  <a:pt x="1816608" y="0"/>
                </a:lnTo>
                <a:close/>
              </a:path>
            </a:pathLst>
          </a:custGeom>
          <a:solidFill>
            <a:srgbClr val="C0000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8474" y="781303"/>
            <a:ext cx="103750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4377" y="1642732"/>
            <a:ext cx="8448675" cy="418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81200" y="2362200"/>
            <a:ext cx="7315200" cy="16876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1210" marR="5080" indent="-779145" algn="ctr">
              <a:lnSpc>
                <a:spcPct val="100000"/>
              </a:lnSpc>
              <a:spcBef>
                <a:spcPts val="100"/>
              </a:spcBef>
            </a:pPr>
            <a:r>
              <a:rPr lang="en-US" sz="3600" dirty="0">
                <a:solidFill>
                  <a:srgbClr val="C00000"/>
                </a:solidFill>
                <a:latin typeface="Trebuchet MS"/>
                <a:cs typeface="Trebuchet MS"/>
              </a:rPr>
              <a:t>SAC 7-Year </a:t>
            </a:r>
          </a:p>
          <a:p>
            <a:pPr marL="791210" marR="5080" indent="-779145" algn="ctr">
              <a:lnSpc>
                <a:spcPct val="100000"/>
              </a:lnSpc>
              <a:spcBef>
                <a:spcPts val="100"/>
              </a:spcBef>
            </a:pPr>
            <a:r>
              <a:rPr lang="en-US" sz="3600" dirty="0">
                <a:solidFill>
                  <a:srgbClr val="C00000"/>
                </a:solidFill>
                <a:latin typeface="Trebuchet MS"/>
                <a:cs typeface="Trebuchet MS"/>
              </a:rPr>
              <a:t>Classroom Technology Refresh Plan (CTRP FY26-27) 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633959" y="4343400"/>
            <a:ext cx="1523999" cy="348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 marR="5080" indent="-50800">
              <a:lnSpc>
                <a:spcPct val="136100"/>
              </a:lnSpc>
              <a:spcBef>
                <a:spcPts val="100"/>
              </a:spcBef>
            </a:pPr>
            <a:r>
              <a:rPr lang="en-US" spc="-5" dirty="0">
                <a:solidFill>
                  <a:srgbClr val="7E7E7E"/>
                </a:solidFill>
                <a:latin typeface="Trebuchet MS"/>
                <a:cs typeface="Trebuchet MS"/>
              </a:rPr>
              <a:t>February 2026</a:t>
            </a:r>
            <a:endParaRPr sz="18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5100" y="723900"/>
            <a:ext cx="4690859" cy="7147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E0F8-A7A7-077F-31D0-76847B3CD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936" y="1315998"/>
            <a:ext cx="8845423" cy="1107996"/>
          </a:xfrm>
        </p:spPr>
        <p:txBody>
          <a:bodyPr/>
          <a:lstStyle/>
          <a:p>
            <a:endParaRPr lang="en-US" dirty="0"/>
          </a:p>
          <a:p>
            <a:pPr lvl="1"/>
            <a:br>
              <a:rPr lang="en-US" i="1" dirty="0"/>
            </a:br>
            <a:endParaRPr lang="en-US" i="1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A369922-298B-F7A1-D57E-4BEAFC4565E2}"/>
              </a:ext>
            </a:extLst>
          </p:cNvPr>
          <p:cNvSpPr txBox="1">
            <a:spLocks/>
          </p:cNvSpPr>
          <p:nvPr/>
        </p:nvSpPr>
        <p:spPr>
          <a:xfrm>
            <a:off x="914400" y="363771"/>
            <a:ext cx="8629264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00000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r>
              <a:rPr lang="en-US" sz="3200" kern="0" dirty="0"/>
              <a:t>Scope of Work - </a:t>
            </a:r>
            <a:r>
              <a:rPr lang="en-US" sz="2800" i="1" dirty="0">
                <a:solidFill>
                  <a:schemeClr val="tx1"/>
                </a:solidFill>
              </a:rPr>
              <a:t>Modernize 29 classrooms with state-of-the-art A/V equipment</a:t>
            </a:r>
          </a:p>
          <a:p>
            <a:endParaRPr lang="en-US" kern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2E1C19-A684-96EA-2D26-CB324699D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81" y="1462069"/>
            <a:ext cx="1820639" cy="12143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Samsung QB75C - Other">
            <a:extLst>
              <a:ext uri="{FF2B5EF4-FFF2-40B4-BE49-F238E27FC236}">
                <a16:creationId xmlns:a16="http://schemas.microsoft.com/office/drawing/2014/main" id="{69B3E06D-24FC-5BA5-47DC-3D705420F4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81" y="2998114"/>
            <a:ext cx="1706166" cy="128059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E7C303-0389-F8EC-E288-8DCA05E41A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9699" y="4750814"/>
            <a:ext cx="2296306" cy="1407237"/>
          </a:xfrm>
          <a:prstGeom prst="rect">
            <a:avLst/>
          </a:prstGeom>
        </p:spPr>
      </p:pic>
      <p:pic>
        <p:nvPicPr>
          <p:cNvPr id="8" name="Picture 7" descr="TLP Pro 1025T - Front Angled">
            <a:extLst>
              <a:ext uri="{FF2B5EF4-FFF2-40B4-BE49-F238E27FC236}">
                <a16:creationId xmlns:a16="http://schemas.microsoft.com/office/drawing/2014/main" id="{4CAC0489-A6B5-E56E-FC28-37661A62CB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3169703"/>
            <a:ext cx="1219200" cy="10585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L12G- ELMO Vizualizer">
            <a:extLst>
              <a:ext uri="{FF2B5EF4-FFF2-40B4-BE49-F238E27FC236}">
                <a16:creationId xmlns:a16="http://schemas.microsoft.com/office/drawing/2014/main" id="{4A37952D-D888-940C-771D-7586462DC2A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466" y="1599913"/>
            <a:ext cx="1382354" cy="1004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F734987-05D2-A22C-FA10-AC152E9513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35" y="4859144"/>
            <a:ext cx="1928495" cy="14600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A1E502C-DFF6-9035-741F-59D2C9EA4382}"/>
              </a:ext>
            </a:extLst>
          </p:cNvPr>
          <p:cNvSpPr txBox="1"/>
          <p:nvPr/>
        </p:nvSpPr>
        <p:spPr>
          <a:xfrm>
            <a:off x="4406631" y="1643052"/>
            <a:ext cx="5702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6500+ lumens laser projectors, projection screens, and document cameras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flat panel displays where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ceiling and/or wall mounted speakers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lecterns with e-lift (ADA)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touch panels for simple presentation control and laptop inputs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A/V cabling with 25-year warranty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Update electrical and increase capacity where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Hyflex-ready infrastructure where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Portable Assistive Listening System (ALS) for each classroom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Remote support capabilities for faster response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Professional Architectural and Engineering Services (DSA approval required)</a:t>
            </a:r>
            <a:endParaRPr lang="en-US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449E09-5A73-E070-2494-2D0C4B40EEF5}"/>
              </a:ext>
            </a:extLst>
          </p:cNvPr>
          <p:cNvSpPr txBox="1"/>
          <p:nvPr/>
        </p:nvSpPr>
        <p:spPr>
          <a:xfrm>
            <a:off x="844500" y="1562444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Epson L690U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86E93E-7A8D-0099-ED1A-B8471837ACDF}"/>
              </a:ext>
            </a:extLst>
          </p:cNvPr>
          <p:cNvSpPr txBox="1"/>
          <p:nvPr/>
        </p:nvSpPr>
        <p:spPr>
          <a:xfrm>
            <a:off x="844500" y="2742061"/>
            <a:ext cx="13237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Samsung QBC 75”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6AA7BD-EFD2-9E0A-A869-EFDD39FE5740}"/>
              </a:ext>
            </a:extLst>
          </p:cNvPr>
          <p:cNvSpPr txBox="1"/>
          <p:nvPr/>
        </p:nvSpPr>
        <p:spPr>
          <a:xfrm>
            <a:off x="555531" y="4647762"/>
            <a:ext cx="18959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Williams and Sound Portable ALS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921834-BE77-210C-A79C-9876AB57A519}"/>
              </a:ext>
            </a:extLst>
          </p:cNvPr>
          <p:cNvSpPr txBox="1"/>
          <p:nvPr/>
        </p:nvSpPr>
        <p:spPr>
          <a:xfrm>
            <a:off x="2535791" y="1868666"/>
            <a:ext cx="887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ELMO TT12W Doc camera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BD5753-83AD-FF04-3029-3F9B8F1AF0A9}"/>
              </a:ext>
            </a:extLst>
          </p:cNvPr>
          <p:cNvSpPr txBox="1"/>
          <p:nvPr/>
        </p:nvSpPr>
        <p:spPr>
          <a:xfrm>
            <a:off x="2582001" y="2869469"/>
            <a:ext cx="20887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Extron 10: Tabletop Touch Panel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FC76A4-E8D0-B537-8E17-71815C78B1B3}"/>
              </a:ext>
            </a:extLst>
          </p:cNvPr>
          <p:cNvSpPr txBox="1"/>
          <p:nvPr/>
        </p:nvSpPr>
        <p:spPr>
          <a:xfrm>
            <a:off x="2763571" y="4644866"/>
            <a:ext cx="18959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Nova ADA compliant Lectern</a:t>
            </a:r>
          </a:p>
        </p:txBody>
      </p:sp>
    </p:spTree>
    <p:extLst>
      <p:ext uri="{BB962C8B-B14F-4D97-AF65-F5344CB8AC3E}">
        <p14:creationId xmlns:p14="http://schemas.microsoft.com/office/powerpoint/2010/main" val="1883041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7770421" cy="984885"/>
          </a:xfrm>
        </p:spPr>
        <p:txBody>
          <a:bodyPr/>
          <a:lstStyle/>
          <a:p>
            <a:r>
              <a:rPr lang="en-US" sz="3200" dirty="0"/>
              <a:t>7-Year CTRP Aging Report – Location and Room count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558437"/>
              </p:ext>
            </p:extLst>
          </p:nvPr>
        </p:nvGraphicFramePr>
        <p:xfrm>
          <a:off x="1905000" y="1981200"/>
          <a:ext cx="7163803" cy="4025265"/>
        </p:xfrm>
        <a:graphic>
          <a:graphicData uri="http://schemas.openxmlformats.org/drawingml/2006/table">
            <a:tbl>
              <a:tblPr/>
              <a:tblGrid>
                <a:gridCol w="2438615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3201187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439678619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 / Area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#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Rooms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23 - 24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I, Continuing Education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FY 24 - 25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Phillips Theater, 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000088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25 - 26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A, S, W, G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18062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26 - 27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C, G (Main Gym), H, N, Athletic Fields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163208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27 - 28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J, K, L, 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095467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28 - 29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SC, JSC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5591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29 - 30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HS, CJA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906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81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3DDFB-9ACF-87B2-AE99-5BE354CBE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26246-CFEB-DCC6-51CD-9E17E6D6F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936" y="1066800"/>
            <a:ext cx="8845423" cy="5092958"/>
          </a:xfrm>
        </p:spPr>
        <p:txBody>
          <a:bodyPr/>
          <a:lstStyle/>
          <a:p>
            <a:endParaRPr lang="en-US" dirty="0"/>
          </a:p>
          <a:p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sz="2400" i="1" dirty="0"/>
              <a:t>Modernize 29 classrooms with state-of-the-art A/V equipment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6500+ lumens laser projectors, projection screens, and document cameras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flat panel displays where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ceiling and/or wall mounted speakers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lecterns with e-lift (ADA)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touch panels for simple presentation control and laptop inputs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A/V cabling with 25-year warranty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Update electrical and increase capacity where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Hyflex-ready infrastructure where needed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New Portable Assistive Listening System (ALS) for each classroom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Remote support capabilities for faster response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i="1" dirty="0"/>
              <a:t>Professional Architectural and Engineering Services (DSA approval required)</a:t>
            </a:r>
            <a:br>
              <a:rPr lang="en-US" i="1" dirty="0"/>
            </a:br>
            <a:endParaRPr lang="en-US" i="1" dirty="0"/>
          </a:p>
          <a:p>
            <a:pPr marL="342900" indent="-342900">
              <a:buFont typeface="+mj-lt"/>
              <a:buAutoNum type="arabicPeriod"/>
            </a:pPr>
            <a:r>
              <a:rPr lang="en-US" sz="2400" i="1" dirty="0">
                <a:cs typeface="Calibri"/>
              </a:rPr>
              <a:t>Purchase spare A/V equipment to help quickly troubleshoot equipment in classrooms in the event of equipment failure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8FAB0C-37F0-A70A-E285-E29F409FB5EB}"/>
              </a:ext>
            </a:extLst>
          </p:cNvPr>
          <p:cNvSpPr txBox="1">
            <a:spLocks/>
          </p:cNvSpPr>
          <p:nvPr/>
        </p:nvSpPr>
        <p:spPr>
          <a:xfrm>
            <a:off x="971936" y="762000"/>
            <a:ext cx="862926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00000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r>
              <a:rPr lang="en-US" kern="0" dirty="0"/>
              <a:t>FY 26-27 CTRP - Scope of Work</a:t>
            </a:r>
          </a:p>
        </p:txBody>
      </p:sp>
    </p:spTree>
    <p:extLst>
      <p:ext uri="{BB962C8B-B14F-4D97-AF65-F5344CB8AC3E}">
        <p14:creationId xmlns:p14="http://schemas.microsoft.com/office/powerpoint/2010/main" val="526142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01E27-9113-30F4-A3EB-56D5A9B0E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CB5BE-EF00-41A9-FFA1-508358E45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799" y="914400"/>
            <a:ext cx="7467600" cy="574040"/>
          </a:xfrm>
        </p:spPr>
        <p:txBody>
          <a:bodyPr/>
          <a:lstStyle/>
          <a:p>
            <a:r>
              <a:rPr lang="en-US" dirty="0"/>
              <a:t>7-Year CTRP Aging Report - Cost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0E4531B-81E2-AEF7-A600-596181D343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363412"/>
              </p:ext>
            </p:extLst>
          </p:nvPr>
        </p:nvGraphicFramePr>
        <p:xfrm>
          <a:off x="1065799" y="2146300"/>
          <a:ext cx="8610600" cy="2565400"/>
        </p:xfrm>
        <a:graphic>
          <a:graphicData uri="http://schemas.openxmlformats.org/drawingml/2006/table">
            <a:tbl>
              <a:tblPr/>
              <a:tblGrid>
                <a:gridCol w="1661989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1085720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  <a:gridCol w="1060666">
                  <a:extLst>
                    <a:ext uri="{9D8B030D-6E8A-4147-A177-3AD203B41FA5}">
                      <a16:colId xmlns:a16="http://schemas.microsoft.com/office/drawing/2014/main" val="2439678619"/>
                    </a:ext>
                  </a:extLst>
                </a:gridCol>
                <a:gridCol w="860225">
                  <a:extLst>
                    <a:ext uri="{9D8B030D-6E8A-4147-A177-3AD203B41FA5}">
                      <a16:colId xmlns:a16="http://schemas.microsoft.com/office/drawing/2014/main" val="4118517445"/>
                    </a:ext>
                  </a:extLst>
                </a:gridCol>
                <a:gridCol w="985500">
                  <a:extLst>
                    <a:ext uri="{9D8B030D-6E8A-4147-A177-3AD203B41FA5}">
                      <a16:colId xmlns:a16="http://schemas.microsoft.com/office/drawing/2014/main" val="128122024"/>
                    </a:ext>
                  </a:extLst>
                </a:gridCol>
                <a:gridCol w="985500">
                  <a:extLst>
                    <a:ext uri="{9D8B030D-6E8A-4147-A177-3AD203B41FA5}">
                      <a16:colId xmlns:a16="http://schemas.microsoft.com/office/drawing/2014/main" val="807674336"/>
                    </a:ext>
                  </a:extLst>
                </a:gridCol>
                <a:gridCol w="985500">
                  <a:extLst>
                    <a:ext uri="{9D8B030D-6E8A-4147-A177-3AD203B41FA5}">
                      <a16:colId xmlns:a16="http://schemas.microsoft.com/office/drawing/2014/main" val="1747856845"/>
                    </a:ext>
                  </a:extLst>
                </a:gridCol>
                <a:gridCol w="985500">
                  <a:extLst>
                    <a:ext uri="{9D8B030D-6E8A-4147-A177-3AD203B41FA5}">
                      <a16:colId xmlns:a16="http://schemas.microsoft.com/office/drawing/2014/main" val="466661276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29-30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31-32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32-33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Classrooms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310903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$1.64M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$828K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$684K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$1.37M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$1.35M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000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012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450" y="914400"/>
            <a:ext cx="6838950" cy="1107996"/>
          </a:xfrm>
        </p:spPr>
        <p:txBody>
          <a:bodyPr/>
          <a:lstStyle/>
          <a:p>
            <a:r>
              <a:rPr lang="en-US" dirty="0"/>
              <a:t>FY 26-27 CTRP Pricing Forecast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821311"/>
              </p:ext>
            </p:extLst>
          </p:nvPr>
        </p:nvGraphicFramePr>
        <p:xfrm>
          <a:off x="1295400" y="1828800"/>
          <a:ext cx="7931023" cy="3505199"/>
        </p:xfrm>
        <a:graphic>
          <a:graphicData uri="http://schemas.openxmlformats.org/drawingml/2006/table">
            <a:tbl>
              <a:tblPr/>
              <a:tblGrid>
                <a:gridCol w="3892423">
                  <a:extLst>
                    <a:ext uri="{9D8B030D-6E8A-4147-A177-3AD203B41FA5}">
                      <a16:colId xmlns:a16="http://schemas.microsoft.com/office/drawing/2014/main" val="4135525655"/>
                    </a:ext>
                  </a:extLst>
                </a:gridCol>
                <a:gridCol w="2432177">
                  <a:extLst>
                    <a:ext uri="{9D8B030D-6E8A-4147-A177-3AD203B41FA5}">
                      <a16:colId xmlns:a16="http://schemas.microsoft.com/office/drawing/2014/main" val="2131967337"/>
                    </a:ext>
                  </a:extLst>
                </a:gridCol>
                <a:gridCol w="1606423">
                  <a:extLst>
                    <a:ext uri="{9D8B030D-6E8A-4147-A177-3AD203B41FA5}">
                      <a16:colId xmlns:a16="http://schemas.microsoft.com/office/drawing/2014/main" val="813649421"/>
                    </a:ext>
                  </a:extLst>
                </a:gridCol>
              </a:tblGrid>
              <a:tr h="67202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08467"/>
                  </a:ext>
                </a:extLst>
              </a:tr>
              <a:tr h="720381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Refresh A/V technology </a:t>
                      </a:r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C, G, H, N</a:t>
                      </a:r>
                      <a:r>
                        <a:rPr lang="en-US" sz="1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Athletic Fields and Main Gym</a:t>
                      </a:r>
                      <a:endParaRPr lang="en-US" sz="1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 classrooms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$1.35M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65513"/>
                  </a:ext>
                </a:extLst>
              </a:tr>
              <a:tr h="720381">
                <a:tc>
                  <a:txBody>
                    <a:bodyPr/>
                    <a:lstStyle/>
                    <a:p>
                      <a:pPr marL="457200" marR="0" lvl="1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Architectural and Engineering Services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Structural/Electrical/DSA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334651"/>
                  </a:ext>
                </a:extLst>
              </a:tr>
              <a:tr h="720381"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Spare parts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Replacement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Spares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172144"/>
                  </a:ext>
                </a:extLst>
              </a:tr>
              <a:tr h="67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$1.64M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289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7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850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4884" y="6100571"/>
            <a:ext cx="2813303" cy="4297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352800" y="2743200"/>
            <a:ext cx="495299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7200" spc="-5" dirty="0">
                <a:solidFill>
                  <a:srgbClr val="C00000"/>
                </a:solidFill>
                <a:latin typeface="Trebuchet MS"/>
                <a:cs typeface="Trebuchet MS"/>
              </a:rPr>
              <a:t>Thank You</a:t>
            </a:r>
            <a:endParaRPr sz="7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8dfa8e-94a5-4db0-920f-2cf4b425ac9d" xsi:nil="true"/>
    <lcf76f155ced4ddcb4097134ff3c332f xmlns="251642c5-175a-4ac9-99a8-4f345968835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05F5BA9050B64D8AF90870A0C9EEA9" ma:contentTypeVersion="14" ma:contentTypeDescription="Create a new document." ma:contentTypeScope="" ma:versionID="29053224394011c8155c6a59b0de9152">
  <xsd:schema xmlns:xsd="http://www.w3.org/2001/XMLSchema" xmlns:xs="http://www.w3.org/2001/XMLSchema" xmlns:p="http://schemas.microsoft.com/office/2006/metadata/properties" xmlns:ns2="251642c5-175a-4ac9-99a8-4f3459688350" xmlns:ns3="be8dfa8e-94a5-4db0-920f-2cf4b425ac9d" targetNamespace="http://schemas.microsoft.com/office/2006/metadata/properties" ma:root="true" ma:fieldsID="496684f77b3ece504b46af8b0526636b" ns2:_="" ns3:_="">
    <xsd:import namespace="251642c5-175a-4ac9-99a8-4f3459688350"/>
    <xsd:import namespace="be8dfa8e-94a5-4db0-920f-2cf4b425ac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642c5-175a-4ac9-99a8-4f3459688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dfa8e-94a5-4db0-920f-2cf4b425ac9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3f669d7-0ad6-4b0c-9fa6-f51517a00f94}" ma:internalName="TaxCatchAll" ma:showField="CatchAllData" ma:web="be8dfa8e-94a5-4db0-920f-2cf4b425ac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838BB0-AE9D-411B-9EC9-BB9D753CD9AE}">
  <ds:schemaRefs>
    <ds:schemaRef ds:uri="http://schemas.microsoft.com/office/2006/metadata/properties"/>
    <ds:schemaRef ds:uri="http://schemas.microsoft.com/office/infopath/2007/PartnerControls"/>
    <ds:schemaRef ds:uri="63735ab1-7ac6-482e-8449-ff8cc97824af"/>
    <ds:schemaRef ds:uri="52c64c27-76ab-472e-9e6b-e5ad0f38f0ed"/>
    <ds:schemaRef ds:uri="be8dfa8e-94a5-4db0-920f-2cf4b425ac9d"/>
    <ds:schemaRef ds:uri="251642c5-175a-4ac9-99a8-4f3459688350"/>
  </ds:schemaRefs>
</ds:datastoreItem>
</file>

<file path=customXml/itemProps2.xml><?xml version="1.0" encoding="utf-8"?>
<ds:datastoreItem xmlns:ds="http://schemas.openxmlformats.org/officeDocument/2006/customXml" ds:itemID="{6B5BF242-0417-4B79-A45D-9400809AEA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1642c5-175a-4ac9-99a8-4f3459688350"/>
    <ds:schemaRef ds:uri="be8dfa8e-94a5-4db0-920f-2cf4b425ac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BF8F12-18D4-44DB-8E93-C0F57FAC285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2590</TotalTime>
  <Words>445</Words>
  <Application>Microsoft Office PowerPoint</Application>
  <PresentationFormat>Widescreen</PresentationFormat>
  <Paragraphs>102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7-Year CTRP Aging Report – Location and Room count</vt:lpstr>
      <vt:lpstr>PowerPoint Presentation</vt:lpstr>
      <vt:lpstr>7-Year CTRP Aging Report - Cost</vt:lpstr>
      <vt:lpstr>FY 26-27 CTRP Pricing Forecast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Hoang, Michael</dc:creator>
  <cp:lastModifiedBy>Gonzalves, Ron</cp:lastModifiedBy>
  <cp:revision>91</cp:revision>
  <dcterms:created xsi:type="dcterms:W3CDTF">2022-02-23T16:16:47Z</dcterms:created>
  <dcterms:modified xsi:type="dcterms:W3CDTF">2026-03-19T19:14:24Z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2021-04-15T00:00:00Z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2022-02-23T00:00:00Z</vt:filetime>
  </property>
  <property fmtid="{D5CDD505-2E9C-101B-9397-08002B2CF9AE}" pid="5" name="ContentTypeId">
    <vt:lpwstr>0x010100C705F5BA9050B64D8AF90870A0C9EEA9</vt:lpwstr>
  </property>
  <property fmtid="{D5CDD505-2E9C-101B-9397-08002B2CF9AE}" pid="6" name="MediaServiceImageTags">
    <vt:lpwstr/>
  </property>
</Properties>
</file>