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8" r:id="rId3"/>
    <p:sldId id="263" r:id="rId4"/>
    <p:sldId id="269" r:id="rId5"/>
    <p:sldId id="258" r:id="rId6"/>
    <p:sldId id="261" r:id="rId7"/>
    <p:sldId id="265" r:id="rId8"/>
    <p:sldId id="266" r:id="rId9"/>
    <p:sldId id="262" r:id="rId10"/>
    <p:sldId id="267" r:id="rId11"/>
    <p:sldId id="260" r:id="rId12"/>
    <p:sldId id="257"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a:srgbClr val="327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5" autoAdjust="0"/>
    <p:restoredTop sz="86404" autoAdjust="0"/>
  </p:normalViewPr>
  <p:slideViewPr>
    <p:cSldViewPr snapToGrid="0">
      <p:cViewPr varScale="1">
        <p:scale>
          <a:sx n="103" d="100"/>
          <a:sy n="103" d="100"/>
        </p:scale>
        <p:origin x="114" y="2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3A114B-310E-4886-89CD-E2CFEE9FE695}"/>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6E637496-5671-4169-A770-1742D65FCF37}"/>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B5920D4-7259-4A39-9D13-EF7AF44B3FC1}" type="datetimeFigureOut">
              <a:rPr lang="en-US" smtClean="0"/>
              <a:t>11/21/2017</a:t>
            </a:fld>
            <a:endParaRPr lang="en-US"/>
          </a:p>
        </p:txBody>
      </p:sp>
      <p:sp>
        <p:nvSpPr>
          <p:cNvPr id="4" name="Footer Placeholder 3">
            <a:extLst>
              <a:ext uri="{FF2B5EF4-FFF2-40B4-BE49-F238E27FC236}">
                <a16:creationId xmlns:a16="http://schemas.microsoft.com/office/drawing/2014/main" id="{7E14F435-ADC6-4EB3-840F-4810F6DD44F6}"/>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7F584A-6062-4BA8-984E-66C2A2F9A341}"/>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664ABFD-43CB-4D2C-8B6A-8BF38715BE26}" type="slidenum">
              <a:rPr lang="en-US" smtClean="0"/>
              <a:t>‹#›</a:t>
            </a:fld>
            <a:endParaRPr lang="en-US"/>
          </a:p>
        </p:txBody>
      </p:sp>
    </p:spTree>
    <p:extLst>
      <p:ext uri="{BB962C8B-B14F-4D97-AF65-F5344CB8AC3E}">
        <p14:creationId xmlns:p14="http://schemas.microsoft.com/office/powerpoint/2010/main" val="536339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6002191-327A-4900-8ECF-E7D076294568}" type="datetimeFigureOut">
              <a:rPr lang="en-US" smtClean="0"/>
              <a:t>11/21/2017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FFB70D1-4C6A-4B92-8CEA-F887B1D4CE77}" type="slidenum">
              <a:rPr lang="en-US" smtClean="0"/>
              <a:t>‹#›</a:t>
            </a:fld>
            <a:endParaRPr lang="en-US"/>
          </a:p>
        </p:txBody>
      </p:sp>
    </p:spTree>
    <p:extLst>
      <p:ext uri="{BB962C8B-B14F-4D97-AF65-F5344CB8AC3E}">
        <p14:creationId xmlns:p14="http://schemas.microsoft.com/office/powerpoint/2010/main" val="176255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Prep</a:t>
            </a:r>
          </a:p>
          <a:p>
            <a:pPr marL="171450" indent="-171450">
              <a:buFont typeface="Arial" panose="020B0604020202020204" pitchFamily="34" charset="0"/>
              <a:buChar char="•"/>
            </a:pPr>
            <a:r>
              <a:rPr lang="en-US" dirty="0"/>
              <a:t>Open PPT</a:t>
            </a:r>
          </a:p>
          <a:p>
            <a:pPr marL="171450" indent="-171450">
              <a:buFont typeface="Arial" panose="020B0604020202020204" pitchFamily="34" charset="0"/>
              <a:buChar char="•"/>
            </a:pPr>
            <a:r>
              <a:rPr lang="en-US" dirty="0"/>
              <a:t>Open Quizlet</a:t>
            </a:r>
          </a:p>
          <a:p>
            <a:pPr marL="171450" indent="-171450">
              <a:buFont typeface="Arial" panose="020B0604020202020204" pitchFamily="34" charset="0"/>
              <a:buChar char="•"/>
            </a:pPr>
            <a:r>
              <a:rPr lang="en-US" dirty="0"/>
              <a:t>Check sound</a:t>
            </a:r>
          </a:p>
          <a:p>
            <a:pPr marL="171450" indent="-171450">
              <a:buFont typeface="Arial" panose="020B0604020202020204" pitchFamily="34" charset="0"/>
              <a:buChar char="•"/>
            </a:pPr>
            <a:r>
              <a:rPr lang="en-US" dirty="0"/>
              <a:t>Put out handouts</a:t>
            </a:r>
          </a:p>
          <a:p>
            <a:pPr marL="171450" indent="-171450">
              <a:buFont typeface="Arial" panose="020B0604020202020204" pitchFamily="34" charset="0"/>
              <a:buChar char="•"/>
            </a:pPr>
            <a:r>
              <a:rPr lang="en-US" dirty="0"/>
              <a:t>Prizes</a:t>
            </a:r>
          </a:p>
          <a:p>
            <a:pPr marL="171450" indent="-171450">
              <a:buFont typeface="Arial" panose="020B0604020202020204" pitchFamily="34" charset="0"/>
              <a:buChar char="•"/>
            </a:pPr>
            <a:r>
              <a:rPr lang="en-US" dirty="0"/>
              <a:t>Study sets to use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Welcome attendees</a:t>
            </a:r>
          </a:p>
          <a:p>
            <a:pPr marL="0" indent="0">
              <a:buFont typeface="Arial" panose="020B0604020202020204" pitchFamily="34" charset="0"/>
              <a:buNone/>
            </a:pPr>
            <a:r>
              <a:rPr lang="en-US" dirty="0"/>
              <a:t>Introduce myself</a:t>
            </a:r>
          </a:p>
          <a:p>
            <a:pPr marL="0" indent="0">
              <a:buFont typeface="Arial" panose="020B0604020202020204" pitchFamily="34" charset="0"/>
              <a:buNone/>
            </a:pPr>
            <a:r>
              <a:rPr lang="en-US" dirty="0"/>
              <a:t>Find out about attendees: teachers, students (college, high school), anyone already use Quizlet?</a:t>
            </a:r>
          </a:p>
        </p:txBody>
      </p:sp>
      <p:sp>
        <p:nvSpPr>
          <p:cNvPr id="4" name="Slide Number Placeholder 3"/>
          <p:cNvSpPr>
            <a:spLocks noGrp="1"/>
          </p:cNvSpPr>
          <p:nvPr>
            <p:ph type="sldNum" sz="quarter" idx="10"/>
          </p:nvPr>
        </p:nvSpPr>
        <p:spPr/>
        <p:txBody>
          <a:bodyPr/>
          <a:lstStyle/>
          <a:p>
            <a:fld id="{4FFB70D1-4C6A-4B92-8CEA-F887B1D4CE77}" type="slidenum">
              <a:rPr lang="en-US" smtClean="0"/>
              <a:t>1</a:t>
            </a:fld>
            <a:endParaRPr lang="en-US"/>
          </a:p>
        </p:txBody>
      </p:sp>
    </p:spTree>
    <p:extLst>
      <p:ext uri="{BB962C8B-B14F-4D97-AF65-F5344CB8AC3E}">
        <p14:creationId xmlns:p14="http://schemas.microsoft.com/office/powerpoint/2010/main" val="172938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https://quizlet.com/help/2444128/getting-your-students-signed-up</a:t>
            </a:r>
          </a:p>
        </p:txBody>
      </p:sp>
      <p:sp>
        <p:nvSpPr>
          <p:cNvPr id="4" name="Slide Number Placeholder 3"/>
          <p:cNvSpPr>
            <a:spLocks noGrp="1"/>
          </p:cNvSpPr>
          <p:nvPr>
            <p:ph type="sldNum" sz="quarter" idx="10"/>
          </p:nvPr>
        </p:nvSpPr>
        <p:spPr/>
        <p:txBody>
          <a:bodyPr/>
          <a:lstStyle/>
          <a:p>
            <a:fld id="{4FFB70D1-4C6A-4B92-8CEA-F887B1D4CE77}" type="slidenum">
              <a:rPr lang="en-US" smtClean="0"/>
              <a:t>10</a:t>
            </a:fld>
            <a:endParaRPr lang="en-US"/>
          </a:p>
        </p:txBody>
      </p:sp>
    </p:spTree>
    <p:extLst>
      <p:ext uri="{BB962C8B-B14F-4D97-AF65-F5344CB8AC3E}">
        <p14:creationId xmlns:p14="http://schemas.microsoft.com/office/powerpoint/2010/main" val="289953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B70D1-4C6A-4B92-8CEA-F887B1D4CE77}" type="slidenum">
              <a:rPr lang="en-US" smtClean="0"/>
              <a:t>11</a:t>
            </a:fld>
            <a:endParaRPr lang="en-US"/>
          </a:p>
        </p:txBody>
      </p:sp>
    </p:spTree>
    <p:extLst>
      <p:ext uri="{BB962C8B-B14F-4D97-AF65-F5344CB8AC3E}">
        <p14:creationId xmlns:p14="http://schemas.microsoft.com/office/powerpoint/2010/main" val="38017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Quizlet is a suite of powerful tools that help students learn more efficiently and effectively – so they can study smarter, not harder. Using different activities, students can learn in the classroom or at their own pace in whatever way works for them. </a:t>
            </a:r>
          </a:p>
          <a:p>
            <a:endParaRPr lang="en-US" dirty="0"/>
          </a:p>
          <a:p>
            <a:r>
              <a:rPr lang="en-US" dirty="0"/>
              <a:t>You can study anything, anywhere for free and share. </a:t>
            </a:r>
          </a:p>
          <a:p>
            <a:r>
              <a:rPr lang="en-US" dirty="0"/>
              <a:t>Teachers:</a:t>
            </a:r>
          </a:p>
          <a:p>
            <a:r>
              <a:rPr lang="en-US" dirty="0"/>
              <a:t>Students:</a:t>
            </a:r>
          </a:p>
          <a:p>
            <a:endParaRPr lang="en-US" dirty="0"/>
          </a:p>
        </p:txBody>
      </p:sp>
      <p:sp>
        <p:nvSpPr>
          <p:cNvPr id="4" name="Slide Number Placeholder 3"/>
          <p:cNvSpPr>
            <a:spLocks noGrp="1"/>
          </p:cNvSpPr>
          <p:nvPr>
            <p:ph type="sldNum" sz="quarter" idx="10"/>
          </p:nvPr>
        </p:nvSpPr>
        <p:spPr/>
        <p:txBody>
          <a:bodyPr/>
          <a:lstStyle/>
          <a:p>
            <a:fld id="{4FFB70D1-4C6A-4B92-8CEA-F887B1D4CE77}" type="slidenum">
              <a:rPr lang="en-US" smtClean="0"/>
              <a:t>12</a:t>
            </a:fld>
            <a:endParaRPr lang="en-US"/>
          </a:p>
        </p:txBody>
      </p:sp>
    </p:spTree>
    <p:extLst>
      <p:ext uri="{BB962C8B-B14F-4D97-AF65-F5344CB8AC3E}">
        <p14:creationId xmlns:p14="http://schemas.microsoft.com/office/powerpoint/2010/main" val="147225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Quizlet is a suite of powerful tools that help students learn more efficiently and effectively – so they can study smarter, not harder. Using different activities, students can learn in the classroom or at their own pace in whatever way works for them. </a:t>
            </a:r>
          </a:p>
          <a:p>
            <a:endParaRPr lang="en-US" dirty="0"/>
          </a:p>
          <a:p>
            <a:r>
              <a:rPr lang="en-US" dirty="0"/>
              <a:t>You can study anything, anywhere for free and share. </a:t>
            </a:r>
          </a:p>
          <a:p>
            <a:r>
              <a:rPr lang="en-US" dirty="0"/>
              <a:t>Show video: https://quizlet.com/teachers</a:t>
            </a:r>
          </a:p>
          <a:p>
            <a:endParaRPr lang="en-US" dirty="0"/>
          </a:p>
        </p:txBody>
      </p:sp>
      <p:sp>
        <p:nvSpPr>
          <p:cNvPr id="4" name="Slide Number Placeholder 3"/>
          <p:cNvSpPr>
            <a:spLocks noGrp="1"/>
          </p:cNvSpPr>
          <p:nvPr>
            <p:ph type="sldNum" sz="quarter" idx="10"/>
          </p:nvPr>
        </p:nvSpPr>
        <p:spPr/>
        <p:txBody>
          <a:bodyPr/>
          <a:lstStyle/>
          <a:p>
            <a:fld id="{4FFB70D1-4C6A-4B92-8CEA-F887B1D4CE77}" type="slidenum">
              <a:rPr lang="en-US" smtClean="0"/>
              <a:t>2</a:t>
            </a:fld>
            <a:endParaRPr lang="en-US"/>
          </a:p>
        </p:txBody>
      </p:sp>
    </p:spTree>
    <p:extLst>
      <p:ext uri="{BB962C8B-B14F-4D97-AF65-F5344CB8AC3E}">
        <p14:creationId xmlns:p14="http://schemas.microsoft.com/office/powerpoint/2010/main" val="7395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Provide study materials for students. Use the various activities in the classroom or assign activities as homework to reinforce a subject. </a:t>
            </a:r>
          </a:p>
          <a:p>
            <a:r>
              <a:rPr lang="en-US" dirty="0"/>
              <a:t>Students: can learn class material through a variety of activities. </a:t>
            </a:r>
          </a:p>
          <a:p>
            <a:endParaRPr lang="en-US" dirty="0"/>
          </a:p>
          <a:p>
            <a:r>
              <a:rPr lang="en-US" dirty="0"/>
              <a:t>Cover the Quizlet Ribbon</a:t>
            </a:r>
          </a:p>
          <a:p>
            <a:endParaRPr lang="en-US" dirty="0"/>
          </a:p>
          <a:p>
            <a:r>
              <a:rPr lang="en-US" dirty="0"/>
              <a:t>https://quizlet.com/help/2444083/what-is-quizlet-and-how-can-i-use-it</a:t>
            </a:r>
          </a:p>
        </p:txBody>
      </p:sp>
      <p:sp>
        <p:nvSpPr>
          <p:cNvPr id="4" name="Slide Number Placeholder 3"/>
          <p:cNvSpPr>
            <a:spLocks noGrp="1"/>
          </p:cNvSpPr>
          <p:nvPr>
            <p:ph type="sldNum" sz="quarter" idx="10"/>
          </p:nvPr>
        </p:nvSpPr>
        <p:spPr/>
        <p:txBody>
          <a:bodyPr/>
          <a:lstStyle/>
          <a:p>
            <a:fld id="{4FFB70D1-4C6A-4B92-8CEA-F887B1D4CE77}" type="slidenum">
              <a:rPr lang="en-US" smtClean="0"/>
              <a:t>3</a:t>
            </a:fld>
            <a:endParaRPr lang="en-US"/>
          </a:p>
        </p:txBody>
      </p:sp>
    </p:spTree>
    <p:extLst>
      <p:ext uri="{BB962C8B-B14F-4D97-AF65-F5344CB8AC3E}">
        <p14:creationId xmlns:p14="http://schemas.microsoft.com/office/powerpoint/2010/main" val="48932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B70D1-4C6A-4B92-8CEA-F887B1D4CE77}" type="slidenum">
              <a:rPr lang="en-US" smtClean="0"/>
              <a:t>4</a:t>
            </a:fld>
            <a:endParaRPr lang="en-US"/>
          </a:p>
        </p:txBody>
      </p:sp>
    </p:spTree>
    <p:extLst>
      <p:ext uri="{BB962C8B-B14F-4D97-AF65-F5344CB8AC3E}">
        <p14:creationId xmlns:p14="http://schemas.microsoft.com/office/powerpoint/2010/main" val="70452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Find study sets, select the </a:t>
            </a:r>
            <a:r>
              <a:rPr lang="en-US" b="1" dirty="0"/>
              <a:t>magnifying glass</a:t>
            </a:r>
            <a:r>
              <a:rPr lang="en-US" dirty="0"/>
              <a:t> icon at the top of any page on Quizlet. Then, type in your subject or the name of the exam you're studying for and press </a:t>
            </a:r>
            <a:r>
              <a:rPr lang="en-US" b="1" dirty="0"/>
              <a:t>Enter</a:t>
            </a:r>
            <a:r>
              <a:rPr lang="en-US" dirty="0"/>
              <a:t> to see a list of results. </a:t>
            </a:r>
          </a:p>
          <a:p>
            <a:endParaRPr lang="en-US" dirty="0"/>
          </a:p>
          <a:p>
            <a:r>
              <a:rPr lang="en-US" dirty="0"/>
              <a:t>You'll see a preview of the first four terms in each set on the search results page. To see the full set, select the title to view all terms and definitions on the set page. You can also open the </a:t>
            </a:r>
            <a:r>
              <a:rPr lang="en-US" b="1" dirty="0"/>
              <a:t>Options </a:t>
            </a:r>
            <a:r>
              <a:rPr lang="en-US" dirty="0"/>
              <a:t> menu to sort search results by relevancy or creation date.</a:t>
            </a:r>
          </a:p>
          <a:p>
            <a:endParaRPr lang="en-US" dirty="0"/>
          </a:p>
          <a:p>
            <a:r>
              <a:rPr lang="en-US" b="1" dirty="0"/>
              <a:t>Create your own content</a:t>
            </a:r>
          </a:p>
          <a:p>
            <a:r>
              <a:rPr lang="en-US" dirty="0"/>
              <a:t>Add sets with text, images (users with free Quizlet accounts can add images from the Quizlet gallery; upgraded users can choose from Quizlet gallery or upload their own)</a:t>
            </a:r>
          </a:p>
          <a:p>
            <a:r>
              <a:rPr lang="en-US" dirty="0"/>
              <a:t>Invite students</a:t>
            </a:r>
          </a:p>
          <a:p>
            <a:r>
              <a:rPr lang="en-US" dirty="0"/>
              <a:t>https://quizlet.com/help/2444100/creating-a-new-set</a:t>
            </a:r>
          </a:p>
          <a:p>
            <a:r>
              <a:rPr lang="en-US" dirty="0"/>
              <a:t>https://edshelf.com/tool/quizlet/ - good tutorial</a:t>
            </a:r>
          </a:p>
          <a:p>
            <a:r>
              <a:rPr lang="en-US" dirty="0"/>
              <a:t>https://quizlet.com/features/learn</a:t>
            </a:r>
          </a:p>
        </p:txBody>
      </p:sp>
      <p:sp>
        <p:nvSpPr>
          <p:cNvPr id="4" name="Slide Number Placeholder 3"/>
          <p:cNvSpPr>
            <a:spLocks noGrp="1"/>
          </p:cNvSpPr>
          <p:nvPr>
            <p:ph type="sldNum" sz="quarter" idx="10"/>
          </p:nvPr>
        </p:nvSpPr>
        <p:spPr/>
        <p:txBody>
          <a:bodyPr/>
          <a:lstStyle/>
          <a:p>
            <a:fld id="{4FFB70D1-4C6A-4B92-8CEA-F887B1D4CE77}" type="slidenum">
              <a:rPr lang="en-US" smtClean="0"/>
              <a:t>5</a:t>
            </a:fld>
            <a:endParaRPr lang="en-US"/>
          </a:p>
        </p:txBody>
      </p:sp>
    </p:spTree>
    <p:extLst>
      <p:ext uri="{BB962C8B-B14F-4D97-AF65-F5344CB8AC3E}">
        <p14:creationId xmlns:p14="http://schemas.microsoft.com/office/powerpoint/2010/main" val="380264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create a new set</a:t>
            </a:r>
          </a:p>
          <a:p>
            <a:r>
              <a:rPr lang="en-US" dirty="0"/>
              <a:t>https://quizlet.com/help/2444100/creating-a-new-set</a:t>
            </a:r>
          </a:p>
          <a:p>
            <a:endParaRPr lang="en-US" dirty="0"/>
          </a:p>
        </p:txBody>
      </p:sp>
      <p:sp>
        <p:nvSpPr>
          <p:cNvPr id="4" name="Slide Number Placeholder 3"/>
          <p:cNvSpPr>
            <a:spLocks noGrp="1"/>
          </p:cNvSpPr>
          <p:nvPr>
            <p:ph type="sldNum" sz="quarter" idx="10"/>
          </p:nvPr>
        </p:nvSpPr>
        <p:spPr/>
        <p:txBody>
          <a:bodyPr/>
          <a:lstStyle/>
          <a:p>
            <a:fld id="{4FFB70D1-4C6A-4B92-8CEA-F887B1D4CE77}" type="slidenum">
              <a:rPr lang="en-US" smtClean="0"/>
              <a:t>6</a:t>
            </a:fld>
            <a:endParaRPr lang="en-US"/>
          </a:p>
        </p:txBody>
      </p:sp>
    </p:spTree>
    <p:extLst>
      <p:ext uri="{BB962C8B-B14F-4D97-AF65-F5344CB8AC3E}">
        <p14:creationId xmlns:p14="http://schemas.microsoft.com/office/powerpoint/2010/main" val="278222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create a diagram</a:t>
            </a:r>
          </a:p>
          <a:p>
            <a:r>
              <a:rPr lang="en-US" dirty="0"/>
              <a:t>https://quizlet.com/216252324/anatomy-and-physiology-human-brain-diagram/</a:t>
            </a:r>
          </a:p>
        </p:txBody>
      </p:sp>
      <p:sp>
        <p:nvSpPr>
          <p:cNvPr id="4" name="Slide Number Placeholder 3"/>
          <p:cNvSpPr>
            <a:spLocks noGrp="1"/>
          </p:cNvSpPr>
          <p:nvPr>
            <p:ph type="sldNum" sz="quarter" idx="10"/>
          </p:nvPr>
        </p:nvSpPr>
        <p:spPr/>
        <p:txBody>
          <a:bodyPr/>
          <a:lstStyle/>
          <a:p>
            <a:fld id="{4FFB70D1-4C6A-4B92-8CEA-F887B1D4CE77}" type="slidenum">
              <a:rPr lang="en-US" smtClean="0"/>
              <a:t>7</a:t>
            </a:fld>
            <a:endParaRPr lang="en-US"/>
          </a:p>
        </p:txBody>
      </p:sp>
    </p:spTree>
    <p:extLst>
      <p:ext uri="{BB962C8B-B14F-4D97-AF65-F5344CB8AC3E}">
        <p14:creationId xmlns:p14="http://schemas.microsoft.com/office/powerpoint/2010/main" val="43579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use </a:t>
            </a:r>
            <a:r>
              <a:rPr lang="en-US" dirty="0" err="1"/>
              <a:t>quizlet</a:t>
            </a:r>
            <a:r>
              <a:rPr lang="en-US" dirty="0"/>
              <a:t> live</a:t>
            </a:r>
          </a:p>
          <a:p>
            <a:r>
              <a:rPr lang="en-US" dirty="0"/>
              <a:t>Do </a:t>
            </a:r>
            <a:r>
              <a:rPr lang="en-US" dirty="0" err="1"/>
              <a:t>quizlet</a:t>
            </a:r>
            <a:r>
              <a:rPr lang="en-US" dirty="0"/>
              <a:t> live game w/prizes</a:t>
            </a:r>
          </a:p>
        </p:txBody>
      </p:sp>
      <p:sp>
        <p:nvSpPr>
          <p:cNvPr id="4" name="Slide Number Placeholder 3"/>
          <p:cNvSpPr>
            <a:spLocks noGrp="1"/>
          </p:cNvSpPr>
          <p:nvPr>
            <p:ph type="sldNum" sz="quarter" idx="10"/>
          </p:nvPr>
        </p:nvSpPr>
        <p:spPr/>
        <p:txBody>
          <a:bodyPr/>
          <a:lstStyle/>
          <a:p>
            <a:fld id="{4FFB70D1-4C6A-4B92-8CEA-F887B1D4CE77}" type="slidenum">
              <a:rPr lang="en-US" smtClean="0"/>
              <a:t>8</a:t>
            </a:fld>
            <a:endParaRPr lang="en-US"/>
          </a:p>
        </p:txBody>
      </p:sp>
    </p:spTree>
    <p:extLst>
      <p:ext uri="{BB962C8B-B14F-4D97-AF65-F5344CB8AC3E}">
        <p14:creationId xmlns:p14="http://schemas.microsoft.com/office/powerpoint/2010/main" val="121099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best way to get started on Quizlet as a student or a teacher is to search for sets made by other Quizlet users. Students and teachers create new study sets all the time, so it's quite likely that you'll be able to find what you're looking for. </a:t>
            </a:r>
            <a:br>
              <a:rPr lang="en-US" dirty="0"/>
            </a:br>
            <a:br>
              <a:rPr lang="en-US" dirty="0"/>
            </a:b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4FFB70D1-4C6A-4B92-8CEA-F887B1D4CE77}" type="slidenum">
              <a:rPr lang="en-US" smtClean="0"/>
              <a:t>9</a:t>
            </a:fld>
            <a:endParaRPr lang="en-US"/>
          </a:p>
        </p:txBody>
      </p:sp>
    </p:spTree>
    <p:extLst>
      <p:ext uri="{BB962C8B-B14F-4D97-AF65-F5344CB8AC3E}">
        <p14:creationId xmlns:p14="http://schemas.microsoft.com/office/powerpoint/2010/main" val="228894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A85E-DC3B-40E3-9401-1747462D6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467394-55A0-4C7C-9956-07BF3D872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EB539-8BAA-4948-A4CE-35F2F69EC7BB}"/>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5" name="Footer Placeholder 4">
            <a:extLst>
              <a:ext uri="{FF2B5EF4-FFF2-40B4-BE49-F238E27FC236}">
                <a16:creationId xmlns:a16="http://schemas.microsoft.com/office/drawing/2014/main" id="{4E0154CC-5A3E-4B42-A4F8-7FC005718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FCAA9-2C57-4082-9C3A-B86BDA13E86F}"/>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178594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5348-1BF8-4E34-BA13-8C155E560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CB936-A9FD-49D6-A037-4CAD8E75E4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2D556-38A3-486D-9995-BA2CB5189330}"/>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5" name="Footer Placeholder 4">
            <a:extLst>
              <a:ext uri="{FF2B5EF4-FFF2-40B4-BE49-F238E27FC236}">
                <a16:creationId xmlns:a16="http://schemas.microsoft.com/office/drawing/2014/main" id="{AA5B523C-A6F2-457F-905A-AF194166C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62470-4270-4E9F-B06F-AA6EFA80E9A2}"/>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123312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7F3099-3269-4EBF-8956-002DC6B561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D9BEF8-89BD-469E-AD84-5AD4009B56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0E31-8E4A-4401-AE48-53C36434CDAB}"/>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5" name="Footer Placeholder 4">
            <a:extLst>
              <a:ext uri="{FF2B5EF4-FFF2-40B4-BE49-F238E27FC236}">
                <a16:creationId xmlns:a16="http://schemas.microsoft.com/office/drawing/2014/main" id="{1F256CF3-D4EC-4C00-A62C-7C276EAE3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45F09-93C6-4607-B025-9A8137E36F63}"/>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232714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5620-C679-4963-BA88-522F8CC71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81915-41BC-4011-BB90-848D8921AC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83736-624F-4869-8874-E439F9962BD1}"/>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5" name="Footer Placeholder 4">
            <a:extLst>
              <a:ext uri="{FF2B5EF4-FFF2-40B4-BE49-F238E27FC236}">
                <a16:creationId xmlns:a16="http://schemas.microsoft.com/office/drawing/2014/main" id="{2B4C3356-EB9F-49AC-9428-2A0CF2F24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9A84F-09EF-4034-B7EF-B710408B8F80}"/>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113533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AEE4-AC3C-465B-931D-5675520EE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DABD85-DEE4-4507-A589-07AC2D13F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E81BA-CB80-44F0-B5EB-5025BB547E75}"/>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5" name="Footer Placeholder 4">
            <a:extLst>
              <a:ext uri="{FF2B5EF4-FFF2-40B4-BE49-F238E27FC236}">
                <a16:creationId xmlns:a16="http://schemas.microsoft.com/office/drawing/2014/main" id="{EE225B2D-07A6-414C-ADE6-31A7617AD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EDD9C-7BC0-4932-ACBA-AF8594CF4417}"/>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216901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8D77-2BFE-4246-8174-E6E9DAA97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2B13B-40FA-47C3-8DF1-3A94C2003E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A34B7-C3F8-4FA1-8666-95C3E32781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C351-C4C8-43D2-B6EF-D3A8D7ABB5FF}"/>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6" name="Footer Placeholder 5">
            <a:extLst>
              <a:ext uri="{FF2B5EF4-FFF2-40B4-BE49-F238E27FC236}">
                <a16:creationId xmlns:a16="http://schemas.microsoft.com/office/drawing/2014/main" id="{A5FE91BC-A5CB-443B-B71C-1B4C52F61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DBFC2-2E57-4731-BC58-88566EA23751}"/>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24572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FDDE-FCA9-4F7A-9DB5-081FF5603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998DB-9DCD-4568-AE57-764FB26E4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667EEC-7366-409C-A967-EE74F0B334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72219-0840-4E20-B6D2-DCD13B28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F1B2B6-217C-40FA-839D-05E6BC9F36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846E7E-88CC-4ECF-AD78-1F086E7B878B}"/>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8" name="Footer Placeholder 7">
            <a:extLst>
              <a:ext uri="{FF2B5EF4-FFF2-40B4-BE49-F238E27FC236}">
                <a16:creationId xmlns:a16="http://schemas.microsoft.com/office/drawing/2014/main" id="{0D27314B-1C0C-4E31-B685-C3CB809254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5357E-323E-4495-AFB9-0C3BF08FDA1B}"/>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108809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7A9B-80FA-4105-A4F8-CD277CDE3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DF090-9F29-427D-9E93-64F79A7CBD6B}"/>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4" name="Footer Placeholder 3">
            <a:extLst>
              <a:ext uri="{FF2B5EF4-FFF2-40B4-BE49-F238E27FC236}">
                <a16:creationId xmlns:a16="http://schemas.microsoft.com/office/drawing/2014/main" id="{2C0ABD58-B3DC-4221-88D3-0981B59DAB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04F3C0-1FA3-453A-82FB-ADB513A583BA}"/>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215289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4C127-6DF2-45BB-A8DD-1DE51BBB249F}"/>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3" name="Footer Placeholder 2">
            <a:extLst>
              <a:ext uri="{FF2B5EF4-FFF2-40B4-BE49-F238E27FC236}">
                <a16:creationId xmlns:a16="http://schemas.microsoft.com/office/drawing/2014/main" id="{A02E468C-8037-4338-8D11-53C55567F3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7544E-F8A4-49E7-BDE2-624F62B3B3EB}"/>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235721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7572-0511-4867-9833-ED5A6E170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962D3-0C49-42AC-9E5B-0355004E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633804-04FF-4904-AB1D-1D94A0F26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BA0DD4-3620-4F35-A0D9-2986F46A853A}"/>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6" name="Footer Placeholder 5">
            <a:extLst>
              <a:ext uri="{FF2B5EF4-FFF2-40B4-BE49-F238E27FC236}">
                <a16:creationId xmlns:a16="http://schemas.microsoft.com/office/drawing/2014/main" id="{6FFC0D6A-C1DC-42E2-87B2-9ABEC936A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A5256-A841-4A3C-B919-2489B7DCE356}"/>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306098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3E66-8711-4E0C-8680-B90D213E9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3EA07-0A96-4819-AB63-D1BF146CB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40D7F-7EBA-4399-9284-987B024B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569FB-D7EE-4330-8C19-637A6D7455CF}"/>
              </a:ext>
            </a:extLst>
          </p:cNvPr>
          <p:cNvSpPr>
            <a:spLocks noGrp="1"/>
          </p:cNvSpPr>
          <p:nvPr>
            <p:ph type="dt" sz="half" idx="10"/>
          </p:nvPr>
        </p:nvSpPr>
        <p:spPr/>
        <p:txBody>
          <a:bodyPr/>
          <a:lstStyle/>
          <a:p>
            <a:fld id="{9286ED75-1E17-484D-830F-A89B679F3DE1}" type="datetimeFigureOut">
              <a:rPr lang="en-US" smtClean="0"/>
              <a:t>11/21/2017</a:t>
            </a:fld>
            <a:endParaRPr lang="en-US"/>
          </a:p>
        </p:txBody>
      </p:sp>
      <p:sp>
        <p:nvSpPr>
          <p:cNvPr id="6" name="Footer Placeholder 5">
            <a:extLst>
              <a:ext uri="{FF2B5EF4-FFF2-40B4-BE49-F238E27FC236}">
                <a16:creationId xmlns:a16="http://schemas.microsoft.com/office/drawing/2014/main" id="{BD74626E-CE68-4678-B51D-E2272D151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1D766-DAE9-4518-BED8-A1BDCE91D9F9}"/>
              </a:ext>
            </a:extLst>
          </p:cNvPr>
          <p:cNvSpPr>
            <a:spLocks noGrp="1"/>
          </p:cNvSpPr>
          <p:nvPr>
            <p:ph type="sldNum" sz="quarter" idx="12"/>
          </p:nvPr>
        </p:nvSpPr>
        <p:spPr/>
        <p:txBody>
          <a:bodyPr/>
          <a:lstStyle/>
          <a:p>
            <a:fld id="{AE71499E-D25F-4FA8-8B91-44A1A31450E7}" type="slidenum">
              <a:rPr lang="en-US" smtClean="0"/>
              <a:t>‹#›</a:t>
            </a:fld>
            <a:endParaRPr lang="en-US"/>
          </a:p>
        </p:txBody>
      </p:sp>
    </p:spTree>
    <p:extLst>
      <p:ext uri="{BB962C8B-B14F-4D97-AF65-F5344CB8AC3E}">
        <p14:creationId xmlns:p14="http://schemas.microsoft.com/office/powerpoint/2010/main" val="128856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B97C93-E41E-497E-A0BF-6EC54CEFE3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5FC874-D378-4D46-882E-0AD302805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C2C86-B588-4E09-A8D2-940284158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ED75-1E17-484D-830F-A89B679F3DE1}" type="datetimeFigureOut">
              <a:rPr lang="en-US" smtClean="0"/>
              <a:t>11/21/2017</a:t>
            </a:fld>
            <a:endParaRPr lang="en-US"/>
          </a:p>
        </p:txBody>
      </p:sp>
      <p:sp>
        <p:nvSpPr>
          <p:cNvPr id="5" name="Footer Placeholder 4">
            <a:extLst>
              <a:ext uri="{FF2B5EF4-FFF2-40B4-BE49-F238E27FC236}">
                <a16:creationId xmlns:a16="http://schemas.microsoft.com/office/drawing/2014/main" id="{20DB2D63-37B1-4B3E-B954-A86E62883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604E2-3E34-4EEE-AC47-0514F18D9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1499E-D25F-4FA8-8B91-44A1A31450E7}" type="slidenum">
              <a:rPr lang="en-US" smtClean="0"/>
              <a:t>‹#›</a:t>
            </a:fld>
            <a:endParaRPr lang="en-US"/>
          </a:p>
        </p:txBody>
      </p:sp>
    </p:spTree>
    <p:extLst>
      <p:ext uri="{BB962C8B-B14F-4D97-AF65-F5344CB8AC3E}">
        <p14:creationId xmlns:p14="http://schemas.microsoft.com/office/powerpoint/2010/main" val="22215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quizlet.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3.tmp"/><Relationship Id="rId4" Type="http://schemas.openxmlformats.org/officeDocument/2006/relationships/hyperlink" Target="https://quizlet.com/help/2444128/getting-your-students-signed-u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quizlet.com/help/2444126/how-teachers-can-use-quizl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teacher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tmp"/><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hyperlink" Target="https://quizlet.com/mobil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tmp"/><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tmp"/><Relationship Id="rId5" Type="http://schemas.openxmlformats.org/officeDocument/2006/relationships/hyperlink" Target="https://quizlet.com/help/2861760/creating-a-diagram-set" TargetMode="External"/><Relationship Id="rId4" Type="http://schemas.openxmlformats.org/officeDocument/2006/relationships/hyperlink" Target="https://quizlet.com/help/2444100/creating-a-new-s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quizlet.com/help/2444100/creating-a-new-se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tmp"/><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hyperlink" Target="https://quizlet.com/216252324/anatomy-and-physiology-human-brain-diagra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tmp"/><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hyperlink" Target="https://quizlet.com/class/591505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tm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76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7317-8126-4CCA-AD68-AB2367A92AA4}"/>
              </a:ext>
            </a:extLst>
          </p:cNvPr>
          <p:cNvSpPr>
            <a:spLocks noGrp="1"/>
          </p:cNvSpPr>
          <p:nvPr>
            <p:ph type="ctrTitle"/>
          </p:nvPr>
        </p:nvSpPr>
        <p:spPr>
          <a:xfrm>
            <a:off x="1524000" y="1600199"/>
            <a:ext cx="9144000" cy="1909763"/>
          </a:xfrm>
        </p:spPr>
        <p:txBody>
          <a:bodyPr/>
          <a:lstStyle/>
          <a:p>
            <a:pPr algn="l"/>
            <a:r>
              <a:rPr lang="en-US" sz="6600" b="1" dirty="0">
                <a:solidFill>
                  <a:schemeClr val="bg1"/>
                </a:solidFill>
              </a:rPr>
              <a:t>Quizlet: </a:t>
            </a:r>
            <a:br>
              <a:rPr lang="en-US" b="1" dirty="0">
                <a:solidFill>
                  <a:schemeClr val="bg1"/>
                </a:solidFill>
              </a:rPr>
            </a:br>
            <a:r>
              <a:rPr lang="en-US" b="1" dirty="0">
                <a:solidFill>
                  <a:schemeClr val="bg1"/>
                </a:solidFill>
              </a:rPr>
              <a:t>Study Smarter, Not Harder!</a:t>
            </a:r>
          </a:p>
        </p:txBody>
      </p:sp>
      <p:sp>
        <p:nvSpPr>
          <p:cNvPr id="3" name="Subtitle 2">
            <a:extLst>
              <a:ext uri="{FF2B5EF4-FFF2-40B4-BE49-F238E27FC236}">
                <a16:creationId xmlns:a16="http://schemas.microsoft.com/office/drawing/2014/main" id="{59B8091D-0E3D-4D9C-9ED1-C90E94AA7158}"/>
              </a:ext>
            </a:extLst>
          </p:cNvPr>
          <p:cNvSpPr>
            <a:spLocks noGrp="1"/>
          </p:cNvSpPr>
          <p:nvPr>
            <p:ph type="subTitle" idx="1"/>
          </p:nvPr>
        </p:nvSpPr>
        <p:spPr>
          <a:xfrm>
            <a:off x="1524000" y="3795472"/>
            <a:ext cx="9144000" cy="2095377"/>
          </a:xfrm>
        </p:spPr>
        <p:txBody>
          <a:bodyPr>
            <a:normAutofit/>
          </a:bodyPr>
          <a:lstStyle/>
          <a:p>
            <a:r>
              <a:rPr lang="en-US" sz="2800" dirty="0">
                <a:solidFill>
                  <a:schemeClr val="accent1">
                    <a:lumMod val="20000"/>
                    <a:lumOff val="80000"/>
                  </a:schemeClr>
                </a:solidFill>
              </a:rPr>
              <a:t>21</a:t>
            </a:r>
            <a:r>
              <a:rPr lang="en-US" sz="2800" baseline="30000" dirty="0">
                <a:solidFill>
                  <a:schemeClr val="accent1">
                    <a:lumMod val="20000"/>
                    <a:lumOff val="80000"/>
                  </a:schemeClr>
                </a:solidFill>
              </a:rPr>
              <a:t>st</a:t>
            </a:r>
            <a:r>
              <a:rPr lang="en-US" sz="2800" dirty="0">
                <a:solidFill>
                  <a:schemeClr val="accent1">
                    <a:lumMod val="20000"/>
                    <a:lumOff val="80000"/>
                  </a:schemeClr>
                </a:solidFill>
              </a:rPr>
              <a:t> Annual Road To Teaching Conference</a:t>
            </a:r>
          </a:p>
          <a:p>
            <a:r>
              <a:rPr lang="en-US" sz="2800" dirty="0">
                <a:solidFill>
                  <a:schemeClr val="accent1">
                    <a:lumMod val="20000"/>
                    <a:lumOff val="80000"/>
                  </a:schemeClr>
                </a:solidFill>
              </a:rPr>
              <a:t>November 18, 2017</a:t>
            </a:r>
          </a:p>
          <a:p>
            <a:r>
              <a:rPr lang="en-US" sz="2800" dirty="0">
                <a:solidFill>
                  <a:schemeClr val="accent1">
                    <a:lumMod val="20000"/>
                    <a:lumOff val="80000"/>
                  </a:schemeClr>
                </a:solidFill>
              </a:rPr>
              <a:t>Santa Ana College</a:t>
            </a:r>
          </a:p>
          <a:p>
            <a:r>
              <a:rPr lang="en-US" sz="2800" dirty="0">
                <a:solidFill>
                  <a:schemeClr val="accent1">
                    <a:lumMod val="20000"/>
                    <a:lumOff val="80000"/>
                  </a:schemeClr>
                </a:solidFill>
              </a:rPr>
              <a:t>Dr. tj naman</a:t>
            </a:r>
          </a:p>
          <a:p>
            <a:endParaRPr lang="en-US" dirty="0"/>
          </a:p>
          <a:p>
            <a:endParaRPr lang="en-US" dirty="0"/>
          </a:p>
        </p:txBody>
      </p:sp>
      <p:pic>
        <p:nvPicPr>
          <p:cNvPr id="5" name="Picture 4">
            <a:extLst>
              <a:ext uri="{FF2B5EF4-FFF2-40B4-BE49-F238E27FC236}">
                <a16:creationId xmlns:a16="http://schemas.microsoft.com/office/drawing/2014/main" id="{D8A90248-6700-4E46-B466-5F59AFBAB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375" y="96042"/>
            <a:ext cx="2381250" cy="2381250"/>
          </a:xfrm>
          <a:prstGeom prst="rect">
            <a:avLst/>
          </a:prstGeom>
        </p:spPr>
      </p:pic>
    </p:spTree>
    <p:extLst>
      <p:ext uri="{BB962C8B-B14F-4D97-AF65-F5344CB8AC3E}">
        <p14:creationId xmlns:p14="http://schemas.microsoft.com/office/powerpoint/2010/main" val="54854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268C-33C1-4DA7-B387-4B1784528CD0}"/>
              </a:ext>
            </a:extLst>
          </p:cNvPr>
          <p:cNvSpPr>
            <a:spLocks noGrp="1"/>
          </p:cNvSpPr>
          <p:nvPr>
            <p:ph type="title"/>
          </p:nvPr>
        </p:nvSpPr>
        <p:spPr>
          <a:xfrm>
            <a:off x="679935" y="523390"/>
            <a:ext cx="10515600" cy="1325563"/>
          </a:xfrm>
        </p:spPr>
        <p:txBody>
          <a:bodyPr/>
          <a:lstStyle/>
          <a:p>
            <a:r>
              <a:rPr lang="en-US" b="1" dirty="0"/>
              <a:t>Student Creations</a:t>
            </a:r>
          </a:p>
        </p:txBody>
      </p:sp>
      <p:sp>
        <p:nvSpPr>
          <p:cNvPr id="3" name="Content Placeholder 2">
            <a:extLst>
              <a:ext uri="{FF2B5EF4-FFF2-40B4-BE49-F238E27FC236}">
                <a16:creationId xmlns:a16="http://schemas.microsoft.com/office/drawing/2014/main" id="{308392E7-C8A7-4252-B239-5BBB154EA2CF}"/>
              </a:ext>
            </a:extLst>
          </p:cNvPr>
          <p:cNvSpPr>
            <a:spLocks noGrp="1"/>
          </p:cNvSpPr>
          <p:nvPr>
            <p:ph idx="1"/>
          </p:nvPr>
        </p:nvSpPr>
        <p:spPr>
          <a:xfrm>
            <a:off x="838200" y="1813782"/>
            <a:ext cx="6875585" cy="4158695"/>
          </a:xfrm>
        </p:spPr>
        <p:txBody>
          <a:bodyPr>
            <a:normAutofit/>
          </a:bodyPr>
          <a:lstStyle/>
          <a:p>
            <a:r>
              <a:rPr lang="en-US" sz="3200" dirty="0">
                <a:hlinkClick r:id="rId3" action="ppaction://hlinkfile"/>
              </a:rPr>
              <a:t>Go to quizlet.com </a:t>
            </a:r>
            <a:endParaRPr lang="en-US" sz="3200" dirty="0"/>
          </a:p>
          <a:p>
            <a:r>
              <a:rPr lang="en-US" sz="3200" dirty="0">
                <a:hlinkClick r:id="rId4"/>
              </a:rPr>
              <a:t>Sign up for free</a:t>
            </a:r>
            <a:endParaRPr lang="en-US" sz="3200" dirty="0"/>
          </a:p>
          <a:p>
            <a:r>
              <a:rPr lang="en-US" sz="3200" dirty="0"/>
              <a:t>Do one of the following:</a:t>
            </a:r>
          </a:p>
          <a:p>
            <a:pPr lvl="1"/>
            <a:r>
              <a:rPr lang="en-US" dirty="0"/>
              <a:t>Search for a study set </a:t>
            </a:r>
          </a:p>
          <a:p>
            <a:pPr lvl="1"/>
            <a:r>
              <a:rPr lang="en-US" dirty="0"/>
              <a:t>Create a study set</a:t>
            </a:r>
          </a:p>
          <a:p>
            <a:pPr lvl="1"/>
            <a:r>
              <a:rPr lang="en-US" dirty="0"/>
              <a:t>Search for a diagram</a:t>
            </a:r>
          </a:p>
          <a:p>
            <a:pPr lvl="1"/>
            <a:r>
              <a:rPr lang="en-US" dirty="0"/>
              <a:t>Play with the activities</a:t>
            </a:r>
          </a:p>
          <a:p>
            <a:pPr lvl="1"/>
            <a:r>
              <a:rPr lang="en-US" dirty="0"/>
              <a:t>Share experience</a:t>
            </a:r>
          </a:p>
          <a:p>
            <a:endParaRPr lang="en-US" dirty="0"/>
          </a:p>
        </p:txBody>
      </p:sp>
      <p:pic>
        <p:nvPicPr>
          <p:cNvPr id="4" name="Picture 3" descr="Screen Clipping">
            <a:extLst>
              <a:ext uri="{FF2B5EF4-FFF2-40B4-BE49-F238E27FC236}">
                <a16:creationId xmlns:a16="http://schemas.microsoft.com/office/drawing/2014/main" id="{D6AF31CB-4C36-4C5E-8D5C-75A6652F2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54"/>
            <a:ext cx="12192000" cy="752580"/>
          </a:xfrm>
          <a:prstGeom prst="rect">
            <a:avLst/>
          </a:prstGeom>
        </p:spPr>
      </p:pic>
      <p:pic>
        <p:nvPicPr>
          <p:cNvPr id="6" name="Picture 5" descr="Screen Clipping">
            <a:extLst>
              <a:ext uri="{FF2B5EF4-FFF2-40B4-BE49-F238E27FC236}">
                <a16:creationId xmlns:a16="http://schemas.microsoft.com/office/drawing/2014/main" id="{E5291568-311D-428D-B32A-D07ACFC5F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09297">
            <a:off x="6586900" y="1292898"/>
            <a:ext cx="3091970" cy="4669507"/>
          </a:xfrm>
          <a:prstGeom prst="rect">
            <a:avLst/>
          </a:prstGeom>
        </p:spPr>
      </p:pic>
    </p:spTree>
    <p:extLst>
      <p:ext uri="{BB962C8B-B14F-4D97-AF65-F5344CB8AC3E}">
        <p14:creationId xmlns:p14="http://schemas.microsoft.com/office/powerpoint/2010/main" val="406771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25A5-AD51-4D6F-A006-B979BD150787}"/>
              </a:ext>
            </a:extLst>
          </p:cNvPr>
          <p:cNvSpPr>
            <a:spLocks noGrp="1"/>
          </p:cNvSpPr>
          <p:nvPr>
            <p:ph type="title"/>
          </p:nvPr>
        </p:nvSpPr>
        <p:spPr>
          <a:xfrm>
            <a:off x="838200" y="505805"/>
            <a:ext cx="10515600" cy="1325563"/>
          </a:xfrm>
        </p:spPr>
        <p:txBody>
          <a:bodyPr/>
          <a:lstStyle/>
          <a:p>
            <a:r>
              <a:rPr lang="en-US" dirty="0">
                <a:hlinkClick r:id="rId3"/>
              </a:rPr>
              <a:t>Teacher Quick-start Guide</a:t>
            </a:r>
            <a:endParaRPr lang="en-US" dirty="0"/>
          </a:p>
        </p:txBody>
      </p:sp>
      <p:sp>
        <p:nvSpPr>
          <p:cNvPr id="3" name="Content Placeholder 2">
            <a:extLst>
              <a:ext uri="{FF2B5EF4-FFF2-40B4-BE49-F238E27FC236}">
                <a16:creationId xmlns:a16="http://schemas.microsoft.com/office/drawing/2014/main" id="{D5F89446-6B55-4899-B327-C0B35B8CEBCE}"/>
              </a:ext>
            </a:extLst>
          </p:cNvPr>
          <p:cNvSpPr>
            <a:spLocks noGrp="1"/>
          </p:cNvSpPr>
          <p:nvPr>
            <p:ph idx="1"/>
          </p:nvPr>
        </p:nvSpPr>
        <p:spPr/>
        <p:txBody>
          <a:bodyPr/>
          <a:lstStyle/>
          <a:p>
            <a:r>
              <a:rPr lang="en-US" dirty="0"/>
              <a:t>Follow the Quick-Start on the Quizlet site</a:t>
            </a:r>
          </a:p>
          <a:p>
            <a:r>
              <a:rPr lang="en-US" dirty="0"/>
              <a:t>Walk teachers through sign-up</a:t>
            </a:r>
          </a:p>
          <a:p>
            <a:r>
              <a:rPr lang="en-US" dirty="0"/>
              <a:t>Create a class</a:t>
            </a:r>
          </a:p>
          <a:p>
            <a:r>
              <a:rPr lang="en-US" dirty="0"/>
              <a:t>Search for study sets</a:t>
            </a:r>
          </a:p>
          <a:p>
            <a:r>
              <a:rPr lang="en-US" dirty="0"/>
              <a:t>Create a set</a:t>
            </a:r>
          </a:p>
          <a:p>
            <a:r>
              <a:rPr lang="en-US" dirty="0"/>
              <a:t>Quizlet Diagrams</a:t>
            </a:r>
          </a:p>
          <a:p>
            <a:r>
              <a:rPr lang="en-US" dirty="0"/>
              <a:t>Play Quizlet Live </a:t>
            </a:r>
          </a:p>
          <a:p>
            <a:r>
              <a:rPr lang="en-US" dirty="0"/>
              <a:t>Students create study set or diagram</a:t>
            </a:r>
          </a:p>
        </p:txBody>
      </p:sp>
      <p:pic>
        <p:nvPicPr>
          <p:cNvPr id="4" name="Picture 3" descr="Screen Clipping">
            <a:extLst>
              <a:ext uri="{FF2B5EF4-FFF2-40B4-BE49-F238E27FC236}">
                <a16:creationId xmlns:a16="http://schemas.microsoft.com/office/drawing/2014/main" id="{4139C413-E15D-42D0-946C-AF4C7EFC6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54"/>
            <a:ext cx="12192000" cy="752580"/>
          </a:xfrm>
          <a:prstGeom prst="rect">
            <a:avLst/>
          </a:prstGeom>
        </p:spPr>
      </p:pic>
    </p:spTree>
    <p:extLst>
      <p:ext uri="{BB962C8B-B14F-4D97-AF65-F5344CB8AC3E}">
        <p14:creationId xmlns:p14="http://schemas.microsoft.com/office/powerpoint/2010/main" val="162119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25317AAA-5259-4C0A-B7F6-E0B133272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69"/>
            <a:ext cx="12192000" cy="752580"/>
          </a:xfrm>
          <a:prstGeom prst="rect">
            <a:avLst/>
          </a:prstGeom>
        </p:spPr>
      </p:pic>
    </p:spTree>
    <p:extLst>
      <p:ext uri="{BB962C8B-B14F-4D97-AF65-F5344CB8AC3E}">
        <p14:creationId xmlns:p14="http://schemas.microsoft.com/office/powerpoint/2010/main" val="424344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hlinkClick r:id="rId3"/>
            <a:extLst>
              <a:ext uri="{FF2B5EF4-FFF2-40B4-BE49-F238E27FC236}">
                <a16:creationId xmlns:a16="http://schemas.microsoft.com/office/drawing/2014/main" id="{383AF452-CFCE-410E-A6A2-8653C9262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469" y="198071"/>
            <a:ext cx="7387062" cy="4670380"/>
          </a:xfrm>
          <a:prstGeom prst="rect">
            <a:avLst/>
          </a:prstGeom>
        </p:spPr>
      </p:pic>
      <p:sp>
        <p:nvSpPr>
          <p:cNvPr id="6" name="Title 5">
            <a:extLst>
              <a:ext uri="{FF2B5EF4-FFF2-40B4-BE49-F238E27FC236}">
                <a16:creationId xmlns:a16="http://schemas.microsoft.com/office/drawing/2014/main" id="{74AB002A-2C00-43B6-8D46-879A0C1F5821}"/>
              </a:ext>
            </a:extLst>
          </p:cNvPr>
          <p:cNvSpPr>
            <a:spLocks noGrp="1"/>
          </p:cNvSpPr>
          <p:nvPr>
            <p:ph type="title"/>
          </p:nvPr>
        </p:nvSpPr>
        <p:spPr>
          <a:xfrm>
            <a:off x="4026936" y="5194407"/>
            <a:ext cx="4138127" cy="1325563"/>
          </a:xfrm>
        </p:spPr>
        <p:txBody>
          <a:bodyPr/>
          <a:lstStyle/>
          <a:p>
            <a:r>
              <a:rPr lang="en-US" b="1" dirty="0"/>
              <a:t>What is </a:t>
            </a:r>
            <a:r>
              <a:rPr lang="en-US" b="1" dirty="0">
                <a:solidFill>
                  <a:srgbClr val="003399"/>
                </a:solidFill>
              </a:rPr>
              <a:t>Q</a:t>
            </a:r>
            <a:r>
              <a:rPr lang="en-US" b="1" dirty="0"/>
              <a:t>uizlet?</a:t>
            </a:r>
            <a:endParaRPr lang="en-US" dirty="0"/>
          </a:p>
        </p:txBody>
      </p:sp>
      <p:pic>
        <p:nvPicPr>
          <p:cNvPr id="3" name="Picture 2" descr="Screen Clipping">
            <a:extLst>
              <a:ext uri="{FF2B5EF4-FFF2-40B4-BE49-F238E27FC236}">
                <a16:creationId xmlns:a16="http://schemas.microsoft.com/office/drawing/2014/main" id="{25317AAA-5259-4C0A-B7F6-E0B133272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69"/>
            <a:ext cx="12192000" cy="752580"/>
          </a:xfrm>
          <a:prstGeom prst="rect">
            <a:avLst/>
          </a:prstGeom>
        </p:spPr>
      </p:pic>
    </p:spTree>
    <p:extLst>
      <p:ext uri="{BB962C8B-B14F-4D97-AF65-F5344CB8AC3E}">
        <p14:creationId xmlns:p14="http://schemas.microsoft.com/office/powerpoint/2010/main" val="288667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6A9E-D7DC-4CF6-B3FA-0F9B993BE433}"/>
              </a:ext>
            </a:extLst>
          </p:cNvPr>
          <p:cNvSpPr>
            <a:spLocks noGrp="1"/>
          </p:cNvSpPr>
          <p:nvPr>
            <p:ph type="title"/>
          </p:nvPr>
        </p:nvSpPr>
        <p:spPr/>
        <p:txBody>
          <a:bodyPr/>
          <a:lstStyle/>
          <a:p>
            <a:r>
              <a:rPr lang="en-US" b="1" dirty="0"/>
              <a:t>What can I do on Quizlet?</a:t>
            </a:r>
          </a:p>
        </p:txBody>
      </p:sp>
      <p:pic>
        <p:nvPicPr>
          <p:cNvPr id="4" name="Picture 3" descr="Screen Clipping">
            <a:extLst>
              <a:ext uri="{FF2B5EF4-FFF2-40B4-BE49-F238E27FC236}">
                <a16:creationId xmlns:a16="http://schemas.microsoft.com/office/drawing/2014/main" id="{658304E0-AC01-4A02-9C77-761BBB55E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537" y="1510557"/>
            <a:ext cx="8247185" cy="4716205"/>
          </a:xfrm>
          <a:prstGeom prst="rect">
            <a:avLst/>
          </a:prstGeom>
        </p:spPr>
      </p:pic>
      <p:pic>
        <p:nvPicPr>
          <p:cNvPr id="5" name="Picture 4" descr="Screen Clipping">
            <a:extLst>
              <a:ext uri="{FF2B5EF4-FFF2-40B4-BE49-F238E27FC236}">
                <a16:creationId xmlns:a16="http://schemas.microsoft.com/office/drawing/2014/main" id="{77DFA075-914C-4BF5-AA23-0157A6EEF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54"/>
            <a:ext cx="12192000" cy="752580"/>
          </a:xfrm>
          <a:prstGeom prst="rect">
            <a:avLst/>
          </a:prstGeom>
        </p:spPr>
      </p:pic>
    </p:spTree>
    <p:extLst>
      <p:ext uri="{BB962C8B-B14F-4D97-AF65-F5344CB8AC3E}">
        <p14:creationId xmlns:p14="http://schemas.microsoft.com/office/powerpoint/2010/main" val="13433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hlinkClick r:id="rId3"/>
            <a:extLst>
              <a:ext uri="{FF2B5EF4-FFF2-40B4-BE49-F238E27FC236}">
                <a16:creationId xmlns:a16="http://schemas.microsoft.com/office/drawing/2014/main" id="{005EC778-4120-4DEA-841F-92D1EE000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673" y="410653"/>
            <a:ext cx="9078592" cy="5544324"/>
          </a:xfrm>
          <a:prstGeom prst="rect">
            <a:avLst/>
          </a:prstGeom>
        </p:spPr>
      </p:pic>
      <p:pic>
        <p:nvPicPr>
          <p:cNvPr id="6" name="Picture 5" descr="Screen Clipping">
            <a:extLst>
              <a:ext uri="{FF2B5EF4-FFF2-40B4-BE49-F238E27FC236}">
                <a16:creationId xmlns:a16="http://schemas.microsoft.com/office/drawing/2014/main" id="{3CECA667-0F70-472C-B2E5-ADAF6D635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35" y="4945186"/>
            <a:ext cx="4753638" cy="1009791"/>
          </a:xfrm>
          <a:prstGeom prst="rect">
            <a:avLst/>
          </a:prstGeom>
        </p:spPr>
      </p:pic>
    </p:spTree>
    <p:extLst>
      <p:ext uri="{BB962C8B-B14F-4D97-AF65-F5344CB8AC3E}">
        <p14:creationId xmlns:p14="http://schemas.microsoft.com/office/powerpoint/2010/main" val="322556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4E48A4DF-2C7E-4C53-B97E-EAC02DFEA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226" y="1690688"/>
            <a:ext cx="6529317" cy="4048384"/>
          </a:xfrm>
          <a:prstGeom prst="rect">
            <a:avLst/>
          </a:prstGeom>
        </p:spPr>
      </p:pic>
      <p:sp>
        <p:nvSpPr>
          <p:cNvPr id="5" name="Rectangle 4">
            <a:extLst>
              <a:ext uri="{FF2B5EF4-FFF2-40B4-BE49-F238E27FC236}">
                <a16:creationId xmlns:a16="http://schemas.microsoft.com/office/drawing/2014/main" id="{30590CEE-0865-4CE0-920E-51586972B6B8}"/>
              </a:ext>
            </a:extLst>
          </p:cNvPr>
          <p:cNvSpPr/>
          <p:nvPr/>
        </p:nvSpPr>
        <p:spPr>
          <a:xfrm>
            <a:off x="952500" y="4972735"/>
            <a:ext cx="6096000" cy="646331"/>
          </a:xfrm>
          <a:prstGeom prst="rect">
            <a:avLst/>
          </a:prstGeom>
        </p:spPr>
        <p:txBody>
          <a:bodyPr>
            <a:spAutoFit/>
          </a:bodyPr>
          <a:lstStyle/>
          <a:p>
            <a:r>
              <a:rPr lang="en-US" dirty="0">
                <a:hlinkClick r:id="rId4"/>
              </a:rPr>
              <a:t>create your own sets</a:t>
            </a:r>
            <a:endParaRPr lang="en-US" dirty="0"/>
          </a:p>
          <a:p>
            <a:r>
              <a:rPr lang="en-US" dirty="0">
                <a:hlinkClick r:id="rId5"/>
              </a:rPr>
              <a:t>create a diagram set</a:t>
            </a:r>
            <a:r>
              <a:rPr lang="en-US" dirty="0"/>
              <a:t>.</a:t>
            </a:r>
          </a:p>
        </p:txBody>
      </p:sp>
      <p:sp>
        <p:nvSpPr>
          <p:cNvPr id="6" name="Title 5">
            <a:extLst>
              <a:ext uri="{FF2B5EF4-FFF2-40B4-BE49-F238E27FC236}">
                <a16:creationId xmlns:a16="http://schemas.microsoft.com/office/drawing/2014/main" id="{DAF64B4D-570B-4171-B888-DE1B34399947}"/>
              </a:ext>
            </a:extLst>
          </p:cNvPr>
          <p:cNvSpPr>
            <a:spLocks noGrp="1"/>
          </p:cNvSpPr>
          <p:nvPr>
            <p:ph type="title"/>
          </p:nvPr>
        </p:nvSpPr>
        <p:spPr>
          <a:xfrm>
            <a:off x="525780" y="520101"/>
            <a:ext cx="10515600" cy="1325563"/>
          </a:xfrm>
        </p:spPr>
        <p:txBody>
          <a:bodyPr/>
          <a:lstStyle/>
          <a:p>
            <a:r>
              <a:rPr lang="en-US" b="1" dirty="0"/>
              <a:t>Quizlet Study</a:t>
            </a:r>
          </a:p>
        </p:txBody>
      </p:sp>
      <p:sp>
        <p:nvSpPr>
          <p:cNvPr id="7" name="TextBox 6">
            <a:extLst>
              <a:ext uri="{FF2B5EF4-FFF2-40B4-BE49-F238E27FC236}">
                <a16:creationId xmlns:a16="http://schemas.microsoft.com/office/drawing/2014/main" id="{597527F0-BE65-4D64-8CB2-74DF88B74579}"/>
              </a:ext>
            </a:extLst>
          </p:cNvPr>
          <p:cNvSpPr txBox="1"/>
          <p:nvPr/>
        </p:nvSpPr>
        <p:spPr>
          <a:xfrm>
            <a:off x="7186249" y="1637933"/>
            <a:ext cx="5118882" cy="800219"/>
          </a:xfrm>
          <a:prstGeom prst="rect">
            <a:avLst/>
          </a:prstGeom>
          <a:noFill/>
        </p:spPr>
        <p:txBody>
          <a:bodyPr wrap="square" rtlCol="0">
            <a:spAutoFit/>
          </a:bodyPr>
          <a:lstStyle/>
          <a:p>
            <a:r>
              <a:rPr lang="en-US" sz="2800" dirty="0">
                <a:solidFill>
                  <a:schemeClr val="bg1"/>
                </a:solidFill>
              </a:rPr>
              <a:t>Search created sets</a:t>
            </a:r>
          </a:p>
          <a:p>
            <a:endParaRPr lang="en-US" dirty="0"/>
          </a:p>
        </p:txBody>
      </p:sp>
      <p:pic>
        <p:nvPicPr>
          <p:cNvPr id="8" name="Picture 7" descr="Screen Clipping">
            <a:extLst>
              <a:ext uri="{FF2B5EF4-FFF2-40B4-BE49-F238E27FC236}">
                <a16:creationId xmlns:a16="http://schemas.microsoft.com/office/drawing/2014/main" id="{EA17BF98-664E-4CF9-8A71-BFE0C82BE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869"/>
            <a:ext cx="12192000" cy="752580"/>
          </a:xfrm>
          <a:prstGeom prst="rect">
            <a:avLst/>
          </a:prstGeom>
        </p:spPr>
      </p:pic>
    </p:spTree>
    <p:extLst>
      <p:ext uri="{BB962C8B-B14F-4D97-AF65-F5344CB8AC3E}">
        <p14:creationId xmlns:p14="http://schemas.microsoft.com/office/powerpoint/2010/main" val="294357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hlinkClick r:id="rId3"/>
            <a:extLst>
              <a:ext uri="{FF2B5EF4-FFF2-40B4-BE49-F238E27FC236}">
                <a16:creationId xmlns:a16="http://schemas.microsoft.com/office/drawing/2014/main" id="{033A08F3-1179-4D3B-A248-A9DD13DA4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641" y="704541"/>
            <a:ext cx="9254717" cy="5099538"/>
          </a:xfrm>
          <a:prstGeom prst="rect">
            <a:avLst/>
          </a:prstGeom>
        </p:spPr>
      </p:pic>
      <p:pic>
        <p:nvPicPr>
          <p:cNvPr id="3" name="Picture 2" descr="Screen Clipping">
            <a:extLst>
              <a:ext uri="{FF2B5EF4-FFF2-40B4-BE49-F238E27FC236}">
                <a16:creationId xmlns:a16="http://schemas.microsoft.com/office/drawing/2014/main" id="{6EB375A4-4B3A-49AC-8BCA-52F772EA7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69"/>
            <a:ext cx="12192000" cy="752580"/>
          </a:xfrm>
          <a:prstGeom prst="rect">
            <a:avLst/>
          </a:prstGeom>
        </p:spPr>
      </p:pic>
    </p:spTree>
    <p:extLst>
      <p:ext uri="{BB962C8B-B14F-4D97-AF65-F5344CB8AC3E}">
        <p14:creationId xmlns:p14="http://schemas.microsoft.com/office/powerpoint/2010/main" val="298994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399B-AB26-4BD5-A311-C6482E822972}"/>
              </a:ext>
            </a:extLst>
          </p:cNvPr>
          <p:cNvSpPr>
            <a:spLocks noGrp="1"/>
          </p:cNvSpPr>
          <p:nvPr>
            <p:ph type="title"/>
          </p:nvPr>
        </p:nvSpPr>
        <p:spPr/>
        <p:txBody>
          <a:bodyPr/>
          <a:lstStyle/>
          <a:p>
            <a:r>
              <a:rPr lang="en-US" dirty="0"/>
              <a:t>Quizlet Diagram</a:t>
            </a:r>
          </a:p>
        </p:txBody>
      </p:sp>
      <p:pic>
        <p:nvPicPr>
          <p:cNvPr id="4" name="Picture 3" descr="Screen Clipping">
            <a:hlinkClick r:id="rId3"/>
            <a:extLst>
              <a:ext uri="{FF2B5EF4-FFF2-40B4-BE49-F238E27FC236}">
                <a16:creationId xmlns:a16="http://schemas.microsoft.com/office/drawing/2014/main" id="{A8449162-02AB-4995-B5BA-1911442CD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61" y="228600"/>
            <a:ext cx="10735440" cy="6286500"/>
          </a:xfrm>
          <a:prstGeom prst="rect">
            <a:avLst/>
          </a:prstGeom>
        </p:spPr>
      </p:pic>
      <p:pic>
        <p:nvPicPr>
          <p:cNvPr id="5" name="Picture 4" descr="Screen Clipping">
            <a:extLst>
              <a:ext uri="{FF2B5EF4-FFF2-40B4-BE49-F238E27FC236}">
                <a16:creationId xmlns:a16="http://schemas.microsoft.com/office/drawing/2014/main" id="{0ADA80A8-72AB-41C2-B9A2-5CCA31067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869"/>
            <a:ext cx="12192000" cy="752580"/>
          </a:xfrm>
          <a:prstGeom prst="rect">
            <a:avLst/>
          </a:prstGeom>
        </p:spPr>
      </p:pic>
    </p:spTree>
    <p:extLst>
      <p:ext uri="{BB962C8B-B14F-4D97-AF65-F5344CB8AC3E}">
        <p14:creationId xmlns:p14="http://schemas.microsoft.com/office/powerpoint/2010/main" val="96951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A69F-E476-405C-9396-CE5961B0B897}"/>
              </a:ext>
            </a:extLst>
          </p:cNvPr>
          <p:cNvSpPr>
            <a:spLocks noGrp="1"/>
          </p:cNvSpPr>
          <p:nvPr>
            <p:ph type="title"/>
          </p:nvPr>
        </p:nvSpPr>
        <p:spPr>
          <a:xfrm>
            <a:off x="679935" y="488220"/>
            <a:ext cx="10515600" cy="1325563"/>
          </a:xfrm>
        </p:spPr>
        <p:txBody>
          <a:bodyPr/>
          <a:lstStyle/>
          <a:p>
            <a:r>
              <a:rPr lang="en-US" b="1" dirty="0"/>
              <a:t>Quizlet Live</a:t>
            </a:r>
          </a:p>
        </p:txBody>
      </p:sp>
      <p:pic>
        <p:nvPicPr>
          <p:cNvPr id="4" name="Picture 3">
            <a:hlinkClick r:id="rId3"/>
            <a:extLst>
              <a:ext uri="{FF2B5EF4-FFF2-40B4-BE49-F238E27FC236}">
                <a16:creationId xmlns:a16="http://schemas.microsoft.com/office/drawing/2014/main" id="{39142CE8-9394-4E95-9D54-D3FB60A94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747" y="1847265"/>
            <a:ext cx="9692678" cy="347999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5" name="Picture 4" descr="Screen Clipping">
            <a:extLst>
              <a:ext uri="{FF2B5EF4-FFF2-40B4-BE49-F238E27FC236}">
                <a16:creationId xmlns:a16="http://schemas.microsoft.com/office/drawing/2014/main" id="{720BCBBF-0E71-43E5-A9E0-312DC1CBF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301"/>
            <a:ext cx="12192000" cy="752580"/>
          </a:xfrm>
          <a:prstGeom prst="rect">
            <a:avLst/>
          </a:prstGeom>
        </p:spPr>
      </p:pic>
    </p:spTree>
    <p:extLst>
      <p:ext uri="{BB962C8B-B14F-4D97-AF65-F5344CB8AC3E}">
        <p14:creationId xmlns:p14="http://schemas.microsoft.com/office/powerpoint/2010/main" val="396337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77AC-9B21-4B31-AFBC-0DB05E1E6DB2}"/>
              </a:ext>
            </a:extLst>
          </p:cNvPr>
          <p:cNvSpPr>
            <a:spLocks noGrp="1"/>
          </p:cNvSpPr>
          <p:nvPr>
            <p:ph type="title"/>
          </p:nvPr>
        </p:nvSpPr>
        <p:spPr>
          <a:xfrm>
            <a:off x="492968" y="635712"/>
            <a:ext cx="6094445" cy="1325563"/>
          </a:xfrm>
        </p:spPr>
        <p:txBody>
          <a:bodyPr/>
          <a:lstStyle/>
          <a:p>
            <a:r>
              <a:rPr lang="en-US" b="1" dirty="0"/>
              <a:t>How do I get started? </a:t>
            </a:r>
          </a:p>
        </p:txBody>
      </p:sp>
      <p:pic>
        <p:nvPicPr>
          <p:cNvPr id="5" name="Picture 4" descr="Screen Clipping">
            <a:extLst>
              <a:ext uri="{FF2B5EF4-FFF2-40B4-BE49-F238E27FC236}">
                <a16:creationId xmlns:a16="http://schemas.microsoft.com/office/drawing/2014/main" id="{8E1238AE-137D-4BE1-ADA9-04172D7E1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466" y="2190750"/>
            <a:ext cx="10009801" cy="2571749"/>
          </a:xfrm>
          <a:prstGeom prst="rect">
            <a:avLst/>
          </a:prstGeom>
        </p:spPr>
      </p:pic>
      <p:pic>
        <p:nvPicPr>
          <p:cNvPr id="4" name="Picture 3" descr="Screen Clipping">
            <a:extLst>
              <a:ext uri="{FF2B5EF4-FFF2-40B4-BE49-F238E27FC236}">
                <a16:creationId xmlns:a16="http://schemas.microsoft.com/office/drawing/2014/main" id="{95863770-6560-416B-A527-0C3A7C7A5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69"/>
            <a:ext cx="12192000" cy="752580"/>
          </a:xfrm>
          <a:prstGeom prst="rect">
            <a:avLst/>
          </a:prstGeom>
        </p:spPr>
      </p:pic>
    </p:spTree>
    <p:extLst>
      <p:ext uri="{BB962C8B-B14F-4D97-AF65-F5344CB8AC3E}">
        <p14:creationId xmlns:p14="http://schemas.microsoft.com/office/powerpoint/2010/main" val="2912455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HNYXMCCMVK3K-966589917-56</_dlc_DocId>
    <_dlc_DocIdUrl xmlns="431189f8-a51b-453f-9f0c-3a0b3b65b12f">
      <Url>https://www.sac.edu/StudentServices/Counseling/TeacherEd/_layouts/15/DocIdRedir.aspx?ID=HNYXMCCMVK3K-966589917-56</Url>
      <Description>HNYXMCCMVK3K-966589917-56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747AE2410D8747872CBE136B4267DF" ma:contentTypeVersion="1" ma:contentTypeDescription="Create a new document." ma:contentTypeScope="" ma:versionID="a78edca3bcb38cce6aff222ee260010a">
  <xsd:schema xmlns:xsd="http://www.w3.org/2001/XMLSchema" xmlns:xs="http://www.w3.org/2001/XMLSchema" xmlns:p="http://schemas.microsoft.com/office/2006/metadata/properties" xmlns:ns2="431189f8-a51b-453f-9f0c-3a0b3b65b12f" xmlns:ns3="bc55c54c-9bc5-4d16-9a61-026adf2e3255" targetNamespace="http://schemas.microsoft.com/office/2006/metadata/properties" ma:root="true" ma:fieldsID="50d6dd5c5b9d157beea24e06dd272638" ns2:_="" ns3:_="">
    <xsd:import namespace="431189f8-a51b-453f-9f0c-3a0b3b65b12f"/>
    <xsd:import namespace="bc55c54c-9bc5-4d16-9a61-026adf2e32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55c54c-9bc5-4d16-9a61-026adf2e32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3F75C-1467-442D-9E24-6B65D366CB9C}"/>
</file>

<file path=customXml/itemProps2.xml><?xml version="1.0" encoding="utf-8"?>
<ds:datastoreItem xmlns:ds="http://schemas.openxmlformats.org/officeDocument/2006/customXml" ds:itemID="{F1270382-504A-496C-9A24-0EC39BB1F013}"/>
</file>

<file path=customXml/itemProps3.xml><?xml version="1.0" encoding="utf-8"?>
<ds:datastoreItem xmlns:ds="http://schemas.openxmlformats.org/officeDocument/2006/customXml" ds:itemID="{789E7E33-70DA-49A5-92A6-96D8E855057F}"/>
</file>

<file path=customXml/itemProps4.xml><?xml version="1.0" encoding="utf-8"?>
<ds:datastoreItem xmlns:ds="http://schemas.openxmlformats.org/officeDocument/2006/customXml" ds:itemID="{80AE498C-6592-4275-A199-1FEA8216D860}"/>
</file>

<file path=docProps/app.xml><?xml version="1.0" encoding="utf-8"?>
<Properties xmlns="http://schemas.openxmlformats.org/officeDocument/2006/extended-properties" xmlns:vt="http://schemas.openxmlformats.org/officeDocument/2006/docPropsVTypes">
  <TotalTime>2652</TotalTime>
  <Words>471</Words>
  <Application>Microsoft Office PowerPoint</Application>
  <PresentationFormat>Widescreen</PresentationFormat>
  <Paragraphs>88</Paragraphs>
  <Slides>12</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Quizlet:  Study Smarter, Not Harder!</vt:lpstr>
      <vt:lpstr>What is Quizlet?</vt:lpstr>
      <vt:lpstr>What can I do on Quizlet?</vt:lpstr>
      <vt:lpstr>PowerPoint Presentation</vt:lpstr>
      <vt:lpstr>Quizlet Study</vt:lpstr>
      <vt:lpstr>PowerPoint Presentation</vt:lpstr>
      <vt:lpstr>Quizlet Diagram</vt:lpstr>
      <vt:lpstr>Quizlet Live</vt:lpstr>
      <vt:lpstr>How do I get started? </vt:lpstr>
      <vt:lpstr>Student Creations</vt:lpstr>
      <vt:lpstr>Teacher Quick-start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Tips Happy Hour</dc:title>
  <dc:creator>tjn@tjnaman.com</dc:creator>
  <cp:lastModifiedBy>tjn@tjnaman.com</cp:lastModifiedBy>
  <cp:revision>28</cp:revision>
  <cp:lastPrinted>2017-11-17T21:08:14Z</cp:lastPrinted>
  <dcterms:created xsi:type="dcterms:W3CDTF">2017-10-27T17:30:22Z</dcterms:created>
  <dcterms:modified xsi:type="dcterms:W3CDTF">2017-11-21T17:41:21Z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0x01010077747AE2410D8747872CBE136B4267DF</vt:lpwstr>
  </property>
  <property fmtid="{D5CDD505-2E9C-101B-9397-08002B2CF9AE}" pid="3" name="_dlc_DocIdItemGuid">
    <vt:lpwstr>e915109d-54b6-4e2d-ab1d-f20a1c1810a3</vt:lpwstr>
  </property>
</Properties>
</file>