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5.xml" ContentType="application/vnd.openxmlformats-officedocument.presentationml.slide+xml"/>
  <Override PartName="/ppt/slides/slide6.xml" ContentType="application/vnd.openxmlformats-officedocument.presentationml.slide+xml"/>
  <Override PartName="/ppt/presentation.xml" ContentType="application/vnd.openxmlformats-officedocument.presentationml.presentation.main+xml"/>
  <Override PartName="/ppt/slides/slide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22.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1.xml" ContentType="application/vnd.openxmlformats-officedocument.customXml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1"/>
  </p:notesMasterIdLst>
  <p:handoutMasterIdLst>
    <p:handoutMasterId r:id="rId12"/>
  </p:handoutMasterIdLst>
  <p:sldIdLst>
    <p:sldId id="298" r:id="rId5"/>
    <p:sldId id="304" r:id="rId6"/>
    <p:sldId id="299" r:id="rId7"/>
    <p:sldId id="302" r:id="rId8"/>
    <p:sldId id="301" r:id="rId9"/>
    <p:sldId id="296"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B45460-253D-BEE2-8E2C-64FDC97280FA}" v="301" dt="2020-02-05T06:02:35.371"/>
    <p1510:client id="{45D03A42-E531-543A-4D94-4400BF269578}" v="2" dt="2019-10-30T21:48:35.361"/>
    <p1510:client id="{CE27926A-0A44-4727-A6CF-7B8319FBCB16}" v="120" dt="2019-10-28T22:04:47.606"/>
  </p1510:revLst>
</p1510:revInfo>
</file>

<file path=ppt/tableStyles.xml><?xml version="1.0" encoding="utf-8"?>
<a:tblStyleLst xmlns:a="http://schemas.openxmlformats.org/drawingml/2006/main" def="{073A0DAA-6AF3-43AB-8588-CEC1D06C72B9}"/>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12" autoAdjust="0"/>
  </p:normalViewPr>
  <p:slideViewPr>
    <p:cSldViewPr snapToGrid="0">
      <p:cViewPr varScale="1">
        <p:scale>
          <a:sx n="88" d="100"/>
          <a:sy n="88" d="100"/>
        </p:scale>
        <p:origin x="451" y="53"/>
      </p:cViewPr>
      <p:guideLst/>
    </p:cSldViewPr>
  </p:slideViewPr>
  <p:outlineViewPr>
    <p:cViewPr>
      <p:scale>
        <a:sx n="33" d="100"/>
        <a:sy n="33" d="100"/>
      </p:scale>
      <p:origin x="0" y="-942"/>
    </p:cViewPr>
  </p:outlineViewPr>
  <p:notesTextViewPr>
    <p:cViewPr>
      <p:scale>
        <a:sx n="3" d="2"/>
        <a:sy n="3" d="2"/>
      </p:scale>
      <p:origin x="0" y="0"/>
    </p:cViewPr>
  </p:notesTextViewPr>
  <p:sorterViewPr>
    <p:cViewPr>
      <p:scale>
        <a:sx n="75" d="100"/>
        <a:sy n="75" d="100"/>
      </p:scale>
      <p:origin x="0" y="0"/>
    </p:cViewPr>
  </p:sorterViewPr>
  <p:notesViewPr>
    <p:cSldViewPr snapToGrid="0">
      <p:cViewPr varScale="1">
        <p:scale>
          <a:sx n="60" d="100"/>
          <a:sy n="60" d="100"/>
        </p:scale>
        <p:origin x="3187"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openxmlformats.org/officeDocument/2006/relationships/customXml" Target="../customXml/item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F1077DB-935E-4A0A-947A-D283B9F9F452}" type="datetimeFigureOut">
              <a:rPr lang="en-US" smtClean="0"/>
              <a:t>2/4/2020</a:t>
            </a:fld>
            <a:endParaRPr lang="en-US"/>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82C0B10-7CAE-41E4-AB02-7E8B1FF2B898}" type="slidenum">
              <a:rPr lang="en-US" smtClean="0"/>
              <a:t>‹#›</a:t>
            </a:fld>
            <a:endParaRPr lang="en-US"/>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noProof="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D9EC30E-1A71-4188-9BE7-E2A64929A436}" type="datetimeFigureOut">
              <a:rPr lang="en-US" noProof="0" smtClean="0"/>
              <a:t>2/4/2020</a:t>
            </a:fld>
            <a:endParaRPr lang="en-US" noProof="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noProof="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530193B-564F-4854-8A52-728F3FB19C85}" type="slidenum">
              <a:rPr lang="en-US" noProof="0" smtClean="0"/>
              <a:t>‹#›</a:t>
            </a:fld>
            <a:endParaRPr lang="en-US" noProof="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bg1">
            <a:lumMod val="95000"/>
          </a:schemeClr>
        </a:solidFill>
        <a:effectLst/>
      </p:bgPr>
    </p:bg>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804025"/>
          </a:xfrm>
          <a:solidFill>
            <a:schemeClr val="bg1">
              <a:lumMod val="85000"/>
            </a:schemeClr>
          </a:solidFill>
        </p:spPr>
        <p:txBody>
          <a:bodyPr tIns="1728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a:r>
              <a:rPr lang="en-US" noProof="0"/>
              <a:t>Click to edit Master subtitle style</a:t>
            </a:r>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340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7" name="Subtitle 2">
            <a:extLst>
              <a:ext uri="{FF2B5EF4-FFF2-40B4-BE49-F238E27FC236}">
                <a16:creationId xmlns:a16="http://schemas.microsoft.com/office/drawing/2014/main" id="{7DEBF36F-ADC5-48FF-BFAF-3BED06924FD3}"/>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432000" y="1512000"/>
            <a:ext cx="5472000" cy="468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Text Placeholder 4">
            <a:extLst>
              <a:ext uri="{FF2B5EF4-FFF2-40B4-BE49-F238E27FC236}">
                <a16:creationId xmlns:a16="http://schemas.microsoft.com/office/drawing/2014/main" id="{7867C73D-EE16-41D1-B7CE-A35C765E3B8D}"/>
              </a:ext>
            </a:extLst>
          </p:cNvPr>
          <p:cNvSpPr>
            <a:spLocks noGrp="1"/>
          </p:cNvSpPr>
          <p:nvPr>
            <p:ph type="body" sz="quarter" idx="12"/>
          </p:nvPr>
        </p:nvSpPr>
        <p:spPr>
          <a:xfrm>
            <a:off x="6299887" y="1511250"/>
            <a:ext cx="5472113" cy="4680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89155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9" name="Subtitle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3600000" cy="467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6A38E24-EB1C-472F-B631-5DF32F9C4CF5}"/>
              </a:ext>
            </a:extLst>
          </p:cNvPr>
          <p:cNvSpPr>
            <a:spLocks noGrp="1"/>
          </p:cNvSpPr>
          <p:nvPr>
            <p:ph type="body" sz="quarter" idx="12"/>
          </p:nvPr>
        </p:nvSpPr>
        <p:spPr>
          <a:xfrm>
            <a:off x="4301550" y="1511476"/>
            <a:ext cx="3600450" cy="4679249"/>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5">
            <a:extLst>
              <a:ext uri="{FF2B5EF4-FFF2-40B4-BE49-F238E27FC236}">
                <a16:creationId xmlns:a16="http://schemas.microsoft.com/office/drawing/2014/main" id="{5B4A252E-78C9-4F76-98A4-A4B580AD072A}"/>
              </a:ext>
            </a:extLst>
          </p:cNvPr>
          <p:cNvSpPr>
            <a:spLocks noGrp="1"/>
          </p:cNvSpPr>
          <p:nvPr>
            <p:ph type="body" sz="quarter" idx="13"/>
          </p:nvPr>
        </p:nvSpPr>
        <p:spPr>
          <a:xfrm>
            <a:off x="8171550" y="1511475"/>
            <a:ext cx="3600450" cy="467925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6D4BCA97-F31B-451D-82F8-6E000DF2118A}"/>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0817AAC4-A657-4D75-A527-0307AFF2B17B}"/>
              </a:ext>
            </a:extLst>
          </p:cNvPr>
          <p:cNvSpPr>
            <a:spLocks noGrp="1"/>
          </p:cNvSpPr>
          <p:nvPr>
            <p:ph type="sldNum" sz="quarter" idx="15"/>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654388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10" name="Subtitle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2160000" cy="467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F5B3657-F2AE-455A-BF81-1A0C2ACECD20}"/>
              </a:ext>
            </a:extLst>
          </p:cNvPr>
          <p:cNvSpPr>
            <a:spLocks noGrp="1"/>
          </p:cNvSpPr>
          <p:nvPr>
            <p:ph type="body" sz="quarter" idx="12"/>
          </p:nvPr>
        </p:nvSpPr>
        <p:spPr>
          <a:xfrm>
            <a:off x="2726412" y="1512000"/>
            <a:ext cx="2160588" cy="467925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5">
            <a:extLst>
              <a:ext uri="{FF2B5EF4-FFF2-40B4-BE49-F238E27FC236}">
                <a16:creationId xmlns:a16="http://schemas.microsoft.com/office/drawing/2014/main" id="{6A983D98-E0AB-429A-9EC2-B50D4216D691}"/>
              </a:ext>
            </a:extLst>
          </p:cNvPr>
          <p:cNvSpPr>
            <a:spLocks noGrp="1"/>
          </p:cNvSpPr>
          <p:nvPr>
            <p:ph type="body" sz="quarter" idx="13"/>
          </p:nvPr>
        </p:nvSpPr>
        <p:spPr>
          <a:xfrm>
            <a:off x="5021412" y="1512000"/>
            <a:ext cx="2160588" cy="467925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6">
            <a:extLst>
              <a:ext uri="{FF2B5EF4-FFF2-40B4-BE49-F238E27FC236}">
                <a16:creationId xmlns:a16="http://schemas.microsoft.com/office/drawing/2014/main" id="{755213BF-EF6D-45DC-A01B-DE6C2F23A6D2}"/>
              </a:ext>
            </a:extLst>
          </p:cNvPr>
          <p:cNvSpPr>
            <a:spLocks noGrp="1"/>
          </p:cNvSpPr>
          <p:nvPr>
            <p:ph type="body" sz="quarter" idx="14"/>
          </p:nvPr>
        </p:nvSpPr>
        <p:spPr>
          <a:xfrm>
            <a:off x="7316412" y="1507535"/>
            <a:ext cx="2160588" cy="467925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77D6BBBA-F4A3-45D4-91BC-A405FFDC7C3D}"/>
              </a:ext>
            </a:extLst>
          </p:cNvPr>
          <p:cNvSpPr>
            <a:spLocks noGrp="1"/>
          </p:cNvSpPr>
          <p:nvPr>
            <p:ph type="body" sz="quarter" idx="15"/>
          </p:nvPr>
        </p:nvSpPr>
        <p:spPr>
          <a:xfrm>
            <a:off x="9611412" y="1507535"/>
            <a:ext cx="2160588" cy="4683715"/>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2D09234E-176D-4BBF-9391-7B6F018C51AB}"/>
              </a:ext>
            </a:extLst>
          </p:cNvPr>
          <p:cNvSpPr>
            <a:spLocks noGrp="1"/>
          </p:cNvSpPr>
          <p:nvPr>
            <p:ph type="ftr" sz="quarter" idx="16"/>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009ABD5E-B8F1-4246-B167-09138760AD7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974837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a:r>
              <a:rPr lang="en-US" noProof="0"/>
              <a:t>Click to edit Master subtitle style</a:t>
            </a:r>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857760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E473AB13-DFF9-4538-9907-E261659E0E01}"/>
              </a:ext>
            </a:extLst>
          </p:cNvPr>
          <p:cNvSpPr>
            <a:spLocks noGrp="1"/>
          </p:cNvSpPr>
          <p:nvPr>
            <p:ph type="title" hasCustomPrompt="1"/>
          </p:nvPr>
        </p:nvSpPr>
        <p:spPr>
          <a:xfrm>
            <a:off x="-1700" y="2156226"/>
            <a:ext cx="5958000" cy="1958400"/>
          </a:xfrm>
          <a:solidFill>
            <a:schemeClr val="bg1"/>
          </a:solidFill>
        </p:spPr>
        <p:txBody>
          <a:bodyPr lIns="252000" tIns="180000" rIns="180000" bIns="180000"/>
          <a:lstStyle>
            <a:lvl1pPr>
              <a:defRPr sz="6000" b="1" spc="-300">
                <a:solidFill>
                  <a:schemeClr val="tx1">
                    <a:lumMod val="75000"/>
                    <a:lumOff val="25000"/>
                  </a:schemeClr>
                </a:solidFill>
                <a:latin typeface="+mj-lt"/>
              </a:defRPr>
            </a:lvl1pPr>
          </a:lstStyle>
          <a:p>
            <a:r>
              <a:rPr lang="en-US" noProof="0"/>
              <a:t>Click to edit section divider</a:t>
            </a:r>
          </a:p>
        </p:txBody>
      </p:sp>
      <p:sp>
        <p:nvSpPr>
          <p:cNvPr id="4" name="Footer Placeholder 3">
            <a:extLst>
              <a:ext uri="{FF2B5EF4-FFF2-40B4-BE49-F238E27FC236}">
                <a16:creationId xmlns:a16="http://schemas.microsoft.com/office/drawing/2014/main" id="{6816FE98-6A12-44EC-8485-8B5EFABDF9B2}"/>
              </a:ext>
            </a:extLst>
          </p:cNvPr>
          <p:cNvSpPr>
            <a:spLocks noGrp="1"/>
          </p:cNvSpPr>
          <p:nvPr>
            <p:ph type="ftr" sz="quarter" idx="11"/>
          </p:nvPr>
        </p:nvSpPr>
        <p:spPr/>
        <p:txBody>
          <a:bodyPr/>
          <a:lstStyle/>
          <a:p>
            <a:r>
              <a:rPr lang="en-US" noProof="0" dirty="0"/>
              <a:t>Add a footer</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0" y="5209682"/>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a:lstStyle/>
          <a:p>
            <a:fld id="{19B51A1E-902D-48AF-9020-955120F399B6}" type="slidenum">
              <a:rPr lang="en-US" noProof="0" smtClean="0"/>
              <a:pPr/>
              <a:t>‹#›</a:t>
            </a:fld>
            <a:endParaRPr lang="en-US" noProof="0" dirty="0"/>
          </a:p>
        </p:txBody>
      </p:sp>
      <p:sp>
        <p:nvSpPr>
          <p:cNvPr id="11" name="Text Placeholder 2">
            <a:extLst>
              <a:ext uri="{FF2B5EF4-FFF2-40B4-BE49-F238E27FC236}">
                <a16:creationId xmlns:a16="http://schemas.microsoft.com/office/drawing/2014/main" id="{14B95064-E6BF-43CD-ACBD-6363E8D9BF6A}"/>
              </a:ext>
            </a:extLst>
          </p:cNvPr>
          <p:cNvSpPr>
            <a:spLocks noGrp="1"/>
          </p:cNvSpPr>
          <p:nvPr>
            <p:ph type="body" idx="1"/>
          </p:nvPr>
        </p:nvSpPr>
        <p:spPr>
          <a:xfrm>
            <a:off x="0" y="4114627"/>
            <a:ext cx="5956300" cy="1095056"/>
          </a:xfrm>
          <a:solidFill>
            <a:schemeClr val="tx1">
              <a:alpha val="80000"/>
            </a:schemeClr>
          </a:solidFill>
        </p:spPr>
        <p:txBody>
          <a:bodyPr vert="horz" lIns="252000" tIns="180000" rIns="180000" bIns="180000" rtlCol="0">
            <a:noAutofit/>
          </a:bodyPr>
          <a:lstStyle>
            <a:lvl1pPr marL="0" indent="0" algn="l">
              <a:buNone/>
              <a:defRPr lang="en-US">
                <a:solidFill>
                  <a:schemeClr val="bg1"/>
                </a:solidFill>
              </a:defRPr>
            </a:lvl1pPr>
          </a:lstStyle>
          <a:p>
            <a:pPr marL="266700" lvl="0" indent="-266700"/>
            <a:r>
              <a:rPr lang="en-US" noProof="0"/>
              <a:t>Edit Master text styles</a:t>
            </a:r>
          </a:p>
        </p:txBody>
      </p:sp>
    </p:spTree>
    <p:extLst>
      <p:ext uri="{BB962C8B-B14F-4D97-AF65-F5344CB8AC3E}">
        <p14:creationId xmlns:p14="http://schemas.microsoft.com/office/powerpoint/2010/main" val="3982563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a:lstStyle>
            <a:lvl1pPr>
              <a:defRPr>
                <a:solidFill>
                  <a:schemeClr val="tx1">
                    <a:lumMod val="75000"/>
                    <a:lumOff val="25000"/>
                  </a:schemeClr>
                </a:solidFill>
              </a:defRPr>
            </a:lvl1pPr>
          </a:lstStyle>
          <a:p>
            <a:r>
              <a:rPr lang="en-US" noProof="0"/>
              <a:t>Click to edit page 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008000"/>
            <a:ext cx="11328000" cy="5183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C8DE0AAD-6FBD-416B-A91A-21F2B737919E}"/>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976207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9" name="Content Placeholder 3">
            <a:extLst>
              <a:ext uri="{FF2B5EF4-FFF2-40B4-BE49-F238E27FC236}">
                <a16:creationId xmlns:a16="http://schemas.microsoft.com/office/drawing/2014/main" id="{EE1E0B79-3CC8-4DCF-8AEC-AC43BC9A3048}"/>
              </a:ext>
            </a:extLst>
          </p:cNvPr>
          <p:cNvSpPr>
            <a:spLocks noGrp="1"/>
          </p:cNvSpPr>
          <p:nvPr>
            <p:ph sz="half" idx="2"/>
          </p:nvPr>
        </p:nvSpPr>
        <p:spPr>
          <a:xfrm>
            <a:off x="6311886" y="1007250"/>
            <a:ext cx="5460114" cy="5169713"/>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2">
            <a:extLst>
              <a:ext uri="{FF2B5EF4-FFF2-40B4-BE49-F238E27FC236}">
                <a16:creationId xmlns:a16="http://schemas.microsoft.com/office/drawing/2014/main" id="{15546508-E26C-46CD-8939-D20E71BF4ED7}"/>
              </a:ext>
            </a:extLst>
          </p:cNvPr>
          <p:cNvSpPr>
            <a:spLocks noGrp="1"/>
          </p:cNvSpPr>
          <p:nvPr>
            <p:ph sz="half" idx="1"/>
          </p:nvPr>
        </p:nvSpPr>
        <p:spPr>
          <a:xfrm>
            <a:off x="431999" y="1007250"/>
            <a:ext cx="5448115" cy="5169713"/>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6155533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11" name="Rectangle 10" descr="Accent block left">
            <a:extLst>
              <a:ext uri="{FF2B5EF4-FFF2-40B4-BE49-F238E27FC236}">
                <a16:creationId xmlns:a16="http://schemas.microsoft.com/office/drawing/2014/main" id="{48A1A904-FE62-4BE3-BAE9-0EEAE7B1E38C}"/>
              </a:ext>
              <a:ext uri="{C183D7F6-B498-43B3-948B-1728B52AA6E4}">
                <adec:decorative xmlns="" xmlns:adec="http://schemas.microsoft.com/office/drawing/2017/decorative" val="1"/>
              </a:ext>
            </a:extLst>
          </p:cNvPr>
          <p:cNvSpPr/>
          <p:nvPr userDrawn="1"/>
        </p:nvSpPr>
        <p:spPr>
          <a:xfrm>
            <a:off x="431800" y="1016231"/>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2" name="Rectangle 11" descr="Accent bar right&#10;">
            <a:extLst>
              <a:ext uri="{FF2B5EF4-FFF2-40B4-BE49-F238E27FC236}">
                <a16:creationId xmlns:a16="http://schemas.microsoft.com/office/drawing/2014/main" id="{3E8A46E0-47C2-4441-B7DD-F621A80F1FC8}"/>
              </a:ext>
              <a:ext uri="{C183D7F6-B498-43B3-948B-1728B52AA6E4}">
                <adec:decorative xmlns="" xmlns:adec="http://schemas.microsoft.com/office/drawing/2017/decorative" val="1"/>
              </a:ext>
            </a:extLst>
          </p:cNvPr>
          <p:cNvSpPr/>
          <p:nvPr userDrawn="1"/>
        </p:nvSpPr>
        <p:spPr>
          <a:xfrm>
            <a:off x="6299887" y="1016231"/>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4" name="Text Placeholder 2">
            <a:extLst>
              <a:ext uri="{FF2B5EF4-FFF2-40B4-BE49-F238E27FC236}">
                <a16:creationId xmlns:a16="http://schemas.microsoft.com/office/drawing/2014/main" id="{D902C307-6561-4E11-9899-1F34830AE8AB}"/>
              </a:ext>
            </a:extLst>
          </p:cNvPr>
          <p:cNvSpPr>
            <a:spLocks noGrp="1"/>
          </p:cNvSpPr>
          <p:nvPr>
            <p:ph type="body" idx="1"/>
          </p:nvPr>
        </p:nvSpPr>
        <p:spPr>
          <a:xfrm>
            <a:off x="431800" y="1224128"/>
            <a:ext cx="5448115" cy="3587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6" name="Text Placeholder 4">
            <a:extLst>
              <a:ext uri="{FF2B5EF4-FFF2-40B4-BE49-F238E27FC236}">
                <a16:creationId xmlns:a16="http://schemas.microsoft.com/office/drawing/2014/main" id="{CD73439B-6B1B-47C5-B2B0-409015FB3398}"/>
              </a:ext>
            </a:extLst>
          </p:cNvPr>
          <p:cNvSpPr>
            <a:spLocks noGrp="1"/>
          </p:cNvSpPr>
          <p:nvPr>
            <p:ph type="body" sz="quarter" idx="3"/>
          </p:nvPr>
        </p:nvSpPr>
        <p:spPr>
          <a:xfrm>
            <a:off x="6312086" y="1224128"/>
            <a:ext cx="5447914" cy="3587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7" name="Content Placeholder 5">
            <a:extLst>
              <a:ext uri="{FF2B5EF4-FFF2-40B4-BE49-F238E27FC236}">
                <a16:creationId xmlns:a16="http://schemas.microsoft.com/office/drawing/2014/main" id="{12AC6878-44C6-4445-A225-70C0DC482EDF}"/>
              </a:ext>
            </a:extLst>
          </p:cNvPr>
          <p:cNvSpPr>
            <a:spLocks noGrp="1"/>
          </p:cNvSpPr>
          <p:nvPr>
            <p:ph sz="quarter" idx="4"/>
          </p:nvPr>
        </p:nvSpPr>
        <p:spPr>
          <a:xfrm>
            <a:off x="6299886" y="1955731"/>
            <a:ext cx="5447914" cy="4233932"/>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 name="Content Placeholder 3">
            <a:extLst>
              <a:ext uri="{FF2B5EF4-FFF2-40B4-BE49-F238E27FC236}">
                <a16:creationId xmlns:a16="http://schemas.microsoft.com/office/drawing/2014/main" id="{6D675DA8-374F-4915-973A-53612A41FFC1}"/>
              </a:ext>
            </a:extLst>
          </p:cNvPr>
          <p:cNvSpPr>
            <a:spLocks noGrp="1"/>
          </p:cNvSpPr>
          <p:nvPr>
            <p:ph sz="half" idx="2"/>
          </p:nvPr>
        </p:nvSpPr>
        <p:spPr>
          <a:xfrm>
            <a:off x="431800" y="1943031"/>
            <a:ext cx="5447914" cy="4246632"/>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6253150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3932037" cy="1411276"/>
          </a:xfrm>
        </p:spPr>
        <p:txBody>
          <a:bodyPr anchor="b"/>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11" name="Rectangle 10" descr="Accent block left">
            <a:extLst>
              <a:ext uri="{FF2B5EF4-FFF2-40B4-BE49-F238E27FC236}">
                <a16:creationId xmlns:a16="http://schemas.microsoft.com/office/drawing/2014/main" id="{48A1A904-FE62-4BE3-BAE9-0EEAE7B1E38C}"/>
              </a:ext>
              <a:ext uri="{C183D7F6-B498-43B3-948B-1728B52AA6E4}">
                <adec:decorative xmlns="" xmlns:adec="http://schemas.microsoft.com/office/drawing/2017/decorative" val="1"/>
              </a:ext>
            </a:extLst>
          </p:cNvPr>
          <p:cNvSpPr/>
          <p:nvPr userDrawn="1"/>
        </p:nvSpPr>
        <p:spPr>
          <a:xfrm>
            <a:off x="431800" y="1892926"/>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4" name="Content Placeholder 2">
            <a:extLst>
              <a:ext uri="{FF2B5EF4-FFF2-40B4-BE49-F238E27FC236}">
                <a16:creationId xmlns:a16="http://schemas.microsoft.com/office/drawing/2014/main" id="{85B68CA9-AC4C-4D15-9BA1-A9F1AC5606DA}"/>
              </a:ext>
            </a:extLst>
          </p:cNvPr>
          <p:cNvSpPr>
            <a:spLocks noGrp="1"/>
          </p:cNvSpPr>
          <p:nvPr>
            <p:ph idx="1"/>
          </p:nvPr>
        </p:nvSpPr>
        <p:spPr>
          <a:xfrm>
            <a:off x="4788816" y="432001"/>
            <a:ext cx="6971184" cy="5429050"/>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3">
            <a:extLst>
              <a:ext uri="{FF2B5EF4-FFF2-40B4-BE49-F238E27FC236}">
                <a16:creationId xmlns:a16="http://schemas.microsoft.com/office/drawing/2014/main" id="{29B24D8A-D8A5-4F57-A260-A4CF75FCB3BD}"/>
              </a:ext>
            </a:extLst>
          </p:cNvPr>
          <p:cNvSpPr>
            <a:spLocks noGrp="1"/>
          </p:cNvSpPr>
          <p:nvPr>
            <p:ph type="body" sz="half" idx="2"/>
          </p:nvPr>
        </p:nvSpPr>
        <p:spPr>
          <a:xfrm>
            <a:off x="43200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Tree>
    <p:extLst>
      <p:ext uri="{BB962C8B-B14F-4D97-AF65-F5344CB8AC3E}">
        <p14:creationId xmlns:p14="http://schemas.microsoft.com/office/powerpoint/2010/main" val="801432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3932037" cy="1411276"/>
          </a:xfrm>
        </p:spPr>
        <p:txBody>
          <a:bodyPr anchor="b"/>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11" name="Rectangle 10" descr="Accent block left">
            <a:extLst>
              <a:ext uri="{FF2B5EF4-FFF2-40B4-BE49-F238E27FC236}">
                <a16:creationId xmlns:a16="http://schemas.microsoft.com/office/drawing/2014/main" id="{48A1A904-FE62-4BE3-BAE9-0EEAE7B1E38C}"/>
              </a:ext>
              <a:ext uri="{C183D7F6-B498-43B3-948B-1728B52AA6E4}">
                <adec:decorative xmlns="" xmlns:adec="http://schemas.microsoft.com/office/drawing/2017/decorative" val="1"/>
              </a:ext>
            </a:extLst>
          </p:cNvPr>
          <p:cNvSpPr/>
          <p:nvPr userDrawn="1"/>
        </p:nvSpPr>
        <p:spPr>
          <a:xfrm>
            <a:off x="431800" y="1892926"/>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9" name="Text Placeholder 3">
            <a:extLst>
              <a:ext uri="{FF2B5EF4-FFF2-40B4-BE49-F238E27FC236}">
                <a16:creationId xmlns:a16="http://schemas.microsoft.com/office/drawing/2014/main" id="{3E50A411-2E68-4F4D-B4BC-62E87C633658}"/>
              </a:ext>
            </a:extLst>
          </p:cNvPr>
          <p:cNvSpPr>
            <a:spLocks noGrp="1"/>
          </p:cNvSpPr>
          <p:nvPr>
            <p:ph type="body" sz="half" idx="2"/>
          </p:nvPr>
        </p:nvSpPr>
        <p:spPr>
          <a:xfrm>
            <a:off x="43200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10" name="Picture Placeholder 2">
            <a:extLst>
              <a:ext uri="{FF2B5EF4-FFF2-40B4-BE49-F238E27FC236}">
                <a16:creationId xmlns:a16="http://schemas.microsoft.com/office/drawing/2014/main" id="{2FBF39A8-0BD5-48FD-9993-F595D4F727C1}"/>
              </a:ext>
            </a:extLst>
          </p:cNvPr>
          <p:cNvSpPr>
            <a:spLocks noGrp="1"/>
          </p:cNvSpPr>
          <p:nvPr>
            <p:ph type="pic" idx="1"/>
          </p:nvPr>
        </p:nvSpPr>
        <p:spPr>
          <a:xfrm>
            <a:off x="4788816" y="432001"/>
            <a:ext cx="6971184" cy="5429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2040633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1">
    <p:bg>
      <p:bgPr>
        <a:solidFill>
          <a:schemeClr val="bg1">
            <a:lumMod val="95000"/>
          </a:schemeClr>
        </a:solidFill>
        <a:effectLst/>
      </p:bgPr>
    </p:bg>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371351"/>
          </a:xfrm>
          <a:solidFill>
            <a:schemeClr val="bg1">
              <a:lumMod val="8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a:t>
            </a:r>
            <a:br>
              <a:rPr lang="en-US" noProof="0" dirty="0"/>
            </a:br>
            <a:r>
              <a:rPr lang="en-US" noProof="0" dirty="0"/>
              <a:t>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235700" y="2204792"/>
            <a:ext cx="5956300" cy="1944000"/>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section divider</a:t>
            </a:r>
          </a:p>
        </p:txBody>
      </p:sp>
      <p:sp>
        <p:nvSpPr>
          <p:cNvPr id="7" name="Subtitle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6235700" y="4148860"/>
            <a:ext cx="5956300" cy="1100565"/>
          </a:xfrm>
          <a:solidFill>
            <a:schemeClr val="tx1">
              <a:alpha val="80000"/>
            </a:schemeClr>
          </a:solidFill>
        </p:spPr>
        <p:txBody>
          <a:bodyPr lIns="180000" tIns="180000" rIns="252000" bIns="180000"/>
          <a:lstStyle>
            <a:lvl1pPr marL="0" indent="0" algn="r">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a:r>
              <a:rPr lang="en-US" noProof="0"/>
              <a:t>Click to edit Master subtitle style</a:t>
            </a:r>
          </a:p>
        </p:txBody>
      </p:sp>
      <p:sp>
        <p:nvSpPr>
          <p:cNvPr id="4" name="Footer Placeholder 3">
            <a:extLst>
              <a:ext uri="{FF2B5EF4-FFF2-40B4-BE49-F238E27FC236}">
                <a16:creationId xmlns:a16="http://schemas.microsoft.com/office/drawing/2014/main" id="{6816FE98-6A12-44EC-8485-8B5EFABDF9B2}"/>
              </a:ext>
            </a:extLst>
          </p:cNvPr>
          <p:cNvSpPr>
            <a:spLocks noGrp="1"/>
          </p:cNvSpPr>
          <p:nvPr>
            <p:ph type="ftr" sz="quarter" idx="11"/>
          </p:nvPr>
        </p:nvSpPr>
        <p:spPr/>
        <p:txBody>
          <a:bodyPr/>
          <a:lstStyle/>
          <a:p>
            <a:r>
              <a:rPr lang="en-US" noProof="0" dirty="0"/>
              <a:t>Add a footer</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524778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4371590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p:txBody>
          <a:bodyPr/>
          <a:lstStyle>
            <a:lvl1pPr>
              <a:defRPr>
                <a:solidFill>
                  <a:schemeClr val="tx1">
                    <a:lumMod val="75000"/>
                    <a:lumOff val="25000"/>
                  </a:schemeClr>
                </a:solidFill>
              </a:defRPr>
            </a:lvl1pPr>
          </a:lstStyle>
          <a:p>
            <a:r>
              <a:rPr lang="en-US" noProof="0"/>
              <a:t>Click to edit page title</a:t>
            </a:r>
          </a:p>
        </p:txBody>
      </p:sp>
      <p:sp>
        <p:nvSpPr>
          <p:cNvPr id="5" name="Subtitle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853CF994-8B2C-443F-B695-7378DD360DAA}"/>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505855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A95CDFA7-DEA3-4BBE-8D70-0AF654A1E6FF}"/>
              </a:ext>
            </a:extLst>
          </p:cNvPr>
          <p:cNvSpPr>
            <a:spLocks noGrp="1"/>
          </p:cNvSpPr>
          <p:nvPr>
            <p:ph type="sldNum" sz="quarter" idx="13"/>
          </p:nvPr>
        </p:nvSpPr>
        <p:spPr/>
        <p:txBody>
          <a:bodyPr/>
          <a:lstStyle/>
          <a:p>
            <a:fld id="{19B51A1E-902D-48AF-9020-955120F399B6}" type="slidenum">
              <a:rPr lang="en-US" noProof="0" smtClean="0"/>
              <a:pPr/>
              <a:t>‹#›</a:t>
            </a:fld>
            <a:endParaRPr lang="en-US" noProof="0" dirty="0"/>
          </a:p>
        </p:txBody>
      </p:sp>
      <p:sp>
        <p:nvSpPr>
          <p:cNvPr id="4" name="Title 3">
            <a:extLst>
              <a:ext uri="{FF2B5EF4-FFF2-40B4-BE49-F238E27FC236}">
                <a16:creationId xmlns:a16="http://schemas.microsoft.com/office/drawing/2014/main" id="{90694D9D-C633-4D52-965E-E5BBD9883037}"/>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1139767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A95CDFA7-DEA3-4BBE-8D70-0AF654A1E6FF}"/>
              </a:ext>
            </a:extLst>
          </p:cNvPr>
          <p:cNvSpPr>
            <a:spLocks noGrp="1"/>
          </p:cNvSpPr>
          <p:nvPr>
            <p:ph type="sldNum" sz="quarter" idx="13"/>
          </p:nvPr>
        </p:nvSpPr>
        <p:spPr/>
        <p:txBody>
          <a:bodyPr/>
          <a:lstStyle/>
          <a:p>
            <a:fld id="{19B51A1E-902D-48AF-9020-955120F399B6}" type="slidenum">
              <a:rPr lang="en-US" noProof="0" smtClean="0"/>
              <a:pPr/>
              <a:t>‹#›</a:t>
            </a:fld>
            <a:endParaRPr lang="en-US" noProof="0" dirty="0"/>
          </a:p>
        </p:txBody>
      </p:sp>
      <p:sp>
        <p:nvSpPr>
          <p:cNvPr id="4" name="Title 3">
            <a:extLst>
              <a:ext uri="{FF2B5EF4-FFF2-40B4-BE49-F238E27FC236}">
                <a16:creationId xmlns:a16="http://schemas.microsoft.com/office/drawing/2014/main" id="{90694D9D-C633-4D52-965E-E5BBD9883037}"/>
              </a:ext>
            </a:extLst>
          </p:cNvPr>
          <p:cNvSpPr>
            <a:spLocks noGrp="1"/>
          </p:cNvSpPr>
          <p:nvPr>
            <p:ph type="title"/>
          </p:nvPr>
        </p:nvSpPr>
        <p:spPr/>
        <p:txBody>
          <a:bodyPr/>
          <a:lstStyle/>
          <a:p>
            <a:r>
              <a:rPr lang="en-US" noProof="0"/>
              <a:t>Click to edit Master title style</a:t>
            </a:r>
          </a:p>
        </p:txBody>
      </p:sp>
      <p:sp>
        <p:nvSpPr>
          <p:cNvPr id="6" name="Text Placeholder 5">
            <a:extLst>
              <a:ext uri="{FF2B5EF4-FFF2-40B4-BE49-F238E27FC236}">
                <a16:creationId xmlns:a16="http://schemas.microsoft.com/office/drawing/2014/main" id="{0DB3A426-6D4A-4D91-ACD6-A2C25BAE44E3}"/>
              </a:ext>
            </a:extLst>
          </p:cNvPr>
          <p:cNvSpPr>
            <a:spLocks noGrp="1"/>
          </p:cNvSpPr>
          <p:nvPr>
            <p:ph type="body" sz="quarter" idx="14"/>
          </p:nvPr>
        </p:nvSpPr>
        <p:spPr>
          <a:xfrm>
            <a:off x="1664370" y="2033588"/>
            <a:ext cx="8863262" cy="2790825"/>
          </a:xfrm>
        </p:spPr>
        <p:txBody>
          <a:bodyPr anchor="ctr"/>
          <a:lstStyle>
            <a:lvl1pPr marL="0" indent="0" algn="ctr">
              <a:buNone/>
              <a:defRPr sz="6000"/>
            </a:lvl1pPr>
            <a:lvl2pPr marL="266700" indent="0">
              <a:buNone/>
              <a:defRPr/>
            </a:lvl2pPr>
          </a:lstStyle>
          <a:p>
            <a:pPr lvl="0"/>
            <a:r>
              <a:rPr lang="en-US" noProof="0"/>
              <a:t>Edit Master text styles</a:t>
            </a:r>
          </a:p>
        </p:txBody>
      </p:sp>
    </p:spTree>
    <p:extLst>
      <p:ext uri="{BB962C8B-B14F-4D97-AF65-F5344CB8AC3E}">
        <p14:creationId xmlns:p14="http://schemas.microsoft.com/office/powerpoint/2010/main" val="28772436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A95CDFA7-DEA3-4BBE-8D70-0AF654A1E6FF}"/>
              </a:ext>
            </a:extLst>
          </p:cNvPr>
          <p:cNvSpPr>
            <a:spLocks noGrp="1"/>
          </p:cNvSpPr>
          <p:nvPr>
            <p:ph type="sldNum" sz="quarter" idx="1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3900433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er Slide 2">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2411412" y="0"/>
            <a:ext cx="9780588" cy="6371351"/>
          </a:xfrm>
          <a:solidFill>
            <a:schemeClr val="bg1">
              <a:lumMod val="8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a:t>
            </a:r>
            <a:br>
              <a:rPr lang="en-US" noProof="0" dirty="0"/>
            </a:br>
            <a:r>
              <a:rPr lang="en-US" noProof="0" dirty="0"/>
              <a:t>your Photo Here</a:t>
            </a:r>
          </a:p>
        </p:txBody>
      </p:sp>
      <p:sp>
        <p:nvSpPr>
          <p:cNvPr id="3" name="Title 1">
            <a:extLst>
              <a:ext uri="{FF2B5EF4-FFF2-40B4-BE49-F238E27FC236}">
                <a16:creationId xmlns:a16="http://schemas.microsoft.com/office/drawing/2014/main" id="{E473AB13-DFF9-4538-9907-E261659E0E01}"/>
              </a:ext>
            </a:extLst>
          </p:cNvPr>
          <p:cNvSpPr>
            <a:spLocks noGrp="1"/>
          </p:cNvSpPr>
          <p:nvPr>
            <p:ph type="title" hasCustomPrompt="1"/>
          </p:nvPr>
        </p:nvSpPr>
        <p:spPr>
          <a:xfrm>
            <a:off x="-1700" y="2156226"/>
            <a:ext cx="5958000" cy="1958400"/>
          </a:xfrm>
          <a:solidFill>
            <a:schemeClr val="bg1"/>
          </a:solidFill>
        </p:spPr>
        <p:txBody>
          <a:bodyPr lIns="252000" tIns="180000" rIns="180000" bIns="180000"/>
          <a:lstStyle>
            <a:lvl1pPr>
              <a:defRPr sz="6000" b="1" spc="-300">
                <a:solidFill>
                  <a:schemeClr val="tx1">
                    <a:lumMod val="75000"/>
                    <a:lumOff val="25000"/>
                  </a:schemeClr>
                </a:solidFill>
                <a:latin typeface="+mj-lt"/>
              </a:defRPr>
            </a:lvl1pPr>
          </a:lstStyle>
          <a:p>
            <a:r>
              <a:rPr lang="en-US" noProof="0"/>
              <a:t>Click to edit section divider</a:t>
            </a:r>
          </a:p>
        </p:txBody>
      </p:sp>
      <p:sp>
        <p:nvSpPr>
          <p:cNvPr id="7" name="Subtitle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0" y="4110760"/>
            <a:ext cx="5956300" cy="1100565"/>
          </a:xfrm>
          <a:solidFill>
            <a:schemeClr val="tx1">
              <a:alpha val="80000"/>
            </a:schemeClr>
          </a:solidFill>
        </p:spPr>
        <p:txBody>
          <a:bodyPr lIns="252000" tIns="180000" rIns="180000" bIns="180000"/>
          <a:lstStyle>
            <a:lvl1pPr marL="0" indent="0" algn="l">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a:r>
              <a:rPr lang="en-US" noProof="0"/>
              <a:t>Click to edit Master subtitle style</a:t>
            </a:r>
          </a:p>
        </p:txBody>
      </p:sp>
      <p:sp>
        <p:nvSpPr>
          <p:cNvPr id="4" name="Footer Placeholder 3">
            <a:extLst>
              <a:ext uri="{FF2B5EF4-FFF2-40B4-BE49-F238E27FC236}">
                <a16:creationId xmlns:a16="http://schemas.microsoft.com/office/drawing/2014/main" id="{6816FE98-6A12-44EC-8485-8B5EFABDF9B2}"/>
              </a:ext>
            </a:extLst>
          </p:cNvPr>
          <p:cNvSpPr>
            <a:spLocks noGrp="1"/>
          </p:cNvSpPr>
          <p:nvPr>
            <p:ph type="ftr" sz="quarter" idx="11"/>
          </p:nvPr>
        </p:nvSpPr>
        <p:spPr/>
        <p:txBody>
          <a:bodyPr/>
          <a:lstStyle/>
          <a:p>
            <a:r>
              <a:rPr lang="en-US" noProof="0" dirty="0"/>
              <a:t>Add a footer</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0" y="5209682"/>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28285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Image Layout 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6096000" y="-1"/>
            <a:ext cx="6096000" cy="6371351"/>
          </a:xfrm>
          <a:solidFill>
            <a:schemeClr val="bg1">
              <a:lumMod val="95000"/>
            </a:schemeClr>
          </a:solidFill>
        </p:spPr>
        <p:txBody>
          <a:bodyPr tIns="1584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7111800" y="3802899"/>
            <a:ext cx="4648200" cy="985000"/>
          </a:xfrm>
          <a:solidFill>
            <a:schemeClr val="bg1"/>
          </a:solidFill>
        </p:spPr>
        <p:txBody>
          <a:bodyPr lIns="180000" tIns="180000" rIns="180000" bIns="180000"/>
          <a:lstStyle>
            <a:lvl1pPr algn="r">
              <a:defRPr sz="6000" b="1" spc="-300">
                <a:solidFill>
                  <a:schemeClr val="tx1">
                    <a:lumMod val="75000"/>
                    <a:lumOff val="25000"/>
                  </a:schemeClr>
                </a:solidFill>
              </a:defRPr>
            </a:lvl1pPr>
          </a:lstStyle>
          <a:p>
            <a:r>
              <a:rPr lang="en-US" noProof="0"/>
              <a:t>Edit page title</a:t>
            </a:r>
          </a:p>
        </p:txBody>
      </p:sp>
      <p:sp>
        <p:nvSpPr>
          <p:cNvPr id="10" name="Subtitl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7111800" y="4787900"/>
            <a:ext cx="4648200" cy="1162800"/>
          </a:xfrm>
          <a:solidFill>
            <a:schemeClr val="tx1">
              <a:alpha val="80000"/>
            </a:schemeClr>
          </a:solidFill>
        </p:spPr>
        <p:txBody>
          <a:bodyPr lIns="180000" tIns="180000" rIns="180000" bIns="180000"/>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432000" y="2668686"/>
            <a:ext cx="5472000" cy="2999426"/>
          </a:xfrm>
        </p:spPr>
        <p:txBody>
          <a:bodyPr anchor="b"/>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0505ED12-A431-4761-87A4-F05164BE0221}"/>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8" name="Rectangle 7">
            <a:extLst>
              <a:ext uri="{FF2B5EF4-FFF2-40B4-BE49-F238E27FC236}">
                <a16:creationId xmlns:a16="http://schemas.microsoft.com/office/drawing/2014/main" id="{1508F53F-6AA2-4060-904A-BC90211DC043}"/>
              </a:ext>
            </a:extLst>
          </p:cNvPr>
          <p:cNvSpPr/>
          <p:nvPr userDrawn="1"/>
        </p:nvSpPr>
        <p:spPr>
          <a:xfrm>
            <a:off x="9348588" y="3700775"/>
            <a:ext cx="2411412" cy="1148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Tree>
    <p:extLst>
      <p:ext uri="{BB962C8B-B14F-4D97-AF65-F5344CB8AC3E}">
        <p14:creationId xmlns:p14="http://schemas.microsoft.com/office/powerpoint/2010/main" val="135010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Image Layout 2">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6096000" cy="6371351"/>
          </a:xfrm>
          <a:solidFill>
            <a:schemeClr val="bg1">
              <a:lumMod val="95000"/>
            </a:schemeClr>
          </a:solidFill>
        </p:spPr>
        <p:txBody>
          <a:bodyPr tIns="1584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5118100" y="1869795"/>
            <a:ext cx="6641900" cy="1124345"/>
          </a:xfrm>
          <a:solidFill>
            <a:schemeClr val="bg1">
              <a:lumMod val="95000"/>
            </a:schemeClr>
          </a:solidFill>
        </p:spPr>
        <p:txBody>
          <a:bodyPr lIns="180000" tIns="180000" rIns="180000" bIns="180000"/>
          <a:lstStyle>
            <a:lvl1pPr algn="l">
              <a:defRPr sz="6000" b="1" spc="-300">
                <a:solidFill>
                  <a:schemeClr val="tx1">
                    <a:lumMod val="75000"/>
                    <a:lumOff val="25000"/>
                  </a:schemeClr>
                </a:solidFill>
              </a:defRPr>
            </a:lvl1pPr>
          </a:lstStyle>
          <a:p>
            <a:r>
              <a:rPr lang="en-US" noProof="0"/>
              <a:t>Click to edit page title</a:t>
            </a:r>
          </a:p>
        </p:txBody>
      </p:sp>
      <p:sp>
        <p:nvSpPr>
          <p:cNvPr id="10" name="Subtitl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5118334" y="2994141"/>
            <a:ext cx="6641626" cy="590155"/>
          </a:xfrm>
          <a:solidFill>
            <a:schemeClr val="tx1">
              <a:alpha val="80000"/>
            </a:schemeClr>
          </a:solidFill>
        </p:spPr>
        <p:txBody>
          <a:bodyPr lIns="180000" tIns="180000" rIns="180000" bIns="180000"/>
          <a:lstStyle>
            <a:lvl1pPr marL="0" indent="0" algn="l">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6288000" y="3763648"/>
            <a:ext cx="5472000" cy="2428351"/>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0505ED12-A431-4761-87A4-F05164BE0221}"/>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8" name="Rectangle 7">
            <a:extLst>
              <a:ext uri="{FF2B5EF4-FFF2-40B4-BE49-F238E27FC236}">
                <a16:creationId xmlns:a16="http://schemas.microsoft.com/office/drawing/2014/main" id="{FA5285E0-8F27-49C4-AADF-92A3B72D41FD}"/>
              </a:ext>
            </a:extLst>
          </p:cNvPr>
          <p:cNvSpPr/>
          <p:nvPr userDrawn="1"/>
        </p:nvSpPr>
        <p:spPr>
          <a:xfrm>
            <a:off x="9775824" y="1762069"/>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Tree>
    <p:extLst>
      <p:ext uri="{BB962C8B-B14F-4D97-AF65-F5344CB8AC3E}">
        <p14:creationId xmlns:p14="http://schemas.microsoft.com/office/powerpoint/2010/main" val="38438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9" name="Subtitle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mparison Left Placeholder 1">
            <a:extLst>
              <a:ext uri="{FF2B5EF4-FFF2-40B4-BE49-F238E27FC236}">
                <a16:creationId xmlns:a16="http://schemas.microsoft.com/office/drawing/2014/main" id="{9322B50D-6A7D-41C6-BA57-613BC231DF36}"/>
              </a:ext>
            </a:extLst>
          </p:cNvPr>
          <p:cNvSpPr>
            <a:spLocks noGrp="1"/>
          </p:cNvSpPr>
          <p:nvPr>
            <p:ph type="body" idx="1"/>
          </p:nvPr>
        </p:nvSpPr>
        <p:spPr>
          <a:xfrm>
            <a:off x="432000" y="2307689"/>
            <a:ext cx="5472000" cy="360000"/>
          </a:xfrm>
        </p:spPr>
        <p:txBody>
          <a:bodyPr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4" name="Content Placeholder 2">
            <a:extLst>
              <a:ext uri="{FF2B5EF4-FFF2-40B4-BE49-F238E27FC236}">
                <a16:creationId xmlns:a16="http://schemas.microsoft.com/office/drawing/2014/main" id="{9FD584DA-F775-47B8-A1D7-6556AD5FCBD2}"/>
              </a:ext>
            </a:extLst>
          </p:cNvPr>
          <p:cNvSpPr>
            <a:spLocks noGrp="1"/>
          </p:cNvSpPr>
          <p:nvPr>
            <p:ph sz="half" idx="2"/>
          </p:nvPr>
        </p:nvSpPr>
        <p:spPr>
          <a:xfrm>
            <a:off x="432000" y="2815037"/>
            <a:ext cx="5472000" cy="3376963"/>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Comparison Left Placeholder 2">
            <a:extLst>
              <a:ext uri="{FF2B5EF4-FFF2-40B4-BE49-F238E27FC236}">
                <a16:creationId xmlns:a16="http://schemas.microsoft.com/office/drawing/2014/main" id="{78A963F8-6F6E-440E-B3B3-DDE13C083A36}"/>
              </a:ext>
            </a:extLst>
          </p:cNvPr>
          <p:cNvSpPr>
            <a:spLocks noGrp="1"/>
          </p:cNvSpPr>
          <p:nvPr>
            <p:ph type="body" sz="quarter" idx="13"/>
          </p:nvPr>
        </p:nvSpPr>
        <p:spPr>
          <a:xfrm>
            <a:off x="6300000" y="2308214"/>
            <a:ext cx="5472000" cy="358775"/>
          </a:xfrm>
        </p:spPr>
        <p:txBody>
          <a:bodyPr/>
          <a:lstStyle>
            <a:lvl1pPr marL="0" indent="0">
              <a:buNone/>
              <a:defRPr sz="2400" b="1"/>
            </a:lvl1pPr>
          </a:lstStyle>
          <a:p>
            <a:pPr lvl="0"/>
            <a:r>
              <a:rPr lang="en-US" noProof="0"/>
              <a:t>Edit Master text styles</a:t>
            </a:r>
          </a:p>
        </p:txBody>
      </p:sp>
      <p:sp>
        <p:nvSpPr>
          <p:cNvPr id="8" name="Text Placeholder 4">
            <a:extLst>
              <a:ext uri="{FF2B5EF4-FFF2-40B4-BE49-F238E27FC236}">
                <a16:creationId xmlns:a16="http://schemas.microsoft.com/office/drawing/2014/main" id="{DF0A5256-B267-47DA-858A-0F3867CB6139}"/>
              </a:ext>
            </a:extLst>
          </p:cNvPr>
          <p:cNvSpPr>
            <a:spLocks noGrp="1"/>
          </p:cNvSpPr>
          <p:nvPr>
            <p:ph type="body" sz="quarter" idx="12"/>
          </p:nvPr>
        </p:nvSpPr>
        <p:spPr>
          <a:xfrm>
            <a:off x="6299887" y="2812214"/>
            <a:ext cx="5472113" cy="3379036"/>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18733E7E-50D2-4F6C-9DF2-CF4C98C4B847}"/>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10" name="Rectangle 9" descr="Accent block left">
            <a:extLst>
              <a:ext uri="{FF2B5EF4-FFF2-40B4-BE49-F238E27FC236}">
                <a16:creationId xmlns:a16="http://schemas.microsoft.com/office/drawing/2014/main" id="{BBC0CAF5-0DE6-4BEA-824E-124A54A76AC6}"/>
              </a:ext>
              <a:ext uri="{C183D7F6-B498-43B3-948B-1728B52AA6E4}">
                <adec:decorative xmlns="" xmlns:adec="http://schemas.microsoft.com/office/drawing/2017/decorative" val="1"/>
              </a:ext>
            </a:extLst>
          </p:cNvPr>
          <p:cNvSpPr/>
          <p:nvPr userDrawn="1"/>
        </p:nvSpPr>
        <p:spPr>
          <a:xfrm>
            <a:off x="431800" y="2100317"/>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1" name="Rectangle 10" descr="Accent bar right&#10;">
            <a:extLst>
              <a:ext uri="{FF2B5EF4-FFF2-40B4-BE49-F238E27FC236}">
                <a16:creationId xmlns:a16="http://schemas.microsoft.com/office/drawing/2014/main" id="{ED008080-B2F5-441A-8B15-30AE86BBF943}"/>
              </a:ext>
              <a:ext uri="{C183D7F6-B498-43B3-948B-1728B52AA6E4}">
                <adec:decorative xmlns="" xmlns:adec="http://schemas.microsoft.com/office/drawing/2017/decorative" val="1"/>
              </a:ext>
            </a:extLst>
          </p:cNvPr>
          <p:cNvSpPr/>
          <p:nvPr userDrawn="1"/>
        </p:nvSpPr>
        <p:spPr>
          <a:xfrm>
            <a:off x="6299887" y="2100317"/>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Tree>
    <p:extLst>
      <p:ext uri="{BB962C8B-B14F-4D97-AF65-F5344CB8AC3E}">
        <p14:creationId xmlns:p14="http://schemas.microsoft.com/office/powerpoint/2010/main" val="250995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12192000" cy="6371350"/>
          </a:xfrm>
          <a:solidFill>
            <a:schemeClr val="bg1">
              <a:lumMod val="8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hasCustomPrompt="1"/>
          </p:nvPr>
        </p:nvSpPr>
        <p:spPr>
          <a:xfrm>
            <a:off x="6096000" y="5359400"/>
            <a:ext cx="5664000" cy="565899"/>
          </a:xfrm>
          <a:solidFill>
            <a:schemeClr val="tx1"/>
          </a:solidFill>
        </p:spPr>
        <p:txBody>
          <a:bodyPr lIns="180000" tIns="180000" rIns="180000" bIns="180000" anchor="ctr"/>
          <a:lstStyle>
            <a:lvl1pPr marL="0" indent="0" algn="r">
              <a:buNone/>
              <a:defRPr>
                <a:solidFill>
                  <a:schemeClr val="bg1"/>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Enter your caption</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2" name="Slide Number Placeholder 1">
            <a:extLst>
              <a:ext uri="{FF2B5EF4-FFF2-40B4-BE49-F238E27FC236}">
                <a16:creationId xmlns:a16="http://schemas.microsoft.com/office/drawing/2014/main" id="{8B3D119C-DBF5-4B4F-BE38-7BD7B5C8A5D0}"/>
              </a:ext>
            </a:extLst>
          </p:cNvPr>
          <p:cNvSpPr>
            <a:spLocks noGrp="1"/>
          </p:cNvSpPr>
          <p:nvPr>
            <p:ph type="sldNum" sz="quarter" idx="15"/>
          </p:nvPr>
        </p:nvSpPr>
        <p:spPr/>
        <p:txBody>
          <a:bodyPr/>
          <a:lstStyle/>
          <a:p>
            <a:fld id="{19B51A1E-902D-48AF-9020-955120F399B6}" type="slidenum">
              <a:rPr lang="en-US" noProof="0" smtClean="0"/>
              <a:pPr/>
              <a:t>‹#›</a:t>
            </a:fld>
            <a:endParaRPr lang="en-US" noProof="0" dirty="0"/>
          </a:p>
        </p:txBody>
      </p:sp>
      <p:sp>
        <p:nvSpPr>
          <p:cNvPr id="5" name="Title 4">
            <a:extLst>
              <a:ext uri="{FF2B5EF4-FFF2-40B4-BE49-F238E27FC236}">
                <a16:creationId xmlns:a16="http://schemas.microsoft.com/office/drawing/2014/main" id="{7F8E7C83-06D7-4C5B-85B7-0E5713B4FAB3}"/>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198778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bg1">
            <a:lumMod val="95000"/>
          </a:schemeClr>
        </a:solidFill>
        <a:effectLst/>
      </p:bgPr>
    </p:bg>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102" cy="6804025"/>
          </a:xfrm>
          <a:solidFill>
            <a:schemeClr val="bg1">
              <a:lumMod val="85000"/>
            </a:schemeClr>
          </a:solidFill>
        </p:spPr>
        <p:txBody>
          <a:bodyPr tIns="0"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8458200" y="2798354"/>
            <a:ext cx="3733800" cy="1013684"/>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Thank You</a:t>
            </a:r>
          </a:p>
        </p:txBody>
      </p:sp>
      <p:sp>
        <p:nvSpPr>
          <p:cNvPr id="9" name="Text Placeholder 5">
            <a:extLst>
              <a:ext uri="{FF2B5EF4-FFF2-40B4-BE49-F238E27FC236}">
                <a16:creationId xmlns:a16="http://schemas.microsoft.com/office/drawing/2014/main" id="{52FA7FC9-E40E-4144-84E4-34E3722E9A6D}"/>
              </a:ext>
            </a:extLst>
          </p:cNvPr>
          <p:cNvSpPr>
            <a:spLocks noGrp="1"/>
          </p:cNvSpPr>
          <p:nvPr>
            <p:ph type="body" sz="quarter" idx="15" hasCustomPrompt="1"/>
          </p:nvPr>
        </p:nvSpPr>
        <p:spPr>
          <a:xfrm>
            <a:off x="8458200" y="3957705"/>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Full Name</a:t>
            </a:r>
          </a:p>
        </p:txBody>
      </p:sp>
      <p:sp>
        <p:nvSpPr>
          <p:cNvPr id="10" name="Text Placeholder 6">
            <a:extLst>
              <a:ext uri="{FF2B5EF4-FFF2-40B4-BE49-F238E27FC236}">
                <a16:creationId xmlns:a16="http://schemas.microsoft.com/office/drawing/2014/main" id="{97289182-4FE6-4A18-9775-4588D5801CF6}"/>
              </a:ext>
            </a:extLst>
          </p:cNvPr>
          <p:cNvSpPr>
            <a:spLocks noGrp="1"/>
          </p:cNvSpPr>
          <p:nvPr>
            <p:ph type="body" sz="quarter" idx="16" hasCustomPrompt="1"/>
          </p:nvPr>
        </p:nvSpPr>
        <p:spPr>
          <a:xfrm>
            <a:off x="8458200" y="4306722"/>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Phone Number</a:t>
            </a:r>
          </a:p>
        </p:txBody>
      </p:sp>
      <p:sp>
        <p:nvSpPr>
          <p:cNvPr id="11" name="Text Placeholder 7">
            <a:extLst>
              <a:ext uri="{FF2B5EF4-FFF2-40B4-BE49-F238E27FC236}">
                <a16:creationId xmlns:a16="http://schemas.microsoft.com/office/drawing/2014/main" id="{BD4E94C7-6CAF-4FEE-9E02-D3D3A2AC5EAF}"/>
              </a:ext>
            </a:extLst>
          </p:cNvPr>
          <p:cNvSpPr>
            <a:spLocks noGrp="1"/>
          </p:cNvSpPr>
          <p:nvPr>
            <p:ph type="body" sz="quarter" idx="17" hasCustomPrompt="1"/>
          </p:nvPr>
        </p:nvSpPr>
        <p:spPr>
          <a:xfrm>
            <a:off x="8458200" y="4655739"/>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Email or Social Media Handle</a:t>
            </a:r>
          </a:p>
        </p:txBody>
      </p:sp>
      <p:sp>
        <p:nvSpPr>
          <p:cNvPr id="12" name="Text Placeholder 8">
            <a:extLst>
              <a:ext uri="{FF2B5EF4-FFF2-40B4-BE49-F238E27FC236}">
                <a16:creationId xmlns:a16="http://schemas.microsoft.com/office/drawing/2014/main" id="{0DE421A3-3C59-48FC-BC3B-007ADFBEB4FE}"/>
              </a:ext>
            </a:extLst>
          </p:cNvPr>
          <p:cNvSpPr>
            <a:spLocks noGrp="1"/>
          </p:cNvSpPr>
          <p:nvPr>
            <p:ph type="body" sz="quarter" idx="18" hasCustomPrompt="1"/>
          </p:nvPr>
        </p:nvSpPr>
        <p:spPr>
          <a:xfrm>
            <a:off x="8458200" y="5004756"/>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Company Website</a:t>
            </a:r>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8458200" y="2685912"/>
            <a:ext cx="3733800"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222FB6A7-1E80-487C-93E6-DCAA8751EF21}"/>
              </a:ext>
            </a:extLst>
          </p:cNvPr>
          <p:cNvSpPr>
            <a:spLocks noGrp="1"/>
          </p:cNvSpPr>
          <p:nvPr>
            <p:ph type="sldNum" sz="quarter" idx="20"/>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049663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a:lstStyle>
            <a:lvl1pPr>
              <a:defRPr>
                <a:solidFill>
                  <a:schemeClr val="tx1">
                    <a:lumMod val="75000"/>
                    <a:lumOff val="25000"/>
                  </a:schemeClr>
                </a:solidFill>
              </a:defRPr>
            </a:lvl1pPr>
          </a:lstStyle>
          <a:p>
            <a:r>
              <a:rPr lang="en-US" noProof="0"/>
              <a:t>Click to edit page title</a:t>
            </a:r>
          </a:p>
        </p:txBody>
      </p:sp>
      <p:sp>
        <p:nvSpPr>
          <p:cNvPr id="7" name="Subtitle 2">
            <a:extLst>
              <a:ext uri="{FF2B5EF4-FFF2-40B4-BE49-F238E27FC236}">
                <a16:creationId xmlns:a16="http://schemas.microsoft.com/office/drawing/2014/main" id="{E97A9A62-1AA6-47A9-A1A0-54196823744C}"/>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C8DE0AAD-6FBD-416B-A91A-21F2B737919E}"/>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73450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EB0D177-9AA4-42F4-9CD7-CD206217CA6D}"/>
              </a:ext>
            </a:extLst>
          </p:cNvPr>
          <p:cNvSpPr/>
          <p:nvPr userDrawn="1"/>
        </p:nvSpPr>
        <p:spPr>
          <a:xfrm>
            <a:off x="9780101" y="6371351"/>
            <a:ext cx="1979897" cy="4319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8" name="Rectangle 27">
            <a:extLst>
              <a:ext uri="{FF2B5EF4-FFF2-40B4-BE49-F238E27FC236}">
                <a16:creationId xmlns:a16="http://schemas.microsoft.com/office/drawing/2014/main" id="{C825DB53-D610-4A40-AFDC-EBC47DB613CE}"/>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Freeform: Shape 30">
            <a:extLst>
              <a:ext uri="{FF2B5EF4-FFF2-40B4-BE49-F238E27FC236}">
                <a16:creationId xmlns:a16="http://schemas.microsoft.com/office/drawing/2014/main" id="{C2B9A6A4-83D0-40B1-8B15-964C84BF0705}"/>
              </a:ext>
            </a:extLst>
          </p:cNvPr>
          <p:cNvSpPr/>
          <p:nvPr userDrawn="1"/>
        </p:nvSpPr>
        <p:spPr>
          <a:xfrm>
            <a:off x="0" y="6371351"/>
            <a:ext cx="9780102" cy="432000"/>
          </a:xfrm>
          <a:custGeom>
            <a:avLst/>
            <a:gdLst>
              <a:gd name="connsiteX0" fmla="*/ 0 w 9780102"/>
              <a:gd name="connsiteY0" fmla="*/ 0 h 432000"/>
              <a:gd name="connsiteX1" fmla="*/ 9780102 w 9780102"/>
              <a:gd name="connsiteY1" fmla="*/ 0 h 432000"/>
              <a:gd name="connsiteX2" fmla="*/ 9780102 w 9780102"/>
              <a:gd name="connsiteY2" fmla="*/ 432000 h 432000"/>
              <a:gd name="connsiteX3" fmla="*/ 0 w 9780102"/>
              <a:gd name="connsiteY3" fmla="*/ 432000 h 432000"/>
            </a:gdLst>
            <a:ahLst/>
            <a:cxnLst>
              <a:cxn ang="0">
                <a:pos x="connsiteX0" y="connsiteY0"/>
              </a:cxn>
              <a:cxn ang="0">
                <a:pos x="connsiteX1" y="connsiteY1"/>
              </a:cxn>
              <a:cxn ang="0">
                <a:pos x="connsiteX2" y="connsiteY2"/>
              </a:cxn>
              <a:cxn ang="0">
                <a:pos x="connsiteX3" y="connsiteY3"/>
              </a:cxn>
            </a:cxnLst>
            <a:rect l="l" t="t" r="r" b="b"/>
            <a:pathLst>
              <a:path w="9780102" h="432000">
                <a:moveTo>
                  <a:pt x="0" y="0"/>
                </a:moveTo>
                <a:lnTo>
                  <a:pt x="9780102" y="0"/>
                </a:lnTo>
                <a:lnTo>
                  <a:pt x="9780102" y="432000"/>
                </a:lnTo>
                <a:lnTo>
                  <a:pt x="0" y="4320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Placeholder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28000" cy="432000"/>
          </a:xfrm>
          <a:prstGeom prst="rect">
            <a:avLst/>
          </a:prstGeom>
        </p:spPr>
        <p:txBody>
          <a:bodyPr vert="horz" lIns="0" tIns="0" rIns="0" bIns="0" rtlCol="0" anchor="ctr">
            <a:noAutofit/>
          </a:bodyPr>
          <a:lstStyle/>
          <a:p>
            <a:r>
              <a:rPr lang="en-US" noProof="0"/>
              <a:t>Click to edit page title</a:t>
            </a:r>
          </a:p>
        </p:txBody>
      </p:sp>
      <p:sp>
        <p:nvSpPr>
          <p:cNvPr id="3" name="Text Placeholder 2">
            <a:extLst>
              <a:ext uri="{FF2B5EF4-FFF2-40B4-BE49-F238E27FC236}">
                <a16:creationId xmlns:a16="http://schemas.microsoft.com/office/drawing/2014/main" id="{213AB95C-7DD4-4796-80E4-1B7466A2A037}"/>
              </a:ext>
            </a:extLst>
          </p:cNvPr>
          <p:cNvSpPr>
            <a:spLocks noGrp="1"/>
          </p:cNvSpPr>
          <p:nvPr>
            <p:ph type="body" idx="1"/>
          </p:nvPr>
        </p:nvSpPr>
        <p:spPr>
          <a:xfrm>
            <a:off x="432000" y="1512000"/>
            <a:ext cx="11328000" cy="4679250"/>
          </a:xfrm>
          <a:prstGeom prst="rect">
            <a:avLst/>
          </a:prstGeom>
        </p:spPr>
        <p:txBody>
          <a:bodyPr vert="horz" lIns="0" tIns="0" rIns="0" bIns="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439820"/>
            <a:ext cx="5664000" cy="295062"/>
          </a:xfrm>
          <a:prstGeom prst="rect">
            <a:avLst/>
          </a:prstGeom>
          <a:noFill/>
        </p:spPr>
        <p:txBody>
          <a:bodyPr vert="horz" lIns="0" tIns="0" rIns="0" bIns="0" rtlCol="0" anchor="ctr"/>
          <a:lstStyle>
            <a:lvl1pPr algn="l">
              <a:defRPr sz="1200">
                <a:solidFill>
                  <a:schemeClr val="tx1">
                    <a:lumMod val="75000"/>
                    <a:lumOff val="25000"/>
                  </a:schemeClr>
                </a:solidFill>
              </a:defRPr>
            </a:lvl1pPr>
          </a:lstStyle>
          <a:p>
            <a:r>
              <a:rPr lang="en-US" noProof="0" dirty="0"/>
              <a:t>Add a footer</a:t>
            </a:r>
          </a:p>
        </p:txBody>
      </p:sp>
      <p:sp>
        <p:nvSpPr>
          <p:cNvPr id="6" name="Slide Number Placeholder 5">
            <a:extLst>
              <a:ext uri="{FF2B5EF4-FFF2-40B4-BE49-F238E27FC236}">
                <a16:creationId xmlns:a16="http://schemas.microsoft.com/office/drawing/2014/main" id="{5ECA3099-A94F-4C3E-BC29-780EDD38F722}"/>
              </a:ext>
            </a:extLst>
          </p:cNvPr>
          <p:cNvSpPr>
            <a:spLocks noGrp="1"/>
          </p:cNvSpPr>
          <p:nvPr>
            <p:ph type="sldNum" sz="quarter" idx="4"/>
          </p:nvPr>
        </p:nvSpPr>
        <p:spPr>
          <a:xfrm>
            <a:off x="11760000" y="6371351"/>
            <a:ext cx="432000" cy="432000"/>
          </a:xfrm>
          <a:prstGeom prst="rect">
            <a:avLst/>
          </a:prstGeom>
          <a:solidFill>
            <a:schemeClr val="tx1">
              <a:lumMod val="75000"/>
              <a:lumOff val="25000"/>
            </a:schemeClr>
          </a:solidFill>
        </p:spPr>
        <p:txBody>
          <a:bodyPr vert="horz" lIns="0" tIns="0" rIns="0" bIns="0" rtlCol="0" anchor="ctr"/>
          <a:lstStyle>
            <a:lvl1pPr algn="ctr">
              <a:defRPr sz="1200">
                <a:solidFill>
                  <a:schemeClr val="bg1"/>
                </a:solidFill>
                <a:latin typeface="+mj-lt"/>
              </a:defRPr>
            </a:lvl1pPr>
          </a:lstStyle>
          <a:p>
            <a:fld id="{19B51A1E-902D-48AF-9020-955120F399B6}" type="slidenum">
              <a:rPr lang="en-US" noProof="0" smtClean="0"/>
              <a:pPr/>
              <a:t>‹#›</a:t>
            </a:fld>
            <a:endParaRPr lang="en-US" noProof="0" dirty="0"/>
          </a:p>
        </p:txBody>
      </p:sp>
      <p:sp>
        <p:nvSpPr>
          <p:cNvPr id="4" name="TextBox 3">
            <a:extLst>
              <a:ext uri="{FF2B5EF4-FFF2-40B4-BE49-F238E27FC236}">
                <a16:creationId xmlns:a16="http://schemas.microsoft.com/office/drawing/2014/main" id="{34FDC6F9-37F9-4E25-AECA-D307B8421C73}"/>
              </a:ext>
            </a:extLst>
          </p:cNvPr>
          <p:cNvSpPr txBox="1"/>
          <p:nvPr userDrawn="1"/>
        </p:nvSpPr>
        <p:spPr>
          <a:xfrm>
            <a:off x="10243100" y="6422491"/>
            <a:ext cx="1053900" cy="380860"/>
          </a:xfrm>
          <a:prstGeom prst="rect">
            <a:avLst/>
          </a:prstGeom>
          <a:noFill/>
        </p:spPr>
        <p:txBody>
          <a:bodyPr wrap="square" tIns="108000" bIns="0" rtlCol="0" anchor="ctr">
            <a:spAutoFit/>
          </a:bodyPr>
          <a:lstStyle/>
          <a:p>
            <a:pPr algn="r">
              <a:lnSpc>
                <a:spcPts val="1000"/>
              </a:lnSpc>
            </a:pPr>
            <a:r>
              <a:rPr lang="en-US" sz="2500" b="1" i="0" spc="-100" baseline="0" noProof="0" dirty="0">
                <a:solidFill>
                  <a:schemeClr val="accent1"/>
                </a:solidFill>
                <a:latin typeface="+mj-lt"/>
              </a:rPr>
              <a:t>TREY</a:t>
            </a:r>
            <a:r>
              <a:rPr lang="en-US" sz="1600" b="1" i="0" spc="-100" baseline="0" noProof="0" dirty="0">
                <a:solidFill>
                  <a:schemeClr val="accent1"/>
                </a:solidFill>
                <a:latin typeface="+mj-lt"/>
              </a:rPr>
              <a:t> </a:t>
            </a:r>
            <a:br>
              <a:rPr lang="en-US" sz="1600" b="1" i="0" spc="-100" baseline="0" noProof="0" dirty="0">
                <a:solidFill>
                  <a:schemeClr val="accent1"/>
                </a:solidFill>
                <a:latin typeface="+mj-lt"/>
              </a:rPr>
            </a:br>
            <a:r>
              <a:rPr lang="en-US" sz="1200" b="0" i="0" spc="140" baseline="0" noProof="0" dirty="0">
                <a:solidFill>
                  <a:schemeClr val="tx1">
                    <a:lumMod val="75000"/>
                    <a:lumOff val="25000"/>
                  </a:schemeClr>
                </a:solidFill>
                <a:latin typeface="+mj-lt"/>
              </a:rPr>
              <a:t>research</a:t>
            </a:r>
          </a:p>
        </p:txBody>
      </p:sp>
      <p:sp>
        <p:nvSpPr>
          <p:cNvPr id="9" name="Rectangle 8">
            <a:extLst>
              <a:ext uri="{FF2B5EF4-FFF2-40B4-BE49-F238E27FC236}">
                <a16:creationId xmlns:a16="http://schemas.microsoft.com/office/drawing/2014/main" id="{4BC39664-EB8B-4A32-915A-D4308F79277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Rectangle 28">
            <a:extLst>
              <a:ext uri="{FF2B5EF4-FFF2-40B4-BE49-F238E27FC236}">
                <a16:creationId xmlns:a16="http://schemas.microsoft.com/office/drawing/2014/main" id="{9B49670D-8F18-44A8-B217-67B412095C0D}"/>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030FA059-EC32-4FFF-9673-48849B2FA43A}"/>
              </a:ext>
            </a:extLst>
          </p:cNvPr>
          <p:cNvCxnSpPr>
            <a:cxnSpLocks/>
          </p:cNvCxnSpPr>
          <p:nvPr userDrawn="1"/>
        </p:nvCxnSpPr>
        <p:spPr>
          <a:xfrm flipH="1">
            <a:off x="1" y="6371351"/>
            <a:ext cx="12191999"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8" r:id="rId4"/>
    <p:sldLayoutId id="2147483666" r:id="rId5"/>
    <p:sldLayoutId id="2147483659" r:id="rId6"/>
    <p:sldLayoutId id="2147483660" r:id="rId7"/>
    <p:sldLayoutId id="2147483664" r:id="rId8"/>
    <p:sldLayoutId id="2147483650" r:id="rId9"/>
    <p:sldLayoutId id="2147483652" r:id="rId10"/>
    <p:sldLayoutId id="2147483656" r:id="rId11"/>
    <p:sldLayoutId id="2147483657" r:id="rId12"/>
    <p:sldLayoutId id="2147483667" r:id="rId13"/>
    <p:sldLayoutId id="2147483668" r:id="rId14"/>
    <p:sldLayoutId id="2147483669" r:id="rId15"/>
    <p:sldLayoutId id="2147483670" r:id="rId16"/>
    <p:sldLayoutId id="2147483671" r:id="rId17"/>
    <p:sldLayoutId id="2147483673" r:id="rId18"/>
    <p:sldLayoutId id="2147483674" r:id="rId19"/>
    <p:sldLayoutId id="2147483654" r:id="rId20"/>
    <p:sldLayoutId id="2147483655" r:id="rId21"/>
    <p:sldLayoutId id="2147483675" r:id="rId22"/>
    <p:sldLayoutId id="2147483672" r:id="rId23"/>
  </p:sldLayoutIdLst>
  <p:hf hdr="0" dt="0"/>
  <p:txStyles>
    <p:titleStyle>
      <a:lvl1pPr algn="l" defTabSz="914400" rtl="0" eaLnBrk="1" latinLnBrk="0" hangingPunct="1">
        <a:lnSpc>
          <a:spcPct val="90000"/>
        </a:lnSpc>
        <a:spcBef>
          <a:spcPct val="0"/>
        </a:spcBef>
        <a:buNone/>
        <a:defRPr sz="3200" b="1" kern="1200" spc="-15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c.edu/sce" TargetMode="External"/><Relationship Id="rId1" Type="http://schemas.openxmlformats.org/officeDocument/2006/relationships/slideLayout" Target="../slideLayouts/slideLayout9.xml"/><Relationship Id="rId5" Type="http://schemas.openxmlformats.org/officeDocument/2006/relationships/image" Target="../media/image4.jpeg"/><Relationship Id="rId4" Type="http://schemas.openxmlformats.org/officeDocument/2006/relationships/hyperlink" Target="https://sac.edu/sce/about/Pages/Guided-Pathways.asp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sac.edu/sce/programs/collegeprep/Pages/default.aspx" TargetMode="Externa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Hands coming together in circle">
            <a:extLst>
              <a:ext uri="{FF2B5EF4-FFF2-40B4-BE49-F238E27FC236}">
                <a16:creationId xmlns:a16="http://schemas.microsoft.com/office/drawing/2014/main" id="{AA8A1CBA-9BB5-2246-9F4B-98EAD7C90158}"/>
              </a:ext>
            </a:extLst>
          </p:cNvPr>
          <p:cNvPicPr>
            <a:picLocks noGrp="1" noChangeAspect="1"/>
          </p:cNvPicPr>
          <p:nvPr>
            <p:ph type="pic" sz="quarter" idx="10"/>
          </p:nvPr>
        </p:nvPicPr>
        <p:blipFill>
          <a:blip r:embed="rId2" cstate="screen">
            <a:extLst>
              <a:ext uri="{28A0092B-C50C-407E-A947-70E740481C1C}">
                <a14:useLocalDpi xmlns:a14="http://schemas.microsoft.com/office/drawing/2010/main"/>
              </a:ext>
            </a:extLst>
          </a:blip>
          <a:srcRect/>
          <a:stretch>
            <a:fillRect/>
          </a:stretch>
        </p:blipFill>
        <p:spPr/>
      </p:pic>
      <p:sp>
        <p:nvSpPr>
          <p:cNvPr id="3" name="Title 2">
            <a:extLst>
              <a:ext uri="{FF2B5EF4-FFF2-40B4-BE49-F238E27FC236}">
                <a16:creationId xmlns:a16="http://schemas.microsoft.com/office/drawing/2014/main" id="{200B3D2B-613A-41BE-987D-E6A1324B456D}"/>
              </a:ext>
            </a:extLst>
          </p:cNvPr>
          <p:cNvSpPr>
            <a:spLocks noGrp="1"/>
          </p:cNvSpPr>
          <p:nvPr>
            <p:ph type="ctrTitle"/>
          </p:nvPr>
        </p:nvSpPr>
        <p:spPr>
          <a:xfrm>
            <a:off x="3200400" y="2670090"/>
            <a:ext cx="8991600" cy="1261295"/>
          </a:xfrm>
        </p:spPr>
        <p:txBody>
          <a:bodyPr/>
          <a:lstStyle/>
          <a:p>
            <a:r>
              <a:rPr lang="en-US"/>
              <a:t>SAC SCE Guided Pathways </a:t>
            </a:r>
          </a:p>
        </p:txBody>
      </p:sp>
      <p:sp>
        <p:nvSpPr>
          <p:cNvPr id="4" name="Subtitle 3">
            <a:extLst>
              <a:ext uri="{FF2B5EF4-FFF2-40B4-BE49-F238E27FC236}">
                <a16:creationId xmlns:a16="http://schemas.microsoft.com/office/drawing/2014/main" id="{4772945D-CA91-4CFE-8EB7-941C7618C994}"/>
              </a:ext>
            </a:extLst>
          </p:cNvPr>
          <p:cNvSpPr>
            <a:spLocks noGrp="1"/>
          </p:cNvSpPr>
          <p:nvPr>
            <p:ph type="subTitle" idx="1"/>
          </p:nvPr>
        </p:nvSpPr>
        <p:spPr>
          <a:xfrm>
            <a:off x="3200401" y="3931385"/>
            <a:ext cx="6580188" cy="580921"/>
          </a:xfrm>
        </p:spPr>
        <p:txBody>
          <a:bodyPr vert="horz" lIns="180000" tIns="180000" rIns="180000" bIns="180000" rtlCol="0" anchor="t">
            <a:noAutofit/>
          </a:bodyPr>
          <a:lstStyle/>
          <a:p>
            <a:r>
              <a:rPr lang="en-US"/>
              <a:t>Academic Senate Presentation</a:t>
            </a:r>
            <a:endParaRPr lang="en-US" dirty="0"/>
          </a:p>
        </p:txBody>
      </p:sp>
      <p:sp>
        <p:nvSpPr>
          <p:cNvPr id="51" name="TextBox 50">
            <a:extLst>
              <a:ext uri="{FF2B5EF4-FFF2-40B4-BE49-F238E27FC236}">
                <a16:creationId xmlns:a16="http://schemas.microsoft.com/office/drawing/2014/main" id="{66C1DE0A-7865-466B-B5D7-781C92357026}"/>
              </a:ext>
            </a:extLst>
          </p:cNvPr>
          <p:cNvSpPr txBox="1"/>
          <p:nvPr/>
        </p:nvSpPr>
        <p:spPr>
          <a:xfrm>
            <a:off x="9780589" y="4305920"/>
            <a:ext cx="2231302" cy="266149"/>
          </a:xfrm>
          <a:prstGeom prst="rect">
            <a:avLst/>
          </a:prstGeom>
          <a:noFill/>
        </p:spPr>
        <p:txBody>
          <a:bodyPr wrap="square" tIns="108000" bIns="0" rtlCol="0" anchor="ctr">
            <a:spAutoFit/>
          </a:bodyPr>
          <a:lstStyle/>
          <a:p>
            <a:pPr algn="ctr">
              <a:lnSpc>
                <a:spcPts val="1000"/>
              </a:lnSpc>
            </a:pPr>
            <a:r>
              <a:rPr lang="en-US" spc="140" dirty="0">
                <a:solidFill>
                  <a:schemeClr val="tx1">
                    <a:lumMod val="75000"/>
                    <a:lumOff val="25000"/>
                  </a:schemeClr>
                </a:solidFill>
                <a:latin typeface="+mj-lt"/>
              </a:rPr>
              <a:t>February 5, 2020</a:t>
            </a:r>
            <a:endParaRPr lang="en-US" b="0" i="0" spc="140" baseline="0" dirty="0">
              <a:solidFill>
                <a:schemeClr val="tx1">
                  <a:lumMod val="75000"/>
                  <a:lumOff val="25000"/>
                </a:schemeClr>
              </a:solidFill>
              <a:latin typeface="+mj-l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20300" y="4768249"/>
            <a:ext cx="2232660" cy="2115152"/>
          </a:xfrm>
          <a:prstGeom prst="rect">
            <a:avLst/>
          </a:prstGeom>
        </p:spPr>
      </p:pic>
    </p:spTree>
    <p:extLst>
      <p:ext uri="{BB962C8B-B14F-4D97-AF65-F5344CB8AC3E}">
        <p14:creationId xmlns:p14="http://schemas.microsoft.com/office/powerpoint/2010/main" val="3989923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5DE8A-E47F-4015-9564-C99BAB0E4D7B}"/>
              </a:ext>
            </a:extLst>
          </p:cNvPr>
          <p:cNvSpPr>
            <a:spLocks noGrp="1"/>
          </p:cNvSpPr>
          <p:nvPr>
            <p:ph type="title"/>
          </p:nvPr>
        </p:nvSpPr>
        <p:spPr>
          <a:xfrm>
            <a:off x="193875" y="298650"/>
            <a:ext cx="3984225" cy="3375225"/>
          </a:xfrm>
        </p:spPr>
        <p:txBody>
          <a:bodyPr/>
          <a:lstStyle/>
          <a:p>
            <a:r>
              <a:rPr lang="en-US" sz="6000" b="0" dirty="0"/>
              <a:t>Our SCE GP Website</a:t>
            </a:r>
            <a:r>
              <a:rPr lang="en-US" sz="6000" dirty="0"/>
              <a:t/>
            </a:r>
            <a:br>
              <a:rPr lang="en-US" sz="6000" dirty="0"/>
            </a:br>
            <a:r>
              <a:rPr lang="en-US" sz="6000" b="0" dirty="0">
                <a:hlinkClick r:id="rId2"/>
              </a:rPr>
              <a:t>sac.edu/sce</a:t>
            </a:r>
          </a:p>
        </p:txBody>
      </p:sp>
      <p:sp>
        <p:nvSpPr>
          <p:cNvPr id="6" name="Slide Number Placeholder 5">
            <a:extLst>
              <a:ext uri="{FF2B5EF4-FFF2-40B4-BE49-F238E27FC236}">
                <a16:creationId xmlns:a16="http://schemas.microsoft.com/office/drawing/2014/main" id="{3594D4D5-D73D-455A-AE95-357820063ADC}"/>
              </a:ext>
            </a:extLst>
          </p:cNvPr>
          <p:cNvSpPr>
            <a:spLocks noGrp="1"/>
          </p:cNvSpPr>
          <p:nvPr>
            <p:ph type="sldNum" sz="quarter" idx="33"/>
          </p:nvPr>
        </p:nvSpPr>
        <p:spPr>
          <a:xfrm>
            <a:off x="11760000" y="6439820"/>
            <a:ext cx="432000" cy="432000"/>
          </a:xfrm>
        </p:spPr>
        <p:txBody>
          <a:bodyPr/>
          <a:lstStyle/>
          <a:p>
            <a:fld id="{19B51A1E-902D-48AF-9020-955120F399B6}" type="slidenum">
              <a:rPr lang="en-US" noProof="0" smtClean="0"/>
              <a:pPr/>
              <a:t>2</a:t>
            </a:fld>
            <a:endParaRPr lang="en-US" noProof="0" dirty="0"/>
          </a:p>
        </p:txBody>
      </p:sp>
      <p:pic>
        <p:nvPicPr>
          <p:cNvPr id="3" name="Picture 2" descr="A close up of a logo&#10;&#10;Description generated with very high confidence">
            <a:extLst>
              <a:ext uri="{FF2B5EF4-FFF2-40B4-BE49-F238E27FC236}">
                <a16:creationId xmlns:a16="http://schemas.microsoft.com/office/drawing/2014/main" id="{466601E7-1F82-4DED-9947-CE8AB3A8F3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2705" y="6365500"/>
            <a:ext cx="1975920" cy="492500"/>
          </a:xfrm>
          <a:prstGeom prst="rect">
            <a:avLst/>
          </a:prstGeom>
        </p:spPr>
      </p:pic>
      <p:pic>
        <p:nvPicPr>
          <p:cNvPr id="12" name="Picture 12" descr="A screenshot of a social media post&#10;&#10;Description generated with very high confidence">
            <a:hlinkClick r:id="rId4"/>
            <a:extLst>
              <a:ext uri="{FF2B5EF4-FFF2-40B4-BE49-F238E27FC236}">
                <a16:creationId xmlns:a16="http://schemas.microsoft.com/office/drawing/2014/main" id="{70EC350E-1181-41BA-B888-41CE9594C428}"/>
              </a:ext>
            </a:extLst>
          </p:cNvPr>
          <p:cNvPicPr>
            <a:picLocks noGrp="1" noChangeAspect="1"/>
          </p:cNvPicPr>
          <p:nvPr>
            <p:ph idx="1"/>
          </p:nvPr>
        </p:nvPicPr>
        <p:blipFill>
          <a:blip r:embed="rId5"/>
          <a:stretch>
            <a:fillRect/>
          </a:stretch>
        </p:blipFill>
        <p:spPr>
          <a:xfrm>
            <a:off x="4288241" y="99169"/>
            <a:ext cx="7406991" cy="6004920"/>
          </a:xfrm>
          <a:ln>
            <a:solidFill>
              <a:schemeClr val="accent1"/>
            </a:solidFill>
          </a:ln>
        </p:spPr>
      </p:pic>
    </p:spTree>
    <p:extLst>
      <p:ext uri="{BB962C8B-B14F-4D97-AF65-F5344CB8AC3E}">
        <p14:creationId xmlns:p14="http://schemas.microsoft.com/office/powerpoint/2010/main" val="1403344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z="6600" dirty="0"/>
              <a:t>Spring GP Plans</a:t>
            </a:r>
          </a:p>
        </p:txBody>
      </p:sp>
      <p:sp>
        <p:nvSpPr>
          <p:cNvPr id="12" name="Text Placeholder 11"/>
          <p:cNvSpPr>
            <a:spLocks noGrp="1"/>
          </p:cNvSpPr>
          <p:nvPr>
            <p:ph type="body" sz="quarter" idx="32"/>
          </p:nvPr>
        </p:nvSpPr>
        <p:spPr>
          <a:xfrm>
            <a:off x="420487" y="1365074"/>
            <a:ext cx="11339513" cy="4860785"/>
          </a:xfrm>
        </p:spPr>
        <p:txBody>
          <a:bodyPr vert="horz" lIns="0" tIns="0" rIns="0" bIns="0" rtlCol="0" anchor="t">
            <a:noAutofit/>
          </a:bodyPr>
          <a:lstStyle/>
          <a:p>
            <a:pPr marL="685800" indent="-685800">
              <a:buFont typeface="Wingdings" panose="05000000000000000000" pitchFamily="2" charset="2"/>
              <a:buChar char="Ø"/>
            </a:pPr>
            <a:r>
              <a:rPr lang="en-US" sz="5100" dirty="0"/>
              <a:t>Santa Ana College’s SCE’s Pathways Fair (Week of March 10th @ CEC &amp; REC)</a:t>
            </a:r>
          </a:p>
          <a:p>
            <a:pPr marL="685800" indent="-685800">
              <a:buFont typeface="Wingdings" panose="05000000000000000000" pitchFamily="2" charset="2"/>
              <a:buChar char="Ø"/>
            </a:pPr>
            <a:r>
              <a:rPr lang="en-US" sz="5100" dirty="0"/>
              <a:t>Student Success Pathways Conference (March 27, 2020 – 8a-1p at W-107)</a:t>
            </a:r>
          </a:p>
          <a:p>
            <a:pPr marL="952500" lvl="1">
              <a:buFont typeface="Wingdings" panose="05000000000000000000" pitchFamily="2" charset="2"/>
              <a:buChar char="Ø"/>
            </a:pPr>
            <a:r>
              <a:rPr lang="en-US" sz="5100" dirty="0"/>
              <a:t>Need your help:)</a:t>
            </a:r>
          </a:p>
          <a:p>
            <a:pPr marL="685800" indent="-685800">
              <a:buFont typeface="Wingdings" panose="05000000000000000000" pitchFamily="2" charset="2"/>
              <a:buChar char="Ø"/>
            </a:pPr>
            <a:endParaRPr lang="en-US" sz="4800" dirty="0"/>
          </a:p>
          <a:p>
            <a:endParaRPr lang="en-US" dirty="0"/>
          </a:p>
          <a:p>
            <a:endParaRPr lang="en-US" sz="1400" b="1" dirty="0"/>
          </a:p>
        </p:txBody>
      </p:sp>
      <p:sp>
        <p:nvSpPr>
          <p:cNvPr id="9" name="Slide Number Placeholder 8"/>
          <p:cNvSpPr>
            <a:spLocks noGrp="1"/>
          </p:cNvSpPr>
          <p:nvPr>
            <p:ph type="sldNum" sz="quarter" idx="33"/>
          </p:nvPr>
        </p:nvSpPr>
        <p:spPr>
          <a:xfrm>
            <a:off x="11760000" y="6426000"/>
            <a:ext cx="432000" cy="432000"/>
          </a:xfrm>
        </p:spPr>
        <p:txBody>
          <a:bodyPr/>
          <a:lstStyle/>
          <a:p>
            <a:fld id="{19B51A1E-902D-48AF-9020-955120F399B6}" type="slidenum">
              <a:rPr lang="en-US" noProof="0" smtClean="0"/>
              <a:pPr/>
              <a:t>3</a:t>
            </a:fld>
            <a:endParaRPr lang="en-US" noProof="0"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2705" y="6365500"/>
            <a:ext cx="1975920" cy="492500"/>
          </a:xfrm>
          <a:prstGeom prst="rect">
            <a:avLst/>
          </a:prstGeom>
        </p:spPr>
      </p:pic>
    </p:spTree>
    <p:extLst>
      <p:ext uri="{BB962C8B-B14F-4D97-AF65-F5344CB8AC3E}">
        <p14:creationId xmlns:p14="http://schemas.microsoft.com/office/powerpoint/2010/main" val="326952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xEl>
                                              <p:pRg st="1" end="1"/>
                                            </p:txEl>
                                          </p:spTgt>
                                        </p:tgtEl>
                                        <p:attrNameLst>
                                          <p:attrName>style.visibility</p:attrName>
                                        </p:attrNameLst>
                                      </p:cBhvr>
                                      <p:to>
                                        <p:strVal val="visible"/>
                                      </p:to>
                                    </p:set>
                                    <p:anim calcmode="lin" valueType="num">
                                      <p:cBhvr additive="base">
                                        <p:cTn id="13"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anim calcmode="lin" valueType="num">
                                      <p:cBhvr additive="base">
                                        <p:cTn id="19"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8FBCFF7-463B-46DC-95F5-4CDE17DC706A}"/>
              </a:ext>
            </a:extLst>
          </p:cNvPr>
          <p:cNvSpPr>
            <a:spLocks noGrp="1"/>
          </p:cNvSpPr>
          <p:nvPr>
            <p:ph type="ftr" sz="quarter" idx="12"/>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3EC064C3-8368-4826-9380-2EB6857F0C7B}"/>
              </a:ext>
            </a:extLst>
          </p:cNvPr>
          <p:cNvSpPr>
            <a:spLocks noGrp="1"/>
          </p:cNvSpPr>
          <p:nvPr>
            <p:ph type="sldNum" sz="quarter" idx="33"/>
          </p:nvPr>
        </p:nvSpPr>
        <p:spPr/>
        <p:txBody>
          <a:bodyPr/>
          <a:lstStyle/>
          <a:p>
            <a:fld id="{19B51A1E-902D-48AF-9020-955120F399B6}" type="slidenum">
              <a:rPr lang="en-US" noProof="0" smtClean="0"/>
              <a:pPr/>
              <a:t>4</a:t>
            </a:fld>
            <a:endParaRPr lang="en-US" noProof="0" dirty="0"/>
          </a:p>
        </p:txBody>
      </p:sp>
      <p:pic>
        <p:nvPicPr>
          <p:cNvPr id="7" name="Picture 6" descr="A close up of a logo&#10;&#10;Description generated with very high confidence">
            <a:extLst>
              <a:ext uri="{FF2B5EF4-FFF2-40B4-BE49-F238E27FC236}">
                <a16:creationId xmlns:a16="http://schemas.microsoft.com/office/drawing/2014/main" id="{47EB6F60-356D-42C7-AB65-E959CB90F7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2705" y="6365500"/>
            <a:ext cx="1975920" cy="492500"/>
          </a:xfrm>
          <a:prstGeom prst="rect">
            <a:avLst/>
          </a:prstGeom>
        </p:spPr>
      </p:pic>
      <p:pic>
        <p:nvPicPr>
          <p:cNvPr id="10" name="Picture 10">
            <a:extLst>
              <a:ext uri="{FF2B5EF4-FFF2-40B4-BE49-F238E27FC236}">
                <a16:creationId xmlns:a16="http://schemas.microsoft.com/office/drawing/2014/main" id="{972354C7-6412-47D9-9B27-E7A03AA1F512}"/>
              </a:ext>
            </a:extLst>
          </p:cNvPr>
          <p:cNvPicPr>
            <a:picLocks noChangeAspect="1"/>
          </p:cNvPicPr>
          <p:nvPr/>
        </p:nvPicPr>
        <p:blipFill>
          <a:blip r:embed="rId3"/>
          <a:stretch>
            <a:fillRect/>
          </a:stretch>
        </p:blipFill>
        <p:spPr>
          <a:xfrm>
            <a:off x="214313" y="6424613"/>
            <a:ext cx="1476375" cy="276225"/>
          </a:xfrm>
          <a:prstGeom prst="rect">
            <a:avLst/>
          </a:prstGeom>
        </p:spPr>
      </p:pic>
      <p:sp>
        <p:nvSpPr>
          <p:cNvPr id="14" name="TextBox 13">
            <a:extLst>
              <a:ext uri="{FF2B5EF4-FFF2-40B4-BE49-F238E27FC236}">
                <a16:creationId xmlns:a16="http://schemas.microsoft.com/office/drawing/2014/main" id="{62E092D9-782E-4A3E-83DF-2892B93BD67A}"/>
              </a:ext>
            </a:extLst>
          </p:cNvPr>
          <p:cNvSpPr txBox="1"/>
          <p:nvPr/>
        </p:nvSpPr>
        <p:spPr>
          <a:xfrm>
            <a:off x="123825" y="66675"/>
            <a:ext cx="11934825"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FontTx/>
              <a:buChar char="•"/>
            </a:pPr>
            <a:r>
              <a:rPr lang="en-US" sz="3200" dirty="0">
                <a:solidFill>
                  <a:srgbClr val="404040"/>
                </a:solidFill>
                <a:cs typeface="Arial"/>
              </a:rPr>
              <a:t>We need at least three people to provide a general overview of all the CAPs. This is the workshop that students will attend before selecting what specific CAP workshop they want to attend. </a:t>
            </a:r>
          </a:p>
          <a:p>
            <a:pPr>
              <a:buChar char="•"/>
            </a:pPr>
            <a:r>
              <a:rPr lang="en-US" sz="3200" dirty="0" smtClean="0">
                <a:solidFill>
                  <a:srgbClr val="404040"/>
                </a:solidFill>
                <a:cs typeface="Arial"/>
              </a:rPr>
              <a:t>Additionally, we </a:t>
            </a:r>
            <a:r>
              <a:rPr lang="en-US" sz="3200" dirty="0">
                <a:solidFill>
                  <a:srgbClr val="404040"/>
                </a:solidFill>
                <a:cs typeface="Arial"/>
              </a:rPr>
              <a:t>need one (or maybe even two people) representing each CAP to inform and educate our students of the opportunities available to them in </a:t>
            </a:r>
            <a:r>
              <a:rPr lang="en-US" sz="3200" dirty="0" smtClean="0">
                <a:solidFill>
                  <a:srgbClr val="404040"/>
                </a:solidFill>
                <a:cs typeface="Arial"/>
              </a:rPr>
              <a:t>that </a:t>
            </a:r>
            <a:r>
              <a:rPr lang="en-US" sz="3200" dirty="0">
                <a:solidFill>
                  <a:srgbClr val="404040"/>
                </a:solidFill>
                <a:cs typeface="Arial"/>
              </a:rPr>
              <a:t>CAP, as well as general information regarding their CAP.  </a:t>
            </a:r>
            <a:r>
              <a:rPr lang="en-US" sz="3200" dirty="0">
                <a:cs typeface="Arial"/>
              </a:rPr>
              <a:t>​</a:t>
            </a:r>
          </a:p>
          <a:p>
            <a:pPr>
              <a:buChar char="•"/>
            </a:pPr>
            <a:r>
              <a:rPr lang="en-US" sz="3200" smtClean="0">
                <a:solidFill>
                  <a:srgbClr val="404040"/>
                </a:solidFill>
                <a:cs typeface="Arial"/>
              </a:rPr>
              <a:t>Finally</a:t>
            </a:r>
            <a:r>
              <a:rPr lang="en-US" sz="3200" smtClean="0">
                <a:solidFill>
                  <a:srgbClr val="404040"/>
                </a:solidFill>
                <a:cs typeface="Arial"/>
              </a:rPr>
              <a:t>, </a:t>
            </a:r>
            <a:r>
              <a:rPr lang="en-US" sz="3200" dirty="0">
                <a:solidFill>
                  <a:srgbClr val="404040"/>
                </a:solidFill>
                <a:cs typeface="Arial"/>
              </a:rPr>
              <a:t>we would like for students to be given tours of facilities related to the CAP which will be part of the campus tour students will have that day. During the tour of facilities and the campus, we hope to assign student ambassadors to help guide our students. </a:t>
            </a:r>
            <a:r>
              <a:rPr lang="en-US" sz="3200" dirty="0" smtClean="0">
                <a:cs typeface="Arial"/>
              </a:rPr>
              <a:t>​</a:t>
            </a:r>
            <a:endParaRPr lang="en-US" sz="3200" dirty="0">
              <a:cs typeface="Arial"/>
            </a:endParaRPr>
          </a:p>
        </p:txBody>
      </p:sp>
    </p:spTree>
    <p:extLst>
      <p:ext uri="{BB962C8B-B14F-4D97-AF65-F5344CB8AC3E}">
        <p14:creationId xmlns:p14="http://schemas.microsoft.com/office/powerpoint/2010/main" val="3348398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5DE8A-E47F-4015-9564-C99BAB0E4D7B}"/>
              </a:ext>
            </a:extLst>
          </p:cNvPr>
          <p:cNvSpPr>
            <a:spLocks noGrp="1"/>
          </p:cNvSpPr>
          <p:nvPr>
            <p:ph type="title"/>
          </p:nvPr>
        </p:nvSpPr>
        <p:spPr>
          <a:xfrm>
            <a:off x="432000" y="432000"/>
            <a:ext cx="11328000" cy="555825"/>
          </a:xfrm>
        </p:spPr>
        <p:txBody>
          <a:bodyPr/>
          <a:lstStyle/>
          <a:p>
            <a:r>
              <a:rPr lang="en-US" dirty="0"/>
              <a:t>English and Math Support – Reza</a:t>
            </a:r>
            <a:r>
              <a:rPr lang="en-US" dirty="0">
                <a:ea typeface="+mj-lt"/>
                <a:cs typeface="+mj-lt"/>
              </a:rPr>
              <a:t> </a:t>
            </a:r>
            <a:r>
              <a:rPr lang="en-US" dirty="0" err="1">
                <a:ea typeface="+mj-lt"/>
                <a:cs typeface="+mj-lt"/>
              </a:rPr>
              <a:t>Mirbeik</a:t>
            </a:r>
            <a:r>
              <a:rPr lang="en-US" dirty="0">
                <a:ea typeface="+mj-lt"/>
                <a:cs typeface="+mj-lt"/>
              </a:rPr>
              <a:t> &amp; John Tashima</a:t>
            </a:r>
            <a:endParaRPr lang="en-US" dirty="0"/>
          </a:p>
        </p:txBody>
      </p:sp>
      <p:pic>
        <p:nvPicPr>
          <p:cNvPr id="5" name="Picture 6" descr="A screenshot of a social media post&#10;&#10;Description generated with very high confidence">
            <a:hlinkClick r:id="rId2"/>
            <a:extLst>
              <a:ext uri="{FF2B5EF4-FFF2-40B4-BE49-F238E27FC236}">
                <a16:creationId xmlns:a16="http://schemas.microsoft.com/office/drawing/2014/main" id="{6208AE6F-B187-4634-BBDD-AA63049ABC05}"/>
              </a:ext>
            </a:extLst>
          </p:cNvPr>
          <p:cNvPicPr>
            <a:picLocks noGrp="1" noChangeAspect="1"/>
          </p:cNvPicPr>
          <p:nvPr>
            <p:ph idx="1"/>
          </p:nvPr>
        </p:nvPicPr>
        <p:blipFill>
          <a:blip r:embed="rId3"/>
          <a:stretch>
            <a:fillRect/>
          </a:stretch>
        </p:blipFill>
        <p:spPr>
          <a:xfrm>
            <a:off x="2550665" y="987825"/>
            <a:ext cx="7090669" cy="5199824"/>
          </a:xfrm>
        </p:spPr>
      </p:pic>
      <p:sp>
        <p:nvSpPr>
          <p:cNvPr id="6" name="Slide Number Placeholder 5">
            <a:extLst>
              <a:ext uri="{FF2B5EF4-FFF2-40B4-BE49-F238E27FC236}">
                <a16:creationId xmlns:a16="http://schemas.microsoft.com/office/drawing/2014/main" id="{3594D4D5-D73D-455A-AE95-357820063ADC}"/>
              </a:ext>
            </a:extLst>
          </p:cNvPr>
          <p:cNvSpPr>
            <a:spLocks noGrp="1"/>
          </p:cNvSpPr>
          <p:nvPr>
            <p:ph type="sldNum" sz="quarter" idx="33"/>
          </p:nvPr>
        </p:nvSpPr>
        <p:spPr>
          <a:xfrm>
            <a:off x="11760000" y="6439820"/>
            <a:ext cx="432000" cy="432000"/>
          </a:xfrm>
        </p:spPr>
        <p:txBody>
          <a:bodyPr/>
          <a:lstStyle/>
          <a:p>
            <a:fld id="{19B51A1E-902D-48AF-9020-955120F399B6}" type="slidenum">
              <a:rPr lang="en-US" noProof="0" smtClean="0"/>
              <a:pPr/>
              <a:t>5</a:t>
            </a:fld>
            <a:endParaRPr lang="en-US" noProof="0" dirty="0"/>
          </a:p>
        </p:txBody>
      </p:sp>
      <p:pic>
        <p:nvPicPr>
          <p:cNvPr id="3" name="Picture 2" descr="A close up of a logo&#10;&#10;Description generated with very high confidence">
            <a:extLst>
              <a:ext uri="{FF2B5EF4-FFF2-40B4-BE49-F238E27FC236}">
                <a16:creationId xmlns:a16="http://schemas.microsoft.com/office/drawing/2014/main" id="{466601E7-1F82-4DED-9947-CE8AB3A8F3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12705" y="6365500"/>
            <a:ext cx="1975920" cy="492500"/>
          </a:xfrm>
          <a:prstGeom prst="rect">
            <a:avLst/>
          </a:prstGeom>
        </p:spPr>
      </p:pic>
    </p:spTree>
    <p:extLst>
      <p:ext uri="{BB962C8B-B14F-4D97-AF65-F5344CB8AC3E}">
        <p14:creationId xmlns:p14="http://schemas.microsoft.com/office/powerpoint/2010/main" val="1658574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Placeholder 31" descr="hand clapping">
            <a:extLst>
              <a:ext uri="{FF2B5EF4-FFF2-40B4-BE49-F238E27FC236}">
                <a16:creationId xmlns:a16="http://schemas.microsoft.com/office/drawing/2014/main" id="{AAB6EE12-FEF8-FB41-A909-0DA61D7725C7}"/>
              </a:ext>
            </a:extLst>
          </p:cNvPr>
          <p:cNvPicPr>
            <a:picLocks noGrp="1" noChangeAspect="1"/>
          </p:cNvPicPr>
          <p:nvPr>
            <p:ph type="pic" sz="quarter" idx="10"/>
          </p:nvPr>
        </p:nvPicPr>
        <p:blipFill>
          <a:blip r:embed="rId2" cstate="screen">
            <a:extLst>
              <a:ext uri="{28A0092B-C50C-407E-A947-70E740481C1C}">
                <a14:useLocalDpi xmlns:a14="http://schemas.microsoft.com/office/drawing/2010/main"/>
              </a:ext>
            </a:extLst>
          </a:blip>
          <a:srcRect/>
          <a:stretch>
            <a:fillRect/>
          </a:stretch>
        </p:blipFill>
        <p:spPr/>
      </p:pic>
      <p:sp>
        <p:nvSpPr>
          <p:cNvPr id="14" name="Title 13">
            <a:extLst>
              <a:ext uri="{FF2B5EF4-FFF2-40B4-BE49-F238E27FC236}">
                <a16:creationId xmlns:a16="http://schemas.microsoft.com/office/drawing/2014/main" id="{6C38D7A9-9299-4108-BB08-026F4B9CAE7B}"/>
              </a:ext>
            </a:extLst>
          </p:cNvPr>
          <p:cNvSpPr>
            <a:spLocks noGrp="1"/>
          </p:cNvSpPr>
          <p:nvPr>
            <p:ph type="ctrTitle"/>
          </p:nvPr>
        </p:nvSpPr>
        <p:spPr>
          <a:xfrm>
            <a:off x="8458200" y="2666428"/>
            <a:ext cx="3733800" cy="1013684"/>
          </a:xfrm>
        </p:spPr>
        <p:txBody>
          <a:bodyPr/>
          <a:lstStyle/>
          <a:p>
            <a:r>
              <a:rPr lang="en-US" dirty="0"/>
              <a:t>Thank You</a:t>
            </a:r>
          </a:p>
        </p:txBody>
      </p:sp>
      <p:sp>
        <p:nvSpPr>
          <p:cNvPr id="12" name="Slide Number Placeholder 11">
            <a:extLst>
              <a:ext uri="{FF2B5EF4-FFF2-40B4-BE49-F238E27FC236}">
                <a16:creationId xmlns:a16="http://schemas.microsoft.com/office/drawing/2014/main" id="{91814EC9-246A-4C6E-941E-5774FE72F08E}"/>
              </a:ext>
            </a:extLst>
          </p:cNvPr>
          <p:cNvSpPr>
            <a:spLocks noGrp="1"/>
          </p:cNvSpPr>
          <p:nvPr>
            <p:ph type="sldNum" sz="quarter" idx="20"/>
          </p:nvPr>
        </p:nvSpPr>
        <p:spPr>
          <a:xfrm>
            <a:off x="11760000" y="6426000"/>
            <a:ext cx="432000" cy="432000"/>
          </a:xfrm>
          <a:solidFill>
            <a:schemeClr val="tx1">
              <a:lumMod val="95000"/>
              <a:lumOff val="5000"/>
            </a:schemeClr>
          </a:solidFill>
        </p:spPr>
        <p:txBody>
          <a:bodyPr/>
          <a:lstStyle/>
          <a:p>
            <a:fld id="{19B51A1E-902D-48AF-9020-955120F399B6}" type="slidenum">
              <a:rPr lang="en-US" smtClean="0"/>
              <a:pPr/>
              <a:t>6</a:t>
            </a:fld>
            <a:endParaRPr lang="en-US" dirty="0"/>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2705" y="6365500"/>
            <a:ext cx="1975920" cy="492500"/>
          </a:xfrm>
          <a:prstGeom prst="rect">
            <a:avLst/>
          </a:prstGeom>
        </p:spPr>
      </p:pic>
    </p:spTree>
    <p:extLst>
      <p:ext uri="{BB962C8B-B14F-4D97-AF65-F5344CB8AC3E}">
        <p14:creationId xmlns:p14="http://schemas.microsoft.com/office/powerpoint/2010/main" val="4153678306"/>
      </p:ext>
    </p:extLst>
  </p:cSld>
  <p:clrMapOvr>
    <a:masterClrMapping/>
  </p:clrMapOvr>
</p:sld>
</file>

<file path=ppt/theme/theme1.xml><?xml version="1.0" encoding="utf-8"?>
<a:theme xmlns:a="http://schemas.openxmlformats.org/drawingml/2006/main" name="Office Theme">
  <a:themeElements>
    <a:clrScheme name="Custom 129">
      <a:dk1>
        <a:sysClr val="windowText" lastClr="000000"/>
      </a:dk1>
      <a:lt1>
        <a:srgbClr val="FFFFFF"/>
      </a:lt1>
      <a:dk2>
        <a:srgbClr val="3F3F3F"/>
      </a:dk2>
      <a:lt2>
        <a:srgbClr val="F2F2F2"/>
      </a:lt2>
      <a:accent1>
        <a:srgbClr val="25C6E3"/>
      </a:accent1>
      <a:accent2>
        <a:srgbClr val="E80554"/>
      </a:accent2>
      <a:accent3>
        <a:srgbClr val="A9E26F"/>
      </a:accent3>
      <a:accent4>
        <a:srgbClr val="EAD000"/>
      </a:accent4>
      <a:accent5>
        <a:srgbClr val="1A0F49"/>
      </a:accent5>
      <a:accent6>
        <a:srgbClr val="FF4A01"/>
      </a:accent6>
      <a:hlink>
        <a:srgbClr val="25C6E3"/>
      </a:hlink>
      <a:folHlink>
        <a:srgbClr val="25C6E3"/>
      </a:folHlink>
    </a:clrScheme>
    <a:fontScheme name="Custom 149">
      <a:majorFont>
        <a:latin typeface="Corbel"/>
        <a:ea typeface=""/>
        <a:cs typeface=""/>
      </a:majorFont>
      <a:minorFont>
        <a:latin typeface="Candar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16411250_Bright business presentation_AAS_v3" id="{57D58BC9-3F05-45D4-81CD-7BA898B4CAAD}" vid="{0F92AA19-00D6-4C71-B13F-219D7994A0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431189f8-a51b-453f-9f0c-3a0b3b65b12f">HNYXMCCMVK3K-743504103-99</_dlc_DocId>
    <_dlc_DocIdUrl xmlns="431189f8-a51b-453f-9f0c-3a0b3b65b12f">
      <Url>https://sac.edu/President/AcademicSenate/_layouts/15/DocIdRedir.aspx?ID=HNYXMCCMVK3K-743504103-99</Url>
      <Description>HNYXMCCMVK3K-743504103-99</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90ADB4C0DF3A844A4BBD864BA281FAD" ma:contentTypeVersion="1" ma:contentTypeDescription="Create a new document." ma:contentTypeScope="" ma:versionID="c916b72c6e6ad54f1b2256709559a4fd">
  <xsd:schema xmlns:xsd="http://www.w3.org/2001/XMLSchema" xmlns:xs="http://www.w3.org/2001/XMLSchema" xmlns:p="http://schemas.microsoft.com/office/2006/metadata/properties" xmlns:ns2="431189f8-a51b-453f-9f0c-3a0b3b65b12f" targetNamespace="http://schemas.microsoft.com/office/2006/metadata/properties" ma:root="true" ma:fieldsID="b96c214a694ffaf4954aeac313948b30" ns2:_="">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F90D0D0-7C1D-47FF-A2F0-9937AA567A3D}">
  <ds:schemaRefs>
    <ds:schemaRef ds:uri="6d02ac11-40f6-420a-826f-4c2e7232a3ff"/>
    <ds:schemaRef ds:uri="http://schemas.openxmlformats.org/package/2006/metadata/core-properties"/>
    <ds:schemaRef ds:uri="http://purl.org/dc/terms/"/>
    <ds:schemaRef ds:uri="942288fd-cd1b-4753-960e-8f3639504a37"/>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03B6E55D-CE6F-46C6-B92F-E586231DCB5F}"/>
</file>

<file path=customXml/itemProps3.xml><?xml version="1.0" encoding="utf-8"?>
<ds:datastoreItem xmlns:ds="http://schemas.openxmlformats.org/officeDocument/2006/customXml" ds:itemID="{B8E15EA0-2F38-456B-B156-038699A5D17F}">
  <ds:schemaRefs>
    <ds:schemaRef ds:uri="http://schemas.microsoft.com/sharepoint/v3/contenttype/forms"/>
  </ds:schemaRefs>
</ds:datastoreItem>
</file>

<file path=customXml/itemProps4.xml><?xml version="1.0" encoding="utf-8"?>
<ds:datastoreItem xmlns:ds="http://schemas.openxmlformats.org/officeDocument/2006/customXml" ds:itemID="{42164DCB-4DDF-4E92-8531-D0F260750311}"/>
</file>

<file path=docProps/app.xml><?xml version="1.0" encoding="utf-8"?>
<Properties xmlns="http://schemas.openxmlformats.org/officeDocument/2006/extended-properties" xmlns:vt="http://schemas.openxmlformats.org/officeDocument/2006/docPropsVTypes">
  <Template>Bright business presentation</Template>
  <TotalTime>0</TotalTime>
  <Words>55</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Candara</vt:lpstr>
      <vt:lpstr>Corbel</vt:lpstr>
      <vt:lpstr>Times New Roman</vt:lpstr>
      <vt:lpstr>Wingdings</vt:lpstr>
      <vt:lpstr>Office Theme</vt:lpstr>
      <vt:lpstr>SAC SCE Guided Pathways </vt:lpstr>
      <vt:lpstr>Our SCE GP Website sac.edu/sce</vt:lpstr>
      <vt:lpstr>Spring GP Plans</vt:lpstr>
      <vt:lpstr>PowerPoint Presentation</vt:lpstr>
      <vt:lpstr>English and Math Support – Reza Mirbeik &amp; John Tashima</vt:lpstr>
      <vt:lpstr>Thank You</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 Guided Pathways</dc:title>
  <dc:creator/>
  <cp:lastModifiedBy/>
  <cp:revision>243</cp:revision>
  <dcterms:created xsi:type="dcterms:W3CDTF">2019-10-28T17:46:32Z</dcterms:created>
  <dcterms:modified xsi:type="dcterms:W3CDTF">2020-02-05T06:22:23Z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0x010100F90ADB4C0DF3A844A4BBD864BA281FAD</vt:lpwstr>
  </property>
  <property fmtid="{D5CDD505-2E9C-101B-9397-08002B2CF9AE}" pid="3" name="_dlc_DocIdItemGuid">
    <vt:lpwstr>9d67ba92-5286-417e-a1ef-2957a5c1d55a</vt:lpwstr>
  </property>
</Properties>
</file>