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customXml/itemProps3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revisionInfo.xml" ContentType="application/vnd.ms-powerpoint.revisioninfo+xml"/>
  <Override PartName="/ppt/changesInfos/changesInfo1.xml" ContentType="application/vnd.ms-powerpoint.changesinfo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62" r:id="rId5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E73120-FBAC-4C07-9CA2-564AAAA7F06B}" v="9" dt="2020-04-23T19:23:15.775"/>
    <p1510:client id="{824BB5B1-BB60-4683-9FDD-7BDB88D53EA4}" v="1" dt="2020-04-23T19:19:06.1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930" y="4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34" Type="http://schemas.microsoft.com/office/2015/10/relationships/revisionInfo" Target="revisionInfo.xml"/><Relationship Id="rId7" Type="http://schemas.openxmlformats.org/officeDocument/2006/relationships/handoutMaster" Target="handoutMasters/handoutMaster1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35" Type="http://schemas.openxmlformats.org/officeDocument/2006/relationships/customXml" Target="../customXml/item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randa, Cristina" userId="S::miranda_cristina@sac.edu::fac26821-be20-417c-b66f-8038b4979b92" providerId="AD" clId="Web-{824BB5B1-BB60-4683-9FDD-7BDB88D53EA4}"/>
    <pc:docChg chg="modSld">
      <pc:chgData name="Miranda, Cristina" userId="S::miranda_cristina@sac.edu::fac26821-be20-417c-b66f-8038b4979b92" providerId="AD" clId="Web-{824BB5B1-BB60-4683-9FDD-7BDB88D53EA4}" dt="2020-04-23T19:19:06.170" v="0" actId="1076"/>
      <pc:docMkLst>
        <pc:docMk/>
      </pc:docMkLst>
      <pc:sldChg chg="modSp">
        <pc:chgData name="Miranda, Cristina" userId="S::miranda_cristina@sac.edu::fac26821-be20-417c-b66f-8038b4979b92" providerId="AD" clId="Web-{824BB5B1-BB60-4683-9FDD-7BDB88D53EA4}" dt="2020-04-23T19:19:06.170" v="0" actId="1076"/>
        <pc:sldMkLst>
          <pc:docMk/>
          <pc:sldMk cId="1590932024" sldId="289"/>
        </pc:sldMkLst>
        <pc:picChg chg="mod">
          <ac:chgData name="Miranda, Cristina" userId="S::miranda_cristina@sac.edu::fac26821-be20-417c-b66f-8038b4979b92" providerId="AD" clId="Web-{824BB5B1-BB60-4683-9FDD-7BDB88D53EA4}" dt="2020-04-23T19:19:06.170" v="0" actId="1076"/>
          <ac:picMkLst>
            <pc:docMk/>
            <pc:sldMk cId="1590932024" sldId="289"/>
            <ac:picMk id="4" creationId="{00000000-0000-0000-0000-000000000000}"/>
          </ac:picMkLst>
        </pc:picChg>
      </pc:sldChg>
    </pc:docChg>
  </pc:docChgLst>
  <pc:docChgLst>
    <pc:chgData name="Miranda, Cristina" userId="S::miranda_cristina@sac.edu::fac26821-be20-417c-b66f-8038b4979b92" providerId="AD" clId="Web-{2CE73120-FBAC-4C07-9CA2-564AAAA7F06B}"/>
    <pc:docChg chg="modSld">
      <pc:chgData name="Miranda, Cristina" userId="S::miranda_cristina@sac.edu::fac26821-be20-417c-b66f-8038b4979b92" providerId="AD" clId="Web-{2CE73120-FBAC-4C07-9CA2-564AAAA7F06B}" dt="2020-04-23T19:23:15.775" v="7" actId="1076"/>
      <pc:docMkLst>
        <pc:docMk/>
      </pc:docMkLst>
      <pc:sldChg chg="addSp modSp">
        <pc:chgData name="Miranda, Cristina" userId="S::miranda_cristina@sac.edu::fac26821-be20-417c-b66f-8038b4979b92" providerId="AD" clId="Web-{2CE73120-FBAC-4C07-9CA2-564AAAA7F06B}" dt="2020-04-23T19:23:15.775" v="7" actId="1076"/>
        <pc:sldMkLst>
          <pc:docMk/>
          <pc:sldMk cId="1590932024" sldId="289"/>
        </pc:sldMkLst>
        <pc:picChg chg="add mod">
          <ac:chgData name="Miranda, Cristina" userId="S::miranda_cristina@sac.edu::fac26821-be20-417c-b66f-8038b4979b92" providerId="AD" clId="Web-{2CE73120-FBAC-4C07-9CA2-564AAAA7F06B}" dt="2020-04-23T19:23:15.775" v="7" actId="1076"/>
          <ac:picMkLst>
            <pc:docMk/>
            <pc:sldMk cId="1590932024" sldId="289"/>
            <ac:picMk id="3" creationId="{0998E605-3CFB-4CE9-A312-9CCFF02E768A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23CEAAF3-9831-450B-8D59-2C09DB96C8FC}" type="datetimeFigureOut">
              <a:rPr lang="en-US"/>
              <a:t>4/28/2020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06834459-7356-44BF-850D-8B30C4FB3B6B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9016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2D50CD79-FC16-4410-AB61-17F26E6D3BC8}" type="datetimeFigureOut">
              <a:rPr lang="en-US"/>
              <a:t>4/28/2020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0A3C37BE-C303-496D-B5CD-85F2937540F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5084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35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3334" y="0"/>
            <a:ext cx="1310643" cy="22920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8675" y="2292095"/>
            <a:ext cx="7572375" cy="2219691"/>
          </a:xfrm>
        </p:spPr>
        <p:txBody>
          <a:bodyPr anchor="ctr">
            <a:normAutofit/>
          </a:bodyPr>
          <a:lstStyle>
            <a:lvl1pPr algn="l">
              <a:defRPr sz="330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8674" y="4511785"/>
            <a:ext cx="7572376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35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5778124"/>
            <a:ext cx="9144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35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fld id="{402B9795-92DC-40DC-A1CA-9A4B349D7824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fld id="{0FF54DE5-C571-48E8-A5BC-B369434E2F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75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8675" y="1600200"/>
            <a:ext cx="2547747" cy="4572000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3491003" y="1600200"/>
            <a:ext cx="4823184" cy="4572001"/>
          </a:xfrm>
        </p:spPr>
        <p:txBody>
          <a:bodyPr tIns="1188720">
            <a:normAutofit/>
          </a:bodyPr>
          <a:lstStyle>
            <a:lvl1pPr marL="0" indent="0" algn="ctr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4/28/2020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6963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4/28/2020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1207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29450" y="365125"/>
            <a:ext cx="12858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8675" y="365125"/>
            <a:ext cx="6074172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4/28/2020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 rot="5400000">
            <a:off x="4181447" y="3239394"/>
            <a:ext cx="5632704" cy="63302"/>
            <a:chOff x="1073150" y="1219201"/>
            <a:chExt cx="10058400" cy="63125"/>
          </a:xfrm>
        </p:grpSpPr>
        <p:cxnSp>
          <p:nvCxnSpPr>
            <p:cNvPr id="8" name="Straight Connector 7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592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4/28/2020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8687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8675" y="2292095"/>
            <a:ext cx="4300538" cy="2219691"/>
          </a:xfrm>
        </p:spPr>
        <p:txBody>
          <a:bodyPr anchor="ctr">
            <a:normAutofit/>
          </a:bodyPr>
          <a:lstStyle>
            <a:lvl1pPr algn="l">
              <a:defRPr sz="330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8675" y="4511785"/>
            <a:ext cx="4300538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35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1" name="Picture Placeholder 10" descr="An empty placeholder to add an image. Click on the placeholder and select the image that you wish to add."/>
          <p:cNvSpPr>
            <a:spLocks noGrp="1"/>
          </p:cNvSpPr>
          <p:nvPr>
            <p:ph type="pic" sz="quarter" idx="13"/>
          </p:nvPr>
        </p:nvSpPr>
        <p:spPr>
          <a:xfrm>
            <a:off x="5235798" y="1310656"/>
            <a:ext cx="3908203" cy="4208604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350"/>
          </a:p>
        </p:txBody>
      </p:sp>
      <p:grpSp>
        <p:nvGrpSpPr>
          <p:cNvPr id="14" name="Group 13"/>
          <p:cNvGrpSpPr/>
          <p:nvPr/>
        </p:nvGrpSpPr>
        <p:grpSpPr>
          <a:xfrm>
            <a:off x="0" y="1143001"/>
            <a:ext cx="9144000" cy="63125"/>
            <a:chOff x="507492" y="1501519"/>
            <a:chExt cx="8129016" cy="63125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4410" y="0"/>
            <a:ext cx="1310643" cy="2292094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 rot="10800000">
            <a:off x="0" y="5645511"/>
            <a:ext cx="9144000" cy="63125"/>
            <a:chOff x="507492" y="1501519"/>
            <a:chExt cx="8129016" cy="6312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778124"/>
            <a:ext cx="9144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350"/>
          </a:p>
        </p:txBody>
      </p:sp>
    </p:spTree>
    <p:extLst>
      <p:ext uri="{BB962C8B-B14F-4D97-AF65-F5344CB8AC3E}">
        <p14:creationId xmlns:p14="http://schemas.microsoft.com/office/powerpoint/2010/main" val="267394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2514601"/>
            <a:ext cx="9144000" cy="3194035"/>
            <a:chOff x="647402" y="2514600"/>
            <a:chExt cx="10838688" cy="3194035"/>
          </a:xfrm>
        </p:grpSpPr>
        <p:grpSp>
          <p:nvGrpSpPr>
            <p:cNvPr id="9" name="Group 8"/>
            <p:cNvGrpSpPr/>
            <p:nvPr/>
          </p:nvGrpSpPr>
          <p:grpSpPr>
            <a:xfrm>
              <a:off x="647402" y="2514600"/>
              <a:ext cx="10838688" cy="63125"/>
              <a:chOff x="507492" y="1501519"/>
              <a:chExt cx="8129016" cy="63125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Rectangle 9"/>
            <p:cNvSpPr/>
            <p:nvPr/>
          </p:nvSpPr>
          <p:spPr>
            <a:xfrm>
              <a:off x="647402" y="2640850"/>
              <a:ext cx="10838688" cy="294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350"/>
            </a:p>
          </p:txBody>
        </p:sp>
        <p:grpSp>
          <p:nvGrpSpPr>
            <p:cNvPr id="11" name="Group 10"/>
            <p:cNvGrpSpPr/>
            <p:nvPr/>
          </p:nvGrpSpPr>
          <p:grpSpPr>
            <a:xfrm rot="10800000">
              <a:off x="647402" y="5645510"/>
              <a:ext cx="10838688" cy="63125"/>
              <a:chOff x="507492" y="1501519"/>
              <a:chExt cx="8129016" cy="63125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410" y="0"/>
            <a:ext cx="1337391" cy="2971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8675" y="2971806"/>
            <a:ext cx="7553324" cy="1684150"/>
          </a:xfrm>
        </p:spPr>
        <p:txBody>
          <a:bodyPr anchor="ctr">
            <a:normAutofit/>
          </a:bodyPr>
          <a:lstStyle>
            <a:lvl1pPr>
              <a:defRPr sz="330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8675" y="4655956"/>
            <a:ext cx="7553324" cy="50975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2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4/28/2020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0267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8675" y="1600201"/>
            <a:ext cx="3686175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600201"/>
            <a:ext cx="3686175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4/28/2020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2779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8675" y="1600200"/>
            <a:ext cx="3689604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8675" y="2424112"/>
            <a:ext cx="3689604" cy="37480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4583" y="1600200"/>
            <a:ext cx="3689604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4583" y="2424112"/>
            <a:ext cx="3689604" cy="37480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4/28/2020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71016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4/28/2020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5811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4/28/2020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241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8675" y="1600200"/>
            <a:ext cx="3288411" cy="4572000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1386" y="1600200"/>
            <a:ext cx="4083939" cy="4572001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4/28/2020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6976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8675" y="76200"/>
            <a:ext cx="7485512" cy="1096962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8675" y="1600200"/>
            <a:ext cx="748665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8675" y="6356352"/>
            <a:ext cx="137216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9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402B9795-92DC-40DC-A1CA-9A4B349D7824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0844" y="6356350"/>
            <a:ext cx="4742312" cy="36512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9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42587" y="6356352"/>
            <a:ext cx="13716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0FF54DE5-C571-48E8-A5BC-B369434E2F4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827532" y="1219202"/>
            <a:ext cx="7488936" cy="84403"/>
            <a:chOff x="1073150" y="1219201"/>
            <a:chExt cx="10058400" cy="63125"/>
          </a:xfrm>
        </p:grpSpPr>
        <p:cxnSp>
          <p:nvCxnSpPr>
            <p:cNvPr id="13" name="Straight Connector 12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4625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1350"/>
        </a:spcBef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450"/>
        </a:spcBef>
        <a:buFont typeface="Wingdings" panose="05000000000000000000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450"/>
        </a:spcBef>
        <a:buFont typeface="Wingdings" panose="05000000000000000000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450"/>
        </a:spcBef>
        <a:buFont typeface="Wingdings" panose="05000000000000000000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450"/>
        </a:spcBef>
        <a:buFont typeface="Wingdings" panose="05000000000000000000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22" userDrawn="1">
          <p15:clr>
            <a:srgbClr val="F26B43"/>
          </p15:clr>
        </p15:guide>
        <p15:guide id="2" pos="5238" userDrawn="1">
          <p15:clr>
            <a:srgbClr val="F26B43"/>
          </p15:clr>
        </p15:guide>
        <p15:guide id="3" orient="horz" pos="1008" userDrawn="1">
          <p15:clr>
            <a:srgbClr val="F26B43"/>
          </p15:clr>
        </p15:guide>
        <p15:guide id="4" orient="horz" pos="38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Emergency Temporary Distance Education Blanket Addendum, Summer and Fall 2020</a:t>
            </a:r>
            <a:endParaRPr lang="en-US" sz="30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550" dirty="0" smtClean="0">
                <a:latin typeface="+mj-lt"/>
              </a:rPr>
              <a:t>List of all courses to be covered by the addendum.</a:t>
            </a:r>
          </a:p>
          <a:p>
            <a:r>
              <a:rPr lang="en-US" sz="2550" dirty="0" smtClean="0">
                <a:latin typeface="+mj-lt"/>
              </a:rPr>
              <a:t>List of any courses that continue to be planned for face-to-face instruction (hard-to-convert courses).</a:t>
            </a:r>
          </a:p>
          <a:p>
            <a:r>
              <a:rPr lang="en-US" sz="2550" b="1" dirty="0" smtClean="0">
                <a:latin typeface="+mj-lt"/>
              </a:rPr>
              <a:t>Plan for local approval for all courses included in the addendum by December 30.</a:t>
            </a:r>
          </a:p>
          <a:p>
            <a:r>
              <a:rPr lang="en-US" sz="2550" dirty="0" smtClean="0">
                <a:latin typeface="+mj-lt"/>
              </a:rPr>
              <a:t>For accreditation purposes, identify all programs, degrees, or certificates that will transition to more than 50% online.</a:t>
            </a:r>
          </a:p>
          <a:p>
            <a:r>
              <a:rPr lang="en-US" sz="2550" dirty="0" smtClean="0">
                <a:latin typeface="+mj-lt"/>
              </a:rPr>
              <a:t>Plan for ongoing professional development for faculty and staff for converting to online instruction.</a:t>
            </a:r>
            <a:endParaRPr lang="en-US" sz="2550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8589" y="6201293"/>
            <a:ext cx="3064401" cy="576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495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theme/theme1.xml><?xml version="1.0" encoding="utf-8"?>
<a:theme xmlns:a="http://schemas.openxmlformats.org/drawingml/2006/main" name="Academic Literature 16x9">
  <a:themeElements>
    <a:clrScheme name="Custom 9">
      <a:dk1>
        <a:srgbClr val="000000"/>
      </a:dk1>
      <a:lt1>
        <a:srgbClr val="FFFFFF"/>
      </a:lt1>
      <a:dk2>
        <a:srgbClr val="000000"/>
      </a:dk2>
      <a:lt2>
        <a:srgbClr val="FFFFF3"/>
      </a:lt2>
      <a:accent1>
        <a:srgbClr val="000000"/>
      </a:accent1>
      <a:accent2>
        <a:srgbClr val="C00000"/>
      </a:accent2>
      <a:accent3>
        <a:srgbClr val="C00000"/>
      </a:accent3>
      <a:accent4>
        <a:srgbClr val="C00000"/>
      </a:accent4>
      <a:accent5>
        <a:srgbClr val="C00000"/>
      </a:accent5>
      <a:accent6>
        <a:srgbClr val="C00000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F03431380.potx" id="{B573BD99-E105-4D2A-964B-B901A176567A}" vid="{B1D363B9-18DE-4874-9E2B-FD69B5C6548D}"/>
    </a:ext>
  </a:extLst>
</a:theme>
</file>

<file path=ppt/theme/theme2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0ADB4C0DF3A844A4BBD864BA281FAD" ma:contentTypeVersion="1" ma:contentTypeDescription="Create a new document." ma:contentTypeScope="" ma:versionID="c916b72c6e6ad54f1b2256709559a4fd">
  <xsd:schema xmlns:xsd="http://www.w3.org/2001/XMLSchema" xmlns:xs="http://www.w3.org/2001/XMLSchema" xmlns:p="http://schemas.microsoft.com/office/2006/metadata/properties" xmlns:ns2="431189f8-a51b-453f-9f0c-3a0b3b65b12f" targetNamespace="http://schemas.microsoft.com/office/2006/metadata/properties" ma:root="true" ma:fieldsID="b96c214a694ffaf4954aeac313948b30" ns2:_="">
    <xsd:import namespace="431189f8-a51b-453f-9f0c-3a0b3b65b12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89f8-a51b-453f-9f0c-3a0b3b65b12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431189f8-a51b-453f-9f0c-3a0b3b65b12f">HNYXMCCMVK3K-743504103-132</_dlc_DocId>
    <_dlc_DocIdUrl xmlns="431189f8-a51b-453f-9f0c-3a0b3b65b12f">
      <Url>https://www.sac.edu/President/AcademicSenate/_layouts/15/DocIdRedir.aspx?ID=HNYXMCCMVK3K-743504103-132</Url>
      <Description>HNYXMCCMVK3K-743504103-132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97885AEA-D01A-4CBA-B694-F8D02755CCBF}"/>
</file>

<file path=customXml/itemProps2.xml><?xml version="1.0" encoding="utf-8"?>
<ds:datastoreItem xmlns:ds="http://schemas.openxmlformats.org/officeDocument/2006/customXml" ds:itemID="{9AD9BD7A-D7DD-45E5-A3E6-AADF3D63A3D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CDDBB83-77C1-4099-A0AA-289882E745E2}">
  <ds:schemaRefs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b2714bb8-0a51-4561-8659-149a3f2b7248"/>
    <ds:schemaRef ds:uri="http://schemas.microsoft.com/office/infopath/2007/PartnerControls"/>
    <ds:schemaRef ds:uri="http://schemas.openxmlformats.org/package/2006/metadata/core-properties"/>
  </ds:schemaRefs>
</ds:datastoreItem>
</file>

<file path=customXml/itemProps4.xml><?xml version="1.0" encoding="utf-8"?>
<ds:datastoreItem xmlns:ds="http://schemas.openxmlformats.org/officeDocument/2006/customXml" ds:itemID="{50BF485D-449E-4E00-B3E8-882832983AC6}"/>
</file>

<file path=docProps/app.xml><?xml version="1.0" encoding="utf-8"?>
<Properties xmlns="http://schemas.openxmlformats.org/officeDocument/2006/extended-properties" xmlns:vt="http://schemas.openxmlformats.org/officeDocument/2006/docPropsVTypes">
  <Template>Academic presentation, pinstripe and ribbon design (widescreen)</Template>
  <TotalTime>123</TotalTime>
  <Words>90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Euphemia</vt:lpstr>
      <vt:lpstr>Plantagenet Cherokee</vt:lpstr>
      <vt:lpstr>Wingdings</vt:lpstr>
      <vt:lpstr>Academic Literature 16x9</vt:lpstr>
      <vt:lpstr>Emergency Temporary Distance Education Blanket Addendum, Summer and Fall 2020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Equity Funding Request Workshop</dc:title>
  <dc:creator>Ortiz, Fernando</dc:creator>
  <cp:lastModifiedBy>Ortiz, Fernando</cp:lastModifiedBy>
  <cp:revision>6</cp:revision>
  <cp:lastPrinted>2020-01-28T17:30:39Z</cp:lastPrinted>
  <dcterms:created xsi:type="dcterms:W3CDTF">2020-01-15T17:15:20Z</dcterms:created>
  <dcterms:modified xsi:type="dcterms:W3CDTF">2020-04-28T18:17:57Z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0x010100F90ADB4C0DF3A844A4BBD864BA281FAD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  <property fmtid="{D5CDD505-2E9C-101B-9397-08002B2CF9AE}" pid="8" name="_dlc_DocIdItemGuid">
    <vt:lpwstr>8c1afadb-0f9b-42a7-bf49-96e135d8c592</vt:lpwstr>
  </property>
</Properties>
</file>