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D40F-FDB7-4C2F-9F90-85EC05E100A6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1B07-7E48-4000-8DD3-A459C05F7B7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984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D40F-FDB7-4C2F-9F90-85EC05E100A6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1B07-7E48-4000-8DD3-A459C05F7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019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D40F-FDB7-4C2F-9F90-85EC05E100A6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1B07-7E48-4000-8DD3-A459C05F7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11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D40F-FDB7-4C2F-9F90-85EC05E100A6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1B07-7E48-4000-8DD3-A459C05F7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6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D40F-FDB7-4C2F-9F90-85EC05E100A6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1B07-7E48-4000-8DD3-A459C05F7B7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082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D40F-FDB7-4C2F-9F90-85EC05E100A6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1B07-7E48-4000-8DD3-A459C05F7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013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D40F-FDB7-4C2F-9F90-85EC05E100A6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1B07-7E48-4000-8DD3-A459C05F7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97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D40F-FDB7-4C2F-9F90-85EC05E100A6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1B07-7E48-4000-8DD3-A459C05F7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169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D40F-FDB7-4C2F-9F90-85EC05E100A6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1B07-7E48-4000-8DD3-A459C05F7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5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D99D40F-FDB7-4C2F-9F90-85EC05E100A6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791B07-7E48-4000-8DD3-A459C05F7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37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D40F-FDB7-4C2F-9F90-85EC05E100A6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1B07-7E48-4000-8DD3-A459C05F7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73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D99D40F-FDB7-4C2F-9F90-85EC05E100A6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5791B07-7E48-4000-8DD3-A459C05F7B7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614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2415" y="327233"/>
            <a:ext cx="8633672" cy="2387600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Program Review committee 2020 goals: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2451" y="4562062"/>
            <a:ext cx="100584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Pilot a new simplified template that incorporates guided pathways and outcomes (SLO)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252451" y="3216966"/>
            <a:ext cx="100584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Training Workshop for all programs/Service areas that have an upcoming Fall 2020 due date for quadrennial Capstone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252451" y="5383698"/>
            <a:ext cx="9906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ubtitle 2"/>
          <p:cNvSpPr txBox="1">
            <a:spLocks/>
          </p:cNvSpPr>
          <p:nvPr/>
        </p:nvSpPr>
        <p:spPr>
          <a:xfrm>
            <a:off x="1252451" y="5509594"/>
            <a:ext cx="100584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Clear instructions &amp; a unified structure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95948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0ADB4C0DF3A844A4BBD864BA281FAD" ma:contentTypeVersion="1" ma:contentTypeDescription="Create a new document." ma:contentTypeScope="" ma:versionID="c916b72c6e6ad54f1b2256709559a4fd">
  <xsd:schema xmlns:xsd="http://www.w3.org/2001/XMLSchema" xmlns:xs="http://www.w3.org/2001/XMLSchema" xmlns:p="http://schemas.microsoft.com/office/2006/metadata/properties" xmlns:ns2="431189f8-a51b-453f-9f0c-3a0b3b65b12f" targetNamespace="http://schemas.microsoft.com/office/2006/metadata/properties" ma:root="true" ma:fieldsID="b96c214a694ffaf4954aeac313948b30" ns2:_="">
    <xsd:import namespace="431189f8-a51b-453f-9f0c-3a0b3b65b12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31189f8-a51b-453f-9f0c-3a0b3b65b12f">HNYXMCCMVK3K-743504103-78</_dlc_DocId>
    <_dlc_DocIdUrl xmlns="431189f8-a51b-453f-9f0c-3a0b3b65b12f">
      <Url>https://sac.edu/President/AcademicSenate/_layouts/15/DocIdRedir.aspx?ID=HNYXMCCMVK3K-743504103-78</Url>
      <Description>HNYXMCCMVK3K-743504103-78</Description>
    </_dlc_DocIdUrl>
  </documentManagement>
</p:properties>
</file>

<file path=customXml/itemProps1.xml><?xml version="1.0" encoding="utf-8"?>
<ds:datastoreItem xmlns:ds="http://schemas.openxmlformats.org/officeDocument/2006/customXml" ds:itemID="{ADAF2CC9-DCB6-409B-89C7-5827C380BFE7}"/>
</file>

<file path=customXml/itemProps2.xml><?xml version="1.0" encoding="utf-8"?>
<ds:datastoreItem xmlns:ds="http://schemas.openxmlformats.org/officeDocument/2006/customXml" ds:itemID="{A8836F0C-1679-4455-A052-1E9D4CFCB429}"/>
</file>

<file path=customXml/itemProps3.xml><?xml version="1.0" encoding="utf-8"?>
<ds:datastoreItem xmlns:ds="http://schemas.openxmlformats.org/officeDocument/2006/customXml" ds:itemID="{6F443C2E-4E12-4B53-9D6C-AB11264537E7}"/>
</file>

<file path=customXml/itemProps4.xml><?xml version="1.0" encoding="utf-8"?>
<ds:datastoreItem xmlns:ds="http://schemas.openxmlformats.org/officeDocument/2006/customXml" ds:itemID="{5C42153F-05DC-4B5D-84CA-A70EA0DF0C7D}"/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7</TotalTime>
  <Words>43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Retrospect</vt:lpstr>
      <vt:lpstr>Program Review committee 2020 goals: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Review committee 2020 goals:</dc:title>
  <dc:creator>King, Jaki</dc:creator>
  <cp:lastModifiedBy>King, Jaki</cp:lastModifiedBy>
  <cp:revision>1</cp:revision>
  <dcterms:created xsi:type="dcterms:W3CDTF">2019-11-26T18:48:36Z</dcterms:created>
  <dcterms:modified xsi:type="dcterms:W3CDTF">2019-11-26T18:56:12Z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0x010100F90ADB4C0DF3A844A4BBD864BA281FAD</vt:lpwstr>
  </property>
  <property fmtid="{D5CDD505-2E9C-101B-9397-08002B2CF9AE}" pid="3" name="_dlc_DocIdItemGuid">
    <vt:lpwstr>615e1558-2757-474b-a1fa-c487e0fe2532</vt:lpwstr>
  </property>
</Properties>
</file>