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2" r:id="rId9"/>
    <p:sldId id="261" r:id="rId10"/>
    <p:sldId id="264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346D91-BBD3-47AE-BFE0-C4D17553577E}" v="8" dt="2021-05-25T21:27:50.252"/>
    <p1510:client id="{066D17CB-AE81-4BD4-9841-28F89CBEB5E8}" v="1319" dt="2021-05-25T19:07:04.363"/>
    <p1510:client id="{0BE77975-E242-446C-A7EB-B43C3C6ACCBD}" v="244" dt="2021-05-25T18:11:52.619"/>
    <p1510:client id="{195C492F-41F7-4181-B1F5-F0F9F377C468}" v="1242" dt="2021-05-18T16:16:05.163"/>
    <p1510:client id="{278C47FD-E513-4CA9-A2D0-2242EB926604}" v="38" dt="2021-05-20T15:28:48.085"/>
    <p1510:client id="{374D383A-13B0-40F6-8E46-814D24C0662F}" v="535" dt="2022-01-26T00:47:29.253"/>
    <p1510:client id="{AF8912FB-A47D-4404-A483-F55B7CD2E72F}" v="34" dt="2022-02-02T06:08:40.129"/>
    <p1510:client id="{BA90D409-7336-4AC5-BC2C-733B5C3FECEB}" v="1100" dt="2022-01-25T02:58:15.956"/>
    <p1510:client id="{DA47FAAE-8C00-4649-B5FA-FD011223B3E3}" v="5" dt="2022-02-02T05:10:20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k, Stephanie" userId="S::clark_stephanie@sac.edu::befb6cb7-6d6d-4e49-b6e7-30898cea7094" providerId="AD" clId="Web-{DA47FAAE-8C00-4649-B5FA-FD011223B3E3}"/>
    <pc:docChg chg="modSld">
      <pc:chgData name="Clark, Stephanie" userId="S::clark_stephanie@sac.edu::befb6cb7-6d6d-4e49-b6e7-30898cea7094" providerId="AD" clId="Web-{DA47FAAE-8C00-4649-B5FA-FD011223B3E3}" dt="2022-02-02T05:10:20.575" v="4"/>
      <pc:docMkLst>
        <pc:docMk/>
      </pc:docMkLst>
      <pc:sldChg chg="delSp">
        <pc:chgData name="Clark, Stephanie" userId="S::clark_stephanie@sac.edu::befb6cb7-6d6d-4e49-b6e7-30898cea7094" providerId="AD" clId="Web-{DA47FAAE-8C00-4649-B5FA-FD011223B3E3}" dt="2022-02-02T05:10:05.184" v="1"/>
        <pc:sldMkLst>
          <pc:docMk/>
          <pc:sldMk cId="2385535552" sldId="258"/>
        </pc:sldMkLst>
        <pc:spChg chg="del">
          <ac:chgData name="Clark, Stephanie" userId="S::clark_stephanie@sac.edu::befb6cb7-6d6d-4e49-b6e7-30898cea7094" providerId="AD" clId="Web-{DA47FAAE-8C00-4649-B5FA-FD011223B3E3}" dt="2022-02-02T05:10:05.184" v="1"/>
          <ac:spMkLst>
            <pc:docMk/>
            <pc:sldMk cId="2385535552" sldId="258"/>
            <ac:spMk id="5" creationId="{CBDCDBFE-A5A9-46B7-A950-EB4D92EE07EA}"/>
          </ac:spMkLst>
        </pc:spChg>
      </pc:sldChg>
      <pc:sldChg chg="delSp">
        <pc:chgData name="Clark, Stephanie" userId="S::clark_stephanie@sac.edu::befb6cb7-6d6d-4e49-b6e7-30898cea7094" providerId="AD" clId="Web-{DA47FAAE-8C00-4649-B5FA-FD011223B3E3}" dt="2022-02-02T05:09:59.981" v="0"/>
        <pc:sldMkLst>
          <pc:docMk/>
          <pc:sldMk cId="3275304863" sldId="259"/>
        </pc:sldMkLst>
        <pc:spChg chg="del">
          <ac:chgData name="Clark, Stephanie" userId="S::clark_stephanie@sac.edu::befb6cb7-6d6d-4e49-b6e7-30898cea7094" providerId="AD" clId="Web-{DA47FAAE-8C00-4649-B5FA-FD011223B3E3}" dt="2022-02-02T05:09:59.981" v="0"/>
          <ac:spMkLst>
            <pc:docMk/>
            <pc:sldMk cId="3275304863" sldId="259"/>
            <ac:spMk id="5" creationId="{56A63A53-D815-40C6-AB40-0D8CA23C1BA7}"/>
          </ac:spMkLst>
        </pc:spChg>
      </pc:sldChg>
      <pc:sldChg chg="delSp">
        <pc:chgData name="Clark, Stephanie" userId="S::clark_stephanie@sac.edu::befb6cb7-6d6d-4e49-b6e7-30898cea7094" providerId="AD" clId="Web-{DA47FAAE-8C00-4649-B5FA-FD011223B3E3}" dt="2022-02-02T05:10:15.888" v="3"/>
        <pc:sldMkLst>
          <pc:docMk/>
          <pc:sldMk cId="3314922228" sldId="261"/>
        </pc:sldMkLst>
        <pc:spChg chg="del">
          <ac:chgData name="Clark, Stephanie" userId="S::clark_stephanie@sac.edu::befb6cb7-6d6d-4e49-b6e7-30898cea7094" providerId="AD" clId="Web-{DA47FAAE-8C00-4649-B5FA-FD011223B3E3}" dt="2022-02-02T05:10:15.888" v="3"/>
          <ac:spMkLst>
            <pc:docMk/>
            <pc:sldMk cId="3314922228" sldId="261"/>
            <ac:spMk id="9" creationId="{CD93FBFA-E5EA-4958-A943-8EEFAE2CFF28}"/>
          </ac:spMkLst>
        </pc:spChg>
      </pc:sldChg>
      <pc:sldChg chg="delSp">
        <pc:chgData name="Clark, Stephanie" userId="S::clark_stephanie@sac.edu::befb6cb7-6d6d-4e49-b6e7-30898cea7094" providerId="AD" clId="Web-{DA47FAAE-8C00-4649-B5FA-FD011223B3E3}" dt="2022-02-02T05:10:11.763" v="2"/>
        <pc:sldMkLst>
          <pc:docMk/>
          <pc:sldMk cId="3318274813" sldId="262"/>
        </pc:sldMkLst>
        <pc:spChg chg="del">
          <ac:chgData name="Clark, Stephanie" userId="S::clark_stephanie@sac.edu::befb6cb7-6d6d-4e49-b6e7-30898cea7094" providerId="AD" clId="Web-{DA47FAAE-8C00-4649-B5FA-FD011223B3E3}" dt="2022-02-02T05:10:11.763" v="2"/>
          <ac:spMkLst>
            <pc:docMk/>
            <pc:sldMk cId="3318274813" sldId="262"/>
            <ac:spMk id="5" creationId="{284E7636-A78C-4559-925E-798D5EF14D28}"/>
          </ac:spMkLst>
        </pc:spChg>
      </pc:sldChg>
      <pc:sldChg chg="delSp">
        <pc:chgData name="Clark, Stephanie" userId="S::clark_stephanie@sac.edu::befb6cb7-6d6d-4e49-b6e7-30898cea7094" providerId="AD" clId="Web-{DA47FAAE-8C00-4649-B5FA-FD011223B3E3}" dt="2022-02-02T05:10:20.575" v="4"/>
        <pc:sldMkLst>
          <pc:docMk/>
          <pc:sldMk cId="2237858137" sldId="264"/>
        </pc:sldMkLst>
        <pc:spChg chg="del">
          <ac:chgData name="Clark, Stephanie" userId="S::clark_stephanie@sac.edu::befb6cb7-6d6d-4e49-b6e7-30898cea7094" providerId="AD" clId="Web-{DA47FAAE-8C00-4649-B5FA-FD011223B3E3}" dt="2022-02-02T05:10:20.575" v="4"/>
          <ac:spMkLst>
            <pc:docMk/>
            <pc:sldMk cId="2237858137" sldId="264"/>
            <ac:spMk id="5" creationId="{DED1F692-896A-42BD-901B-BFA87D571D4A}"/>
          </ac:spMkLst>
        </pc:spChg>
      </pc:sldChg>
    </pc:docChg>
  </pc:docChgLst>
  <pc:docChgLst>
    <pc:chgData name="Barrios, Andrew" userId="S::barrios_andrew@sac.edu::6d251d6a-f77d-4f45-b1c2-cab3999a715a" providerId="AD" clId="Web-{278C47FD-E513-4CA9-A2D0-2242EB926604}"/>
    <pc:docChg chg="modSld">
      <pc:chgData name="Barrios, Andrew" userId="S::barrios_andrew@sac.edu::6d251d6a-f77d-4f45-b1c2-cab3999a715a" providerId="AD" clId="Web-{278C47FD-E513-4CA9-A2D0-2242EB926604}" dt="2021-05-20T15:28:46.757" v="16" actId="20577"/>
      <pc:docMkLst>
        <pc:docMk/>
      </pc:docMkLst>
      <pc:sldChg chg="modSp">
        <pc:chgData name="Barrios, Andrew" userId="S::barrios_andrew@sac.edu::6d251d6a-f77d-4f45-b1c2-cab3999a715a" providerId="AD" clId="Web-{278C47FD-E513-4CA9-A2D0-2242EB926604}" dt="2021-05-20T15:28:46.757" v="16" actId="20577"/>
        <pc:sldMkLst>
          <pc:docMk/>
          <pc:sldMk cId="2385535552" sldId="258"/>
        </pc:sldMkLst>
        <pc:spChg chg="mod">
          <ac:chgData name="Barrios, Andrew" userId="S::barrios_andrew@sac.edu::6d251d6a-f77d-4f45-b1c2-cab3999a715a" providerId="AD" clId="Web-{278C47FD-E513-4CA9-A2D0-2242EB926604}" dt="2021-05-20T15:28:46.757" v="16" actId="20577"/>
          <ac:spMkLst>
            <pc:docMk/>
            <pc:sldMk cId="2385535552" sldId="258"/>
            <ac:spMk id="3" creationId="{D1E048A6-3D85-4B02-92E2-734CEE792A2E}"/>
          </ac:spMkLst>
        </pc:spChg>
      </pc:sldChg>
    </pc:docChg>
  </pc:docChgLst>
  <pc:docChgLst>
    <pc:chgData name="Clark, Stephanie" userId="S::clark_stephanie@sac.edu::befb6cb7-6d6d-4e49-b6e7-30898cea7094" providerId="AD" clId="Web-{BA90D409-7336-4AC5-BC2C-733B5C3FECEB}"/>
    <pc:docChg chg="addSld delSld modSld sldOrd">
      <pc:chgData name="Clark, Stephanie" userId="S::clark_stephanie@sac.edu::befb6cb7-6d6d-4e49-b6e7-30898cea7094" providerId="AD" clId="Web-{BA90D409-7336-4AC5-BC2C-733B5C3FECEB}" dt="2022-01-25T02:58:15.956" v="1031" actId="20577"/>
      <pc:docMkLst>
        <pc:docMk/>
      </pc:docMkLst>
      <pc:sldChg chg="addSp modSp">
        <pc:chgData name="Clark, Stephanie" userId="S::clark_stephanie@sac.edu::befb6cb7-6d6d-4e49-b6e7-30898cea7094" providerId="AD" clId="Web-{BA90D409-7336-4AC5-BC2C-733B5C3FECEB}" dt="2022-01-25T02:54:22.549" v="1020" actId="20577"/>
        <pc:sldMkLst>
          <pc:docMk/>
          <pc:sldMk cId="109857222" sldId="256"/>
        </pc:sldMkLst>
        <pc:spChg chg="mod">
          <ac:chgData name="Clark, Stephanie" userId="S::clark_stephanie@sac.edu::befb6cb7-6d6d-4e49-b6e7-30898cea7094" providerId="AD" clId="Web-{BA90D409-7336-4AC5-BC2C-733B5C3FECEB}" dt="2022-01-25T02:38:03.013" v="796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54:16.158" v="1019" actId="20577"/>
          <ac:spMkLst>
            <pc:docMk/>
            <pc:sldMk cId="109857222" sldId="256"/>
            <ac:spMk id="3" creationId="{00000000-0000-0000-0000-000000000000}"/>
          </ac:spMkLst>
        </pc:spChg>
        <pc:spChg chg="add mod ord">
          <ac:chgData name="Clark, Stephanie" userId="S::clark_stephanie@sac.edu::befb6cb7-6d6d-4e49-b6e7-30898cea7094" providerId="AD" clId="Web-{BA90D409-7336-4AC5-BC2C-733B5C3FECEB}" dt="2022-01-25T02:35:24.877" v="724"/>
          <ac:spMkLst>
            <pc:docMk/>
            <pc:sldMk cId="109857222" sldId="256"/>
            <ac:spMk id="4" creationId="{9BBC50C7-FF32-4E39-9435-38C4452376BD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54:22.549" v="1020" actId="20577"/>
          <ac:spMkLst>
            <pc:docMk/>
            <pc:sldMk cId="109857222" sldId="256"/>
            <ac:spMk id="5" creationId="{536300C0-A864-4D9C-8A82-C9A5C15FFE90}"/>
          </ac:spMkLst>
        </pc:spChg>
      </pc:sldChg>
      <pc:sldChg chg="addSp delSp modSp">
        <pc:chgData name="Clark, Stephanie" userId="S::clark_stephanie@sac.edu::befb6cb7-6d6d-4e49-b6e7-30898cea7094" providerId="AD" clId="Web-{BA90D409-7336-4AC5-BC2C-733B5C3FECEB}" dt="2022-01-25T02:43:32.848" v="838" actId="20577"/>
        <pc:sldMkLst>
          <pc:docMk/>
          <pc:sldMk cId="3522149178" sldId="257"/>
        </pc:sldMkLst>
        <pc:spChg chg="del mod">
          <ac:chgData name="Clark, Stephanie" userId="S::clark_stephanie@sac.edu::befb6cb7-6d6d-4e49-b6e7-30898cea7094" providerId="AD" clId="Web-{BA90D409-7336-4AC5-BC2C-733B5C3FECEB}" dt="2022-01-25T02:39:17.721" v="820"/>
          <ac:spMkLst>
            <pc:docMk/>
            <pc:sldMk cId="3522149178" sldId="257"/>
            <ac:spMk id="2" creationId="{BFFC87B8-4C13-4C0C-BE67-6F5E900EB95B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43:32.848" v="838" actId="20577"/>
          <ac:spMkLst>
            <pc:docMk/>
            <pc:sldMk cId="3522149178" sldId="257"/>
            <ac:spMk id="3" creationId="{C77FE2B3-0873-458E-8A53-BA2DF347D690}"/>
          </ac:spMkLst>
        </pc:spChg>
        <pc:spChg chg="add mod ord">
          <ac:chgData name="Clark, Stephanie" userId="S::clark_stephanie@sac.edu::befb6cb7-6d6d-4e49-b6e7-30898cea7094" providerId="AD" clId="Web-{BA90D409-7336-4AC5-BC2C-733B5C3FECEB}" dt="2022-01-25T02:39:03.001" v="817"/>
          <ac:spMkLst>
            <pc:docMk/>
            <pc:sldMk cId="3522149178" sldId="257"/>
            <ac:spMk id="5" creationId="{E502AAAF-DAF6-4FCA-8766-FD2E95993A44}"/>
          </ac:spMkLst>
        </pc:spChg>
        <pc:spChg chg="add mod ord">
          <ac:chgData name="Clark, Stephanie" userId="S::clark_stephanie@sac.edu::befb6cb7-6d6d-4e49-b6e7-30898cea7094" providerId="AD" clId="Web-{BA90D409-7336-4AC5-BC2C-733B5C3FECEB}" dt="2022-01-25T02:39:12.549" v="818"/>
          <ac:spMkLst>
            <pc:docMk/>
            <pc:sldMk cId="3522149178" sldId="257"/>
            <ac:spMk id="7" creationId="{2562FBEB-F0DE-4868-8A0D-994366F0BBBA}"/>
          </ac:spMkLst>
        </pc:spChg>
        <pc:spChg chg="add del mod">
          <ac:chgData name="Clark, Stephanie" userId="S::clark_stephanie@sac.edu::befb6cb7-6d6d-4e49-b6e7-30898cea7094" providerId="AD" clId="Web-{BA90D409-7336-4AC5-BC2C-733B5C3FECEB}" dt="2022-01-25T02:39:22.253" v="821"/>
          <ac:spMkLst>
            <pc:docMk/>
            <pc:sldMk cId="3522149178" sldId="257"/>
            <ac:spMk id="9" creationId="{8FA0824B-B790-409E-A857-4AF1E40CABF2}"/>
          </ac:spMkLst>
        </pc:spChg>
      </pc:sldChg>
      <pc:sldChg chg="addSp delSp modSp">
        <pc:chgData name="Clark, Stephanie" userId="S::clark_stephanie@sac.edu::befb6cb7-6d6d-4e49-b6e7-30898cea7094" providerId="AD" clId="Web-{BA90D409-7336-4AC5-BC2C-733B5C3FECEB}" dt="2022-01-25T02:52:58.403" v="1017" actId="20577"/>
        <pc:sldMkLst>
          <pc:docMk/>
          <pc:sldMk cId="2385535552" sldId="258"/>
        </pc:sldMkLst>
        <pc:spChg chg="del mod">
          <ac:chgData name="Clark, Stephanie" userId="S::clark_stephanie@sac.edu::befb6cb7-6d6d-4e49-b6e7-30898cea7094" providerId="AD" clId="Web-{BA90D409-7336-4AC5-BC2C-733B5C3FECEB}" dt="2022-01-25T02:42:32.437" v="825"/>
          <ac:spMkLst>
            <pc:docMk/>
            <pc:sldMk cId="2385535552" sldId="258"/>
            <ac:spMk id="2" creationId="{07DB7A1E-FEAC-450C-9A99-713ED25BDCF4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52:58.403" v="1017" actId="20577"/>
          <ac:spMkLst>
            <pc:docMk/>
            <pc:sldMk cId="2385535552" sldId="258"/>
            <ac:spMk id="3" creationId="{D1E048A6-3D85-4B02-92E2-734CEE792A2E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2:32.437" v="825"/>
          <ac:spMkLst>
            <pc:docMk/>
            <pc:sldMk cId="2385535552" sldId="258"/>
            <ac:spMk id="5" creationId="{CBDCDBFE-A5A9-46B7-A950-EB4D92EE07EA}"/>
          </ac:spMkLst>
        </pc:spChg>
        <pc:spChg chg="add">
          <ac:chgData name="Clark, Stephanie" userId="S::clark_stephanie@sac.edu::befb6cb7-6d6d-4e49-b6e7-30898cea7094" providerId="AD" clId="Web-{BA90D409-7336-4AC5-BC2C-733B5C3FECEB}" dt="2022-01-25T02:42:33.140" v="826"/>
          <ac:spMkLst>
            <pc:docMk/>
            <pc:sldMk cId="2385535552" sldId="258"/>
            <ac:spMk id="7" creationId="{F654EAF1-25F0-45E8-B62A-FCB9BF44CF53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2:38.813" v="833" actId="20577"/>
          <ac:spMkLst>
            <pc:docMk/>
            <pc:sldMk cId="2385535552" sldId="258"/>
            <ac:spMk id="9" creationId="{C713E723-660A-4DF5-8D43-6C77A706BE24}"/>
          </ac:spMkLst>
        </pc:spChg>
      </pc:sldChg>
      <pc:sldChg chg="addSp delSp modSp">
        <pc:chgData name="Clark, Stephanie" userId="S::clark_stephanie@sac.edu::befb6cb7-6d6d-4e49-b6e7-30898cea7094" providerId="AD" clId="Web-{BA90D409-7336-4AC5-BC2C-733B5C3FECEB}" dt="2022-01-25T02:49:39.359" v="954" actId="20577"/>
        <pc:sldMkLst>
          <pc:docMk/>
          <pc:sldMk cId="3275304863" sldId="259"/>
        </pc:sldMkLst>
        <pc:spChg chg="del">
          <ac:chgData name="Clark, Stephanie" userId="S::clark_stephanie@sac.edu::befb6cb7-6d6d-4e49-b6e7-30898cea7094" providerId="AD" clId="Web-{BA90D409-7336-4AC5-BC2C-733B5C3FECEB}" dt="2022-01-25T02:43:58.427" v="840"/>
          <ac:spMkLst>
            <pc:docMk/>
            <pc:sldMk cId="3275304863" sldId="259"/>
            <ac:spMk id="2" creationId="{E511145B-35AF-491B-B965-E13C1238FE4C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49:39.359" v="954" actId="20577"/>
          <ac:spMkLst>
            <pc:docMk/>
            <pc:sldMk cId="3275304863" sldId="259"/>
            <ac:spMk id="3" creationId="{2AECFA18-12E6-48F1-9A82-0551C607AC18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3:58.427" v="840"/>
          <ac:spMkLst>
            <pc:docMk/>
            <pc:sldMk cId="3275304863" sldId="259"/>
            <ac:spMk id="5" creationId="{56A63A53-D815-40C6-AB40-0D8CA23C1BA7}"/>
          </ac:spMkLst>
        </pc:spChg>
        <pc:spChg chg="add">
          <ac:chgData name="Clark, Stephanie" userId="S::clark_stephanie@sac.edu::befb6cb7-6d6d-4e49-b6e7-30898cea7094" providerId="AD" clId="Web-{BA90D409-7336-4AC5-BC2C-733B5C3FECEB}" dt="2022-01-25T02:43:58.912" v="841"/>
          <ac:spMkLst>
            <pc:docMk/>
            <pc:sldMk cId="3275304863" sldId="259"/>
            <ac:spMk id="7" creationId="{1017D057-7079-4EAE-8B13-9FE8BDF2DCF2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4:04.022" v="849" actId="20577"/>
          <ac:spMkLst>
            <pc:docMk/>
            <pc:sldMk cId="3275304863" sldId="259"/>
            <ac:spMk id="9" creationId="{08767FC0-E89D-484D-B7FC-7CCFACE1C0F4}"/>
          </ac:spMkLst>
        </pc:spChg>
      </pc:sldChg>
      <pc:sldChg chg="addSp delSp modSp">
        <pc:chgData name="Clark, Stephanie" userId="S::clark_stephanie@sac.edu::befb6cb7-6d6d-4e49-b6e7-30898cea7094" providerId="AD" clId="Web-{BA90D409-7336-4AC5-BC2C-733B5C3FECEB}" dt="2022-01-25T02:49:09.903" v="950" actId="1076"/>
        <pc:sldMkLst>
          <pc:docMk/>
          <pc:sldMk cId="3657945061" sldId="260"/>
        </pc:sldMkLst>
        <pc:spChg chg="del mod">
          <ac:chgData name="Clark, Stephanie" userId="S::clark_stephanie@sac.edu::befb6cb7-6d6d-4e49-b6e7-30898cea7094" providerId="AD" clId="Web-{BA90D409-7336-4AC5-BC2C-733B5C3FECEB}" dt="2022-01-25T02:48:29.198" v="938"/>
          <ac:spMkLst>
            <pc:docMk/>
            <pc:sldMk cId="3657945061" sldId="260"/>
            <ac:spMk id="2" creationId="{15C8BE29-C17F-473D-9B68-49CB5AABB994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25:13.867" v="655" actId="20577"/>
          <ac:spMkLst>
            <pc:docMk/>
            <pc:sldMk cId="3657945061" sldId="260"/>
            <ac:spMk id="3" creationId="{8A07E071-C76D-44C9-AA53-A8E681241BB0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8:29.198" v="938"/>
          <ac:spMkLst>
            <pc:docMk/>
            <pc:sldMk cId="3657945061" sldId="260"/>
            <ac:spMk id="5" creationId="{240BED70-64D7-4E00-BB73-F800C40ACB9F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8:45.917" v="945" actId="1076"/>
          <ac:spMkLst>
            <pc:docMk/>
            <pc:sldMk cId="3657945061" sldId="260"/>
            <ac:spMk id="7" creationId="{1FC131D5-7046-43CB-A331-2C3EBECC5108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9:09.903" v="950" actId="1076"/>
          <ac:spMkLst>
            <pc:docMk/>
            <pc:sldMk cId="3657945061" sldId="260"/>
            <ac:spMk id="9" creationId="{6E644206-601D-42AE-A28A-1E5EC14789A7}"/>
          </ac:spMkLst>
        </pc:spChg>
      </pc:sldChg>
      <pc:sldChg chg="addSp delSp modSp add replId">
        <pc:chgData name="Clark, Stephanie" userId="S::clark_stephanie@sac.edu::befb6cb7-6d6d-4e49-b6e7-30898cea7094" providerId="AD" clId="Web-{BA90D409-7336-4AC5-BC2C-733B5C3FECEB}" dt="2022-01-25T02:58:15.956" v="1031" actId="20577"/>
        <pc:sldMkLst>
          <pc:docMk/>
          <pc:sldMk cId="3314922228" sldId="261"/>
        </pc:sldMkLst>
        <pc:spChg chg="del mod">
          <ac:chgData name="Clark, Stephanie" userId="S::clark_stephanie@sac.edu::befb6cb7-6d6d-4e49-b6e7-30898cea7094" providerId="AD" clId="Web-{BA90D409-7336-4AC5-BC2C-733B5C3FECEB}" dt="2022-01-25T02:45:55.781" v="888"/>
          <ac:spMkLst>
            <pc:docMk/>
            <pc:sldMk cId="3314922228" sldId="261"/>
            <ac:spMk id="2" creationId="{E511145B-35AF-491B-B965-E13C1238FE4C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58:15.956" v="1031" actId="20577"/>
          <ac:spMkLst>
            <pc:docMk/>
            <pc:sldMk cId="3314922228" sldId="261"/>
            <ac:spMk id="3" creationId="{2AECFA18-12E6-48F1-9A82-0551C607AC18}"/>
          </ac:spMkLst>
        </pc:spChg>
        <pc:spChg chg="add del">
          <ac:chgData name="Clark, Stephanie" userId="S::clark_stephanie@sac.edu::befb6cb7-6d6d-4e49-b6e7-30898cea7094" providerId="AD" clId="Web-{BA90D409-7336-4AC5-BC2C-733B5C3FECEB}" dt="2022-01-25T02:45:53.296" v="887"/>
          <ac:spMkLst>
            <pc:docMk/>
            <pc:sldMk cId="3314922228" sldId="261"/>
            <ac:spMk id="5" creationId="{64B5B6AB-8B52-4943-8832-7C492BED5F00}"/>
          </ac:spMkLst>
        </pc:spChg>
        <pc:spChg chg="add del">
          <ac:chgData name="Clark, Stephanie" userId="S::clark_stephanie@sac.edu::befb6cb7-6d6d-4e49-b6e7-30898cea7094" providerId="AD" clId="Web-{BA90D409-7336-4AC5-BC2C-733B5C3FECEB}" dt="2022-01-25T02:45:53.296" v="886"/>
          <ac:spMkLst>
            <pc:docMk/>
            <pc:sldMk cId="3314922228" sldId="261"/>
            <ac:spMk id="7" creationId="{F2BFBC78-799E-44A9-A2FD-E677C849F8F0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5:55.781" v="888"/>
          <ac:spMkLst>
            <pc:docMk/>
            <pc:sldMk cId="3314922228" sldId="261"/>
            <ac:spMk id="9" creationId="{CD93FBFA-E5EA-4958-A943-8EEFAE2CFF28}"/>
          </ac:spMkLst>
        </pc:spChg>
        <pc:spChg chg="add">
          <ac:chgData name="Clark, Stephanie" userId="S::clark_stephanie@sac.edu::befb6cb7-6d6d-4e49-b6e7-30898cea7094" providerId="AD" clId="Web-{BA90D409-7336-4AC5-BC2C-733B5C3FECEB}" dt="2022-01-25T02:45:56.765" v="889"/>
          <ac:spMkLst>
            <pc:docMk/>
            <pc:sldMk cId="3314922228" sldId="261"/>
            <ac:spMk id="11" creationId="{E963023B-F2AB-4057-8DE3-CAC31427C81E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6:05.297" v="894" actId="20577"/>
          <ac:spMkLst>
            <pc:docMk/>
            <pc:sldMk cId="3314922228" sldId="261"/>
            <ac:spMk id="13" creationId="{1053BFD3-E8D3-466C-8533-058303785AF0}"/>
          </ac:spMkLst>
        </pc:spChg>
      </pc:sldChg>
      <pc:sldChg chg="addSp delSp modSp add ord replId">
        <pc:chgData name="Clark, Stephanie" userId="S::clark_stephanie@sac.edu::befb6cb7-6d6d-4e49-b6e7-30898cea7094" providerId="AD" clId="Web-{BA90D409-7336-4AC5-BC2C-733B5C3FECEB}" dt="2022-01-25T02:51:33.085" v="964" actId="20577"/>
        <pc:sldMkLst>
          <pc:docMk/>
          <pc:sldMk cId="3318274813" sldId="262"/>
        </pc:sldMkLst>
        <pc:spChg chg="del mod">
          <ac:chgData name="Clark, Stephanie" userId="S::clark_stephanie@sac.edu::befb6cb7-6d6d-4e49-b6e7-30898cea7094" providerId="AD" clId="Web-{BA90D409-7336-4AC5-BC2C-733B5C3FECEB}" dt="2022-01-25T02:47:29.944" v="925"/>
          <ac:spMkLst>
            <pc:docMk/>
            <pc:sldMk cId="3318274813" sldId="262"/>
            <ac:spMk id="2" creationId="{E511145B-35AF-491B-B965-E13C1238FE4C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51:33.085" v="964" actId="20577"/>
          <ac:spMkLst>
            <pc:docMk/>
            <pc:sldMk cId="3318274813" sldId="262"/>
            <ac:spMk id="3" creationId="{2AECFA18-12E6-48F1-9A82-0551C607AC18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7:29.944" v="925"/>
          <ac:spMkLst>
            <pc:docMk/>
            <pc:sldMk cId="3318274813" sldId="262"/>
            <ac:spMk id="5" creationId="{284E7636-A78C-4559-925E-798D5EF14D28}"/>
          </ac:spMkLst>
        </pc:spChg>
        <pc:spChg chg="add">
          <ac:chgData name="Clark, Stephanie" userId="S::clark_stephanie@sac.edu::befb6cb7-6d6d-4e49-b6e7-30898cea7094" providerId="AD" clId="Web-{BA90D409-7336-4AC5-BC2C-733B5C3FECEB}" dt="2022-01-25T02:47:30.381" v="926"/>
          <ac:spMkLst>
            <pc:docMk/>
            <pc:sldMk cId="3318274813" sldId="262"/>
            <ac:spMk id="7" creationId="{C08BC032-27AC-4A3A-9F79-A187F8D0F731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7:34.788" v="933" actId="20577"/>
          <ac:spMkLst>
            <pc:docMk/>
            <pc:sldMk cId="3318274813" sldId="262"/>
            <ac:spMk id="9" creationId="{735656B8-53C8-4220-897E-F351AEDB3735}"/>
          </ac:spMkLst>
        </pc:spChg>
      </pc:sldChg>
      <pc:sldChg chg="modSp add del replId">
        <pc:chgData name="Clark, Stephanie" userId="S::clark_stephanie@sac.edu::befb6cb7-6d6d-4e49-b6e7-30898cea7094" providerId="AD" clId="Web-{BA90D409-7336-4AC5-BC2C-733B5C3FECEB}" dt="2022-01-25T02:24:54.788" v="633"/>
        <pc:sldMkLst>
          <pc:docMk/>
          <pc:sldMk cId="3090950556" sldId="263"/>
        </pc:sldMkLst>
        <pc:spChg chg="mod">
          <ac:chgData name="Clark, Stephanie" userId="S::clark_stephanie@sac.edu::befb6cb7-6d6d-4e49-b6e7-30898cea7094" providerId="AD" clId="Web-{BA90D409-7336-4AC5-BC2C-733B5C3FECEB}" dt="2022-01-25T02:11:36.297" v="491" actId="20577"/>
          <ac:spMkLst>
            <pc:docMk/>
            <pc:sldMk cId="3090950556" sldId="263"/>
            <ac:spMk id="2" creationId="{E511145B-35AF-491B-B965-E13C1238FE4C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14:50.435" v="530" actId="20577"/>
          <ac:spMkLst>
            <pc:docMk/>
            <pc:sldMk cId="3090950556" sldId="263"/>
            <ac:spMk id="3" creationId="{2AECFA18-12E6-48F1-9A82-0551C607AC18}"/>
          </ac:spMkLst>
        </pc:spChg>
      </pc:sldChg>
      <pc:sldChg chg="addSp delSp modSp add replId">
        <pc:chgData name="Clark, Stephanie" userId="S::clark_stephanie@sac.edu::befb6cb7-6d6d-4e49-b6e7-30898cea7094" providerId="AD" clId="Web-{BA90D409-7336-4AC5-BC2C-733B5C3FECEB}" dt="2022-01-25T02:57:01.029" v="1024" actId="20577"/>
        <pc:sldMkLst>
          <pc:docMk/>
          <pc:sldMk cId="2237858137" sldId="264"/>
        </pc:sldMkLst>
        <pc:spChg chg="del mod">
          <ac:chgData name="Clark, Stephanie" userId="S::clark_stephanie@sac.edu::befb6cb7-6d6d-4e49-b6e7-30898cea7094" providerId="AD" clId="Web-{BA90D409-7336-4AC5-BC2C-733B5C3FECEB}" dt="2022-01-25T02:46:31.440" v="900"/>
          <ac:spMkLst>
            <pc:docMk/>
            <pc:sldMk cId="2237858137" sldId="264"/>
            <ac:spMk id="2" creationId="{E511145B-35AF-491B-B965-E13C1238FE4C}"/>
          </ac:spMkLst>
        </pc:spChg>
        <pc:spChg chg="mod">
          <ac:chgData name="Clark, Stephanie" userId="S::clark_stephanie@sac.edu::befb6cb7-6d6d-4e49-b6e7-30898cea7094" providerId="AD" clId="Web-{BA90D409-7336-4AC5-BC2C-733B5C3FECEB}" dt="2022-01-25T02:57:01.029" v="1024" actId="20577"/>
          <ac:spMkLst>
            <pc:docMk/>
            <pc:sldMk cId="2237858137" sldId="264"/>
            <ac:spMk id="3" creationId="{2AECFA18-12E6-48F1-9A82-0551C607AC18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6:31.440" v="900"/>
          <ac:spMkLst>
            <pc:docMk/>
            <pc:sldMk cId="2237858137" sldId="264"/>
            <ac:spMk id="5" creationId="{DED1F692-896A-42BD-901B-BFA87D571D4A}"/>
          </ac:spMkLst>
        </pc:spChg>
        <pc:spChg chg="add">
          <ac:chgData name="Clark, Stephanie" userId="S::clark_stephanie@sac.edu::befb6cb7-6d6d-4e49-b6e7-30898cea7094" providerId="AD" clId="Web-{BA90D409-7336-4AC5-BC2C-733B5C3FECEB}" dt="2022-01-25T02:46:32.112" v="901"/>
          <ac:spMkLst>
            <pc:docMk/>
            <pc:sldMk cId="2237858137" sldId="264"/>
            <ac:spMk id="7" creationId="{B359FCC2-E5B1-4A9A-B02D-B52CDA8CD251}"/>
          </ac:spMkLst>
        </pc:spChg>
        <pc:spChg chg="add mod">
          <ac:chgData name="Clark, Stephanie" userId="S::clark_stephanie@sac.edu::befb6cb7-6d6d-4e49-b6e7-30898cea7094" providerId="AD" clId="Web-{BA90D409-7336-4AC5-BC2C-733B5C3FECEB}" dt="2022-01-25T02:46:49.894" v="915" actId="20577"/>
          <ac:spMkLst>
            <pc:docMk/>
            <pc:sldMk cId="2237858137" sldId="264"/>
            <ac:spMk id="9" creationId="{2C62B31E-4664-436A-A08C-880D71EE3583}"/>
          </ac:spMkLst>
        </pc:spChg>
      </pc:sldChg>
    </pc:docChg>
  </pc:docChgLst>
  <pc:docChgLst>
    <pc:chgData name="Aguilar Beltran, Maria" userId="S::beltran_maria@sac.edu::b7cc778a-f6a6-45ef-9879-851d7e6618c2" providerId="AD" clId="Web-{00346D91-BBD3-47AE-BFE0-C4D17553577E}"/>
    <pc:docChg chg="modSld">
      <pc:chgData name="Aguilar Beltran, Maria" userId="S::beltran_maria@sac.edu::b7cc778a-f6a6-45ef-9879-851d7e6618c2" providerId="AD" clId="Web-{00346D91-BBD3-47AE-BFE0-C4D17553577E}" dt="2021-05-25T21:27:50.252" v="3" actId="20577"/>
      <pc:docMkLst>
        <pc:docMk/>
      </pc:docMkLst>
      <pc:sldChg chg="modSp">
        <pc:chgData name="Aguilar Beltran, Maria" userId="S::beltran_maria@sac.edu::b7cc778a-f6a6-45ef-9879-851d7e6618c2" providerId="AD" clId="Web-{00346D91-BBD3-47AE-BFE0-C4D17553577E}" dt="2021-05-25T21:27:50.252" v="3" actId="20577"/>
        <pc:sldMkLst>
          <pc:docMk/>
          <pc:sldMk cId="2385535552" sldId="258"/>
        </pc:sldMkLst>
        <pc:spChg chg="mod">
          <ac:chgData name="Aguilar Beltran, Maria" userId="S::beltran_maria@sac.edu::b7cc778a-f6a6-45ef-9879-851d7e6618c2" providerId="AD" clId="Web-{00346D91-BBD3-47AE-BFE0-C4D17553577E}" dt="2021-05-25T21:27:50.252" v="3" actId="20577"/>
          <ac:spMkLst>
            <pc:docMk/>
            <pc:sldMk cId="2385535552" sldId="258"/>
            <ac:spMk id="3" creationId="{D1E048A6-3D85-4B02-92E2-734CEE792A2E}"/>
          </ac:spMkLst>
        </pc:spChg>
      </pc:sldChg>
    </pc:docChg>
  </pc:docChgLst>
  <pc:docChgLst>
    <pc:chgData name="Aguilar Beltran, Maria" userId="S::beltran_maria@sac.edu::b7cc778a-f6a6-45ef-9879-851d7e6618c2" providerId="AD" clId="Web-{AF8912FB-A47D-4404-A483-F55B7CD2E72F}"/>
    <pc:docChg chg="modSld">
      <pc:chgData name="Aguilar Beltran, Maria" userId="S::beltran_maria@sac.edu::b7cc778a-f6a6-45ef-9879-851d7e6618c2" providerId="AD" clId="Web-{AF8912FB-A47D-4404-A483-F55B7CD2E72F}" dt="2022-02-02T06:08:36.129" v="15" actId="20577"/>
      <pc:docMkLst>
        <pc:docMk/>
      </pc:docMkLst>
      <pc:sldChg chg="modSp">
        <pc:chgData name="Aguilar Beltran, Maria" userId="S::beltran_maria@sac.edu::b7cc778a-f6a6-45ef-9879-851d7e6618c2" providerId="AD" clId="Web-{AF8912FB-A47D-4404-A483-F55B7CD2E72F}" dt="2022-02-02T06:08:36.129" v="15" actId="20577"/>
        <pc:sldMkLst>
          <pc:docMk/>
          <pc:sldMk cId="109857222" sldId="256"/>
        </pc:sldMkLst>
        <pc:spChg chg="mod">
          <ac:chgData name="Aguilar Beltran, Maria" userId="S::beltran_maria@sac.edu::b7cc778a-f6a6-45ef-9879-851d7e6618c2" providerId="AD" clId="Web-{AF8912FB-A47D-4404-A483-F55B7CD2E72F}" dt="2022-02-02T06:08:36.129" v="15" actId="20577"/>
          <ac:spMkLst>
            <pc:docMk/>
            <pc:sldMk cId="109857222" sldId="256"/>
            <ac:spMk id="5" creationId="{536300C0-A864-4D9C-8A82-C9A5C15FFE90}"/>
          </ac:spMkLst>
        </pc:spChg>
      </pc:sldChg>
    </pc:docChg>
  </pc:docChgLst>
  <pc:docChgLst>
    <pc:chgData name="Aguilar Beltran, Maria" userId="S::beltran_maria@sac.edu::b7cc778a-f6a6-45ef-9879-851d7e6618c2" providerId="AD" clId="Web-{0BE77975-E242-446C-A7EB-B43C3C6ACCBD}"/>
    <pc:docChg chg="addSld modSld">
      <pc:chgData name="Aguilar Beltran, Maria" userId="S::beltran_maria@sac.edu::b7cc778a-f6a6-45ef-9879-851d7e6618c2" providerId="AD" clId="Web-{0BE77975-E242-446C-A7EB-B43C3C6ACCBD}" dt="2021-05-25T18:11:52.619" v="118" actId="20577"/>
      <pc:docMkLst>
        <pc:docMk/>
      </pc:docMkLst>
      <pc:sldChg chg="modSp">
        <pc:chgData name="Aguilar Beltran, Maria" userId="S::beltran_maria@sac.edu::b7cc778a-f6a6-45ef-9879-851d7e6618c2" providerId="AD" clId="Web-{0BE77975-E242-446C-A7EB-B43C3C6ACCBD}" dt="2021-05-25T18:06:13.847" v="5" actId="20577"/>
        <pc:sldMkLst>
          <pc:docMk/>
          <pc:sldMk cId="2385535552" sldId="258"/>
        </pc:sldMkLst>
        <pc:spChg chg="mod">
          <ac:chgData name="Aguilar Beltran, Maria" userId="S::beltran_maria@sac.edu::b7cc778a-f6a6-45ef-9879-851d7e6618c2" providerId="AD" clId="Web-{0BE77975-E242-446C-A7EB-B43C3C6ACCBD}" dt="2021-05-25T18:06:13.847" v="5" actId="20577"/>
          <ac:spMkLst>
            <pc:docMk/>
            <pc:sldMk cId="2385535552" sldId="258"/>
            <ac:spMk id="2" creationId="{07DB7A1E-FEAC-450C-9A99-713ED25BDCF4}"/>
          </ac:spMkLst>
        </pc:spChg>
        <pc:spChg chg="mod">
          <ac:chgData name="Aguilar Beltran, Maria" userId="S::beltran_maria@sac.edu::b7cc778a-f6a6-45ef-9879-851d7e6618c2" providerId="AD" clId="Web-{0BE77975-E242-446C-A7EB-B43C3C6ACCBD}" dt="2021-05-25T18:06:06.753" v="3" actId="20577"/>
          <ac:spMkLst>
            <pc:docMk/>
            <pc:sldMk cId="2385535552" sldId="258"/>
            <ac:spMk id="3" creationId="{D1E048A6-3D85-4B02-92E2-734CEE792A2E}"/>
          </ac:spMkLst>
        </pc:spChg>
      </pc:sldChg>
      <pc:sldChg chg="modSp new">
        <pc:chgData name="Aguilar Beltran, Maria" userId="S::beltran_maria@sac.edu::b7cc778a-f6a6-45ef-9879-851d7e6618c2" providerId="AD" clId="Web-{0BE77975-E242-446C-A7EB-B43C3C6ACCBD}" dt="2021-05-25T18:11:52.619" v="118" actId="20577"/>
        <pc:sldMkLst>
          <pc:docMk/>
          <pc:sldMk cId="3275304863" sldId="259"/>
        </pc:sldMkLst>
        <pc:spChg chg="mod">
          <ac:chgData name="Aguilar Beltran, Maria" userId="S::beltran_maria@sac.edu::b7cc778a-f6a6-45ef-9879-851d7e6618c2" providerId="AD" clId="Web-{0BE77975-E242-446C-A7EB-B43C3C6ACCBD}" dt="2021-05-25T18:06:53.490" v="16" actId="20577"/>
          <ac:spMkLst>
            <pc:docMk/>
            <pc:sldMk cId="3275304863" sldId="259"/>
            <ac:spMk id="2" creationId="{E511145B-35AF-491B-B965-E13C1238FE4C}"/>
          </ac:spMkLst>
        </pc:spChg>
        <pc:spChg chg="mod">
          <ac:chgData name="Aguilar Beltran, Maria" userId="S::beltran_maria@sac.edu::b7cc778a-f6a6-45ef-9879-851d7e6618c2" providerId="AD" clId="Web-{0BE77975-E242-446C-A7EB-B43C3C6ACCBD}" dt="2021-05-25T18:11:52.619" v="118" actId="20577"/>
          <ac:spMkLst>
            <pc:docMk/>
            <pc:sldMk cId="3275304863" sldId="259"/>
            <ac:spMk id="3" creationId="{2AECFA18-12E6-48F1-9A82-0551C607AC18}"/>
          </ac:spMkLst>
        </pc:spChg>
      </pc:sldChg>
    </pc:docChg>
  </pc:docChgLst>
  <pc:docChgLst>
    <pc:chgData name="Aguilar Beltran, Maria" userId="S::beltran_maria@sac.edu::b7cc778a-f6a6-45ef-9879-851d7e6618c2" providerId="AD" clId="Web-{066D17CB-AE81-4BD4-9841-28F89CBEB5E8}"/>
    <pc:docChg chg="addSld modSld">
      <pc:chgData name="Aguilar Beltran, Maria" userId="S::beltran_maria@sac.edu::b7cc778a-f6a6-45ef-9879-851d7e6618c2" providerId="AD" clId="Web-{066D17CB-AE81-4BD4-9841-28F89CBEB5E8}" dt="2021-05-25T19:07:04.363" v="647" actId="20577"/>
      <pc:docMkLst>
        <pc:docMk/>
      </pc:docMkLst>
      <pc:sldChg chg="modSp">
        <pc:chgData name="Aguilar Beltran, Maria" userId="S::beltran_maria@sac.edu::b7cc778a-f6a6-45ef-9879-851d7e6618c2" providerId="AD" clId="Web-{066D17CB-AE81-4BD4-9841-28F89CBEB5E8}" dt="2021-05-25T19:02:54.271" v="500" actId="20577"/>
        <pc:sldMkLst>
          <pc:docMk/>
          <pc:sldMk cId="2385535552" sldId="258"/>
        </pc:sldMkLst>
        <pc:spChg chg="mod">
          <ac:chgData name="Aguilar Beltran, Maria" userId="S::beltran_maria@sac.edu::b7cc778a-f6a6-45ef-9879-851d7e6618c2" providerId="AD" clId="Web-{066D17CB-AE81-4BD4-9841-28F89CBEB5E8}" dt="2021-05-25T19:02:54.271" v="500" actId="20577"/>
          <ac:spMkLst>
            <pc:docMk/>
            <pc:sldMk cId="2385535552" sldId="258"/>
            <ac:spMk id="3" creationId="{D1E048A6-3D85-4B02-92E2-734CEE792A2E}"/>
          </ac:spMkLst>
        </pc:spChg>
      </pc:sldChg>
      <pc:sldChg chg="modSp">
        <pc:chgData name="Aguilar Beltran, Maria" userId="S::beltran_maria@sac.edu::b7cc778a-f6a6-45ef-9879-851d7e6618c2" providerId="AD" clId="Web-{066D17CB-AE81-4BD4-9841-28F89CBEB5E8}" dt="2021-05-25T18:57:50.191" v="205" actId="20577"/>
        <pc:sldMkLst>
          <pc:docMk/>
          <pc:sldMk cId="3275304863" sldId="259"/>
        </pc:sldMkLst>
        <pc:spChg chg="mod">
          <ac:chgData name="Aguilar Beltran, Maria" userId="S::beltran_maria@sac.edu::b7cc778a-f6a6-45ef-9879-851d7e6618c2" providerId="AD" clId="Web-{066D17CB-AE81-4BD4-9841-28F89CBEB5E8}" dt="2021-05-25T18:47:34.235" v="6" actId="20577"/>
          <ac:spMkLst>
            <pc:docMk/>
            <pc:sldMk cId="3275304863" sldId="259"/>
            <ac:spMk id="2" creationId="{E511145B-35AF-491B-B965-E13C1238FE4C}"/>
          </ac:spMkLst>
        </pc:spChg>
        <pc:spChg chg="mod">
          <ac:chgData name="Aguilar Beltran, Maria" userId="S::beltran_maria@sac.edu::b7cc778a-f6a6-45ef-9879-851d7e6618c2" providerId="AD" clId="Web-{066D17CB-AE81-4BD4-9841-28F89CBEB5E8}" dt="2021-05-25T18:57:50.191" v="205" actId="20577"/>
          <ac:spMkLst>
            <pc:docMk/>
            <pc:sldMk cId="3275304863" sldId="259"/>
            <ac:spMk id="3" creationId="{2AECFA18-12E6-48F1-9A82-0551C607AC18}"/>
          </ac:spMkLst>
        </pc:spChg>
      </pc:sldChg>
      <pc:sldChg chg="modSp new">
        <pc:chgData name="Aguilar Beltran, Maria" userId="S::beltran_maria@sac.edu::b7cc778a-f6a6-45ef-9879-851d7e6618c2" providerId="AD" clId="Web-{066D17CB-AE81-4BD4-9841-28F89CBEB5E8}" dt="2021-05-25T19:07:04.363" v="647" actId="20577"/>
        <pc:sldMkLst>
          <pc:docMk/>
          <pc:sldMk cId="3657945061" sldId="260"/>
        </pc:sldMkLst>
        <pc:spChg chg="mod">
          <ac:chgData name="Aguilar Beltran, Maria" userId="S::beltran_maria@sac.edu::b7cc778a-f6a6-45ef-9879-851d7e6618c2" providerId="AD" clId="Web-{066D17CB-AE81-4BD4-9841-28F89CBEB5E8}" dt="2021-05-25T19:04:02.556" v="508" actId="20577"/>
          <ac:spMkLst>
            <pc:docMk/>
            <pc:sldMk cId="3657945061" sldId="260"/>
            <ac:spMk id="2" creationId="{15C8BE29-C17F-473D-9B68-49CB5AABB994}"/>
          </ac:spMkLst>
        </pc:spChg>
        <pc:spChg chg="mod">
          <ac:chgData name="Aguilar Beltran, Maria" userId="S::beltran_maria@sac.edu::b7cc778a-f6a6-45ef-9879-851d7e6618c2" providerId="AD" clId="Web-{066D17CB-AE81-4BD4-9841-28F89CBEB5E8}" dt="2021-05-25T19:07:04.363" v="647" actId="20577"/>
          <ac:spMkLst>
            <pc:docMk/>
            <pc:sldMk cId="3657945061" sldId="260"/>
            <ac:spMk id="3" creationId="{8A07E071-C76D-44C9-AA53-A8E681241BB0}"/>
          </ac:spMkLst>
        </pc:spChg>
      </pc:sldChg>
    </pc:docChg>
  </pc:docChgLst>
  <pc:docChgLst>
    <pc:chgData name="Hoang, Susan" userId="S::hoang_susan@sac.edu::6e77baf9-0c38-4007-984f-adcd7543dfc4" providerId="AD" clId="Web-{195C492F-41F7-4181-B1F5-F0F9F377C468}"/>
    <pc:docChg chg="addSld modSld">
      <pc:chgData name="Hoang, Susan" userId="S::hoang_susan@sac.edu::6e77baf9-0c38-4007-984f-adcd7543dfc4" providerId="AD" clId="Web-{195C492F-41F7-4181-B1F5-F0F9F377C468}" dt="2021-05-18T16:16:05.163" v="562" actId="20577"/>
      <pc:docMkLst>
        <pc:docMk/>
      </pc:docMkLst>
      <pc:sldChg chg="modSp">
        <pc:chgData name="Hoang, Susan" userId="S::hoang_susan@sac.edu::6e77baf9-0c38-4007-984f-adcd7543dfc4" providerId="AD" clId="Web-{195C492F-41F7-4181-B1F5-F0F9F377C468}" dt="2021-05-18T16:12:27.978" v="382" actId="20577"/>
        <pc:sldMkLst>
          <pc:docMk/>
          <pc:sldMk cId="109857222" sldId="256"/>
        </pc:sldMkLst>
        <pc:spChg chg="mod">
          <ac:chgData name="Hoang, Susan" userId="S::hoang_susan@sac.edu::6e77baf9-0c38-4007-984f-adcd7543dfc4" providerId="AD" clId="Web-{195C492F-41F7-4181-B1F5-F0F9F377C468}" dt="2021-05-18T16:12:27.978" v="382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Hoang, Susan" userId="S::hoang_susan@sac.edu::6e77baf9-0c38-4007-984f-adcd7543dfc4" providerId="AD" clId="Web-{195C492F-41F7-4181-B1F5-F0F9F377C468}" dt="2021-05-18T16:12:25.353" v="379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Hoang, Susan" userId="S::hoang_susan@sac.edu::6e77baf9-0c38-4007-984f-adcd7543dfc4" providerId="AD" clId="Web-{195C492F-41F7-4181-B1F5-F0F9F377C468}" dt="2021-05-18T16:14:42.539" v="443" actId="20577"/>
        <pc:sldMkLst>
          <pc:docMk/>
          <pc:sldMk cId="3522149178" sldId="257"/>
        </pc:sldMkLst>
        <pc:spChg chg="mod">
          <ac:chgData name="Hoang, Susan" userId="S::hoang_susan@sac.edu::6e77baf9-0c38-4007-984f-adcd7543dfc4" providerId="AD" clId="Web-{195C492F-41F7-4181-B1F5-F0F9F377C468}" dt="2021-05-18T16:10:56.401" v="272" actId="20577"/>
          <ac:spMkLst>
            <pc:docMk/>
            <pc:sldMk cId="3522149178" sldId="257"/>
            <ac:spMk id="2" creationId="{BFFC87B8-4C13-4C0C-BE67-6F5E900EB95B}"/>
          </ac:spMkLst>
        </pc:spChg>
        <pc:spChg chg="mod">
          <ac:chgData name="Hoang, Susan" userId="S::hoang_susan@sac.edu::6e77baf9-0c38-4007-984f-adcd7543dfc4" providerId="AD" clId="Web-{195C492F-41F7-4181-B1F5-F0F9F377C468}" dt="2021-05-18T16:14:42.539" v="443" actId="20577"/>
          <ac:spMkLst>
            <pc:docMk/>
            <pc:sldMk cId="3522149178" sldId="257"/>
            <ac:spMk id="3" creationId="{C77FE2B3-0873-458E-8A53-BA2DF347D690}"/>
          </ac:spMkLst>
        </pc:spChg>
      </pc:sldChg>
      <pc:sldChg chg="modSp new">
        <pc:chgData name="Hoang, Susan" userId="S::hoang_susan@sac.edu::6e77baf9-0c38-4007-984f-adcd7543dfc4" providerId="AD" clId="Web-{195C492F-41F7-4181-B1F5-F0F9F377C468}" dt="2021-05-18T16:16:05.163" v="562" actId="20577"/>
        <pc:sldMkLst>
          <pc:docMk/>
          <pc:sldMk cId="2385535552" sldId="258"/>
        </pc:sldMkLst>
        <pc:spChg chg="mod">
          <ac:chgData name="Hoang, Susan" userId="S::hoang_susan@sac.edu::6e77baf9-0c38-4007-984f-adcd7543dfc4" providerId="AD" clId="Web-{195C492F-41F7-4181-B1F5-F0F9F377C468}" dt="2021-05-18T16:14:56.820" v="458" actId="20577"/>
          <ac:spMkLst>
            <pc:docMk/>
            <pc:sldMk cId="2385535552" sldId="258"/>
            <ac:spMk id="2" creationId="{07DB7A1E-FEAC-450C-9A99-713ED25BDCF4}"/>
          </ac:spMkLst>
        </pc:spChg>
        <pc:spChg chg="mod">
          <ac:chgData name="Hoang, Susan" userId="S::hoang_susan@sac.edu::6e77baf9-0c38-4007-984f-adcd7543dfc4" providerId="AD" clId="Web-{195C492F-41F7-4181-B1F5-F0F9F377C468}" dt="2021-05-18T16:16:05.163" v="562" actId="20577"/>
          <ac:spMkLst>
            <pc:docMk/>
            <pc:sldMk cId="2385535552" sldId="258"/>
            <ac:spMk id="3" creationId="{D1E048A6-3D85-4B02-92E2-734CEE792A2E}"/>
          </ac:spMkLst>
        </pc:spChg>
      </pc:sldChg>
    </pc:docChg>
  </pc:docChgLst>
  <pc:docChgLst>
    <pc:chgData name="Aguilar Beltran, Maria" userId="S::beltran_maria@sac.edu::b7cc778a-f6a6-45ef-9879-851d7e6618c2" providerId="AD" clId="Web-{374D383A-13B0-40F6-8E46-814D24C0662F}"/>
    <pc:docChg chg="addSld delSld modSld">
      <pc:chgData name="Aguilar Beltran, Maria" userId="S::beltran_maria@sac.edu::b7cc778a-f6a6-45ef-9879-851d7e6618c2" providerId="AD" clId="Web-{374D383A-13B0-40F6-8E46-814D24C0662F}" dt="2022-01-26T00:47:28.941" v="522" actId="20577"/>
      <pc:docMkLst>
        <pc:docMk/>
      </pc:docMkLst>
      <pc:sldChg chg="addSp delSp modSp">
        <pc:chgData name="Aguilar Beltran, Maria" userId="S::beltran_maria@sac.edu::b7cc778a-f6a6-45ef-9879-851d7e6618c2" providerId="AD" clId="Web-{374D383A-13B0-40F6-8E46-814D24C0662F}" dt="2022-01-25T23:26:14.884" v="62" actId="14100"/>
        <pc:sldMkLst>
          <pc:docMk/>
          <pc:sldMk cId="109857222" sldId="256"/>
        </pc:sldMkLst>
        <pc:spChg chg="add del mod">
          <ac:chgData name="Aguilar Beltran, Maria" userId="S::beltran_maria@sac.edu::b7cc778a-f6a6-45ef-9879-851d7e6618c2" providerId="AD" clId="Web-{374D383A-13B0-40F6-8E46-814D24C0662F}" dt="2022-01-25T23:22:03.309" v="51"/>
          <ac:spMkLst>
            <pc:docMk/>
            <pc:sldMk cId="109857222" sldId="256"/>
            <ac:spMk id="5" creationId="{536300C0-A864-4D9C-8A82-C9A5C15FFE90}"/>
          </ac:spMkLst>
        </pc:spChg>
        <pc:spChg chg="add del mod">
          <ac:chgData name="Aguilar Beltran, Maria" userId="S::beltran_maria@sac.edu::b7cc778a-f6a6-45ef-9879-851d7e6618c2" providerId="AD" clId="Web-{374D383A-13B0-40F6-8E46-814D24C0662F}" dt="2022-01-25T23:22:47.437" v="59"/>
          <ac:spMkLst>
            <pc:docMk/>
            <pc:sldMk cId="109857222" sldId="256"/>
            <ac:spMk id="7" creationId="{36901947-A985-417B-B069-69228C93ADE7}"/>
          </ac:spMkLst>
        </pc:spChg>
        <pc:picChg chg="add mod">
          <ac:chgData name="Aguilar Beltran, Maria" userId="S::beltran_maria@sac.edu::b7cc778a-f6a6-45ef-9879-851d7e6618c2" providerId="AD" clId="Web-{374D383A-13B0-40F6-8E46-814D24C0662F}" dt="2022-01-25T23:26:14.884" v="62" actId="14100"/>
          <ac:picMkLst>
            <pc:docMk/>
            <pc:sldMk cId="109857222" sldId="256"/>
            <ac:picMk id="6" creationId="{E6605F08-A010-4E05-9213-667897A47F4E}"/>
          </ac:picMkLst>
        </pc:picChg>
      </pc:sldChg>
      <pc:sldChg chg="modSp">
        <pc:chgData name="Aguilar Beltran, Maria" userId="S::beltran_maria@sac.edu::b7cc778a-f6a6-45ef-9879-851d7e6618c2" providerId="AD" clId="Web-{374D383A-13B0-40F6-8E46-814D24C0662F}" dt="2022-01-25T23:28:10.421" v="79" actId="20577"/>
        <pc:sldMkLst>
          <pc:docMk/>
          <pc:sldMk cId="2385535552" sldId="258"/>
        </pc:sldMkLst>
        <pc:spChg chg="mod">
          <ac:chgData name="Aguilar Beltran, Maria" userId="S::beltran_maria@sac.edu::b7cc778a-f6a6-45ef-9879-851d7e6618c2" providerId="AD" clId="Web-{374D383A-13B0-40F6-8E46-814D24C0662F}" dt="2022-01-25T23:28:10.421" v="79" actId="20577"/>
          <ac:spMkLst>
            <pc:docMk/>
            <pc:sldMk cId="2385535552" sldId="258"/>
            <ac:spMk id="3" creationId="{D1E048A6-3D85-4B02-92E2-734CEE792A2E}"/>
          </ac:spMkLst>
        </pc:spChg>
      </pc:sldChg>
      <pc:sldChg chg="modSp">
        <pc:chgData name="Aguilar Beltran, Maria" userId="S::beltran_maria@sac.edu::b7cc778a-f6a6-45ef-9879-851d7e6618c2" providerId="AD" clId="Web-{374D383A-13B0-40F6-8E46-814D24C0662F}" dt="2022-01-25T23:28:52.579" v="93" actId="20577"/>
        <pc:sldMkLst>
          <pc:docMk/>
          <pc:sldMk cId="3275304863" sldId="259"/>
        </pc:sldMkLst>
        <pc:spChg chg="mod">
          <ac:chgData name="Aguilar Beltran, Maria" userId="S::beltran_maria@sac.edu::b7cc778a-f6a6-45ef-9879-851d7e6618c2" providerId="AD" clId="Web-{374D383A-13B0-40F6-8E46-814D24C0662F}" dt="2022-01-25T23:28:52.579" v="93" actId="20577"/>
          <ac:spMkLst>
            <pc:docMk/>
            <pc:sldMk cId="3275304863" sldId="259"/>
            <ac:spMk id="3" creationId="{2AECFA18-12E6-48F1-9A82-0551C607AC18}"/>
          </ac:spMkLst>
        </pc:spChg>
      </pc:sldChg>
      <pc:sldChg chg="delSp modSp">
        <pc:chgData name="Aguilar Beltran, Maria" userId="S::beltran_maria@sac.edu::b7cc778a-f6a6-45ef-9879-851d7e6618c2" providerId="AD" clId="Web-{374D383A-13B0-40F6-8E46-814D24C0662F}" dt="2022-01-26T00:47:28.941" v="522" actId="20577"/>
        <pc:sldMkLst>
          <pc:docMk/>
          <pc:sldMk cId="3657945061" sldId="260"/>
        </pc:sldMkLst>
        <pc:spChg chg="mod">
          <ac:chgData name="Aguilar Beltran, Maria" userId="S::beltran_maria@sac.edu::b7cc778a-f6a6-45ef-9879-851d7e6618c2" providerId="AD" clId="Web-{374D383A-13B0-40F6-8E46-814D24C0662F}" dt="2022-01-26T00:47:28.941" v="522" actId="20577"/>
          <ac:spMkLst>
            <pc:docMk/>
            <pc:sldMk cId="3657945061" sldId="260"/>
            <ac:spMk id="3" creationId="{8A07E071-C76D-44C9-AA53-A8E681241BB0}"/>
          </ac:spMkLst>
        </pc:spChg>
        <pc:spChg chg="del">
          <ac:chgData name="Aguilar Beltran, Maria" userId="S::beltran_maria@sac.edu::b7cc778a-f6a6-45ef-9879-851d7e6618c2" providerId="AD" clId="Web-{374D383A-13B0-40F6-8E46-814D24C0662F}" dt="2022-01-25T23:26:58.636" v="71"/>
          <ac:spMkLst>
            <pc:docMk/>
            <pc:sldMk cId="3657945061" sldId="260"/>
            <ac:spMk id="5" creationId="{240BED70-64D7-4E00-BB73-F800C40ACB9F}"/>
          </ac:spMkLst>
        </pc:spChg>
        <pc:spChg chg="mod">
          <ac:chgData name="Aguilar Beltran, Maria" userId="S::beltran_maria@sac.edu::b7cc778a-f6a6-45ef-9879-851d7e6618c2" providerId="AD" clId="Web-{374D383A-13B0-40F6-8E46-814D24C0662F}" dt="2022-01-25T23:38:30.092" v="283" actId="20577"/>
          <ac:spMkLst>
            <pc:docMk/>
            <pc:sldMk cId="3657945061" sldId="260"/>
            <ac:spMk id="7" creationId="{1FC131D5-7046-43CB-A331-2C3EBECC5108}"/>
          </ac:spMkLst>
        </pc:spChg>
        <pc:spChg chg="del mod">
          <ac:chgData name="Aguilar Beltran, Maria" userId="S::beltran_maria@sac.edu::b7cc778a-f6a6-45ef-9879-851d7e6618c2" providerId="AD" clId="Web-{374D383A-13B0-40F6-8E46-814D24C0662F}" dt="2022-01-25T23:40:32.035" v="331"/>
          <ac:spMkLst>
            <pc:docMk/>
            <pc:sldMk cId="3657945061" sldId="260"/>
            <ac:spMk id="9" creationId="{6E644206-601D-42AE-A28A-1E5EC14789A7}"/>
          </ac:spMkLst>
        </pc:spChg>
      </pc:sldChg>
      <pc:sldChg chg="modSp">
        <pc:chgData name="Aguilar Beltran, Maria" userId="S::beltran_maria@sac.edu::b7cc778a-f6a6-45ef-9879-851d7e6618c2" providerId="AD" clId="Web-{374D383A-13B0-40F6-8E46-814D24C0662F}" dt="2022-01-25T23:37:19.135" v="266" actId="20577"/>
        <pc:sldMkLst>
          <pc:docMk/>
          <pc:sldMk cId="3318274813" sldId="262"/>
        </pc:sldMkLst>
        <pc:spChg chg="mod">
          <ac:chgData name="Aguilar Beltran, Maria" userId="S::beltran_maria@sac.edu::b7cc778a-f6a6-45ef-9879-851d7e6618c2" providerId="AD" clId="Web-{374D383A-13B0-40F6-8E46-814D24C0662F}" dt="2022-01-25T23:37:19.135" v="266" actId="20577"/>
          <ac:spMkLst>
            <pc:docMk/>
            <pc:sldMk cId="3318274813" sldId="262"/>
            <ac:spMk id="3" creationId="{2AECFA18-12E6-48F1-9A82-0551C607AC18}"/>
          </ac:spMkLst>
        </pc:spChg>
      </pc:sldChg>
      <pc:sldChg chg="modSp">
        <pc:chgData name="Aguilar Beltran, Maria" userId="S::beltran_maria@sac.edu::b7cc778a-f6a6-45ef-9879-851d7e6618c2" providerId="AD" clId="Web-{374D383A-13B0-40F6-8E46-814D24C0662F}" dt="2022-01-25T23:36:07.226" v="241" actId="20577"/>
        <pc:sldMkLst>
          <pc:docMk/>
          <pc:sldMk cId="2237858137" sldId="264"/>
        </pc:sldMkLst>
        <pc:spChg chg="mod">
          <ac:chgData name="Aguilar Beltran, Maria" userId="S::beltran_maria@sac.edu::b7cc778a-f6a6-45ef-9879-851d7e6618c2" providerId="AD" clId="Web-{374D383A-13B0-40F6-8E46-814D24C0662F}" dt="2022-01-25T23:36:07.226" v="241" actId="20577"/>
          <ac:spMkLst>
            <pc:docMk/>
            <pc:sldMk cId="2237858137" sldId="264"/>
            <ac:spMk id="3" creationId="{2AECFA18-12E6-48F1-9A82-0551C607AC18}"/>
          </ac:spMkLst>
        </pc:spChg>
      </pc:sldChg>
      <pc:sldChg chg="new add del">
        <pc:chgData name="Aguilar Beltran, Maria" userId="S::beltran_maria@sac.edu::b7cc778a-f6a6-45ef-9879-851d7e6618c2" providerId="AD" clId="Web-{374D383A-13B0-40F6-8E46-814D24C0662F}" dt="2022-01-25T23:15:35.087" v="46"/>
        <pc:sldMkLst>
          <pc:docMk/>
          <pc:sldMk cId="435164514" sldId="265"/>
        </pc:sldMkLst>
      </pc:sldChg>
      <pc:sldChg chg="addSp delSp modSp add del replId">
        <pc:chgData name="Aguilar Beltran, Maria" userId="S::beltran_maria@sac.edu::b7cc778a-f6a6-45ef-9879-851d7e6618c2" providerId="AD" clId="Web-{374D383A-13B0-40F6-8E46-814D24C0662F}" dt="2022-01-25T23:15:32.978" v="45"/>
        <pc:sldMkLst>
          <pc:docMk/>
          <pc:sldMk cId="2232728538" sldId="266"/>
        </pc:sldMkLst>
        <pc:spChg chg="add del">
          <ac:chgData name="Aguilar Beltran, Maria" userId="S::beltran_maria@sac.edu::b7cc778a-f6a6-45ef-9879-851d7e6618c2" providerId="AD" clId="Web-{374D383A-13B0-40F6-8E46-814D24C0662F}" dt="2022-01-25T23:15:25.212" v="28"/>
          <ac:spMkLst>
            <pc:docMk/>
            <pc:sldMk cId="2232728538" sldId="266"/>
            <ac:spMk id="3" creationId="{C77FE2B3-0873-458E-8A53-BA2DF347D690}"/>
          </ac:spMkLst>
        </pc:spChg>
        <pc:spChg chg="add del mod">
          <ac:chgData name="Aguilar Beltran, Maria" userId="S::beltran_maria@sac.edu::b7cc778a-f6a6-45ef-9879-851d7e6618c2" providerId="AD" clId="Web-{374D383A-13B0-40F6-8E46-814D24C0662F}" dt="2022-01-25T23:15:25.212" v="28"/>
          <ac:spMkLst>
            <pc:docMk/>
            <pc:sldMk cId="2232728538" sldId="266"/>
            <ac:spMk id="4" creationId="{34E256D4-905B-479A-90C3-132FEEBDDD10}"/>
          </ac:spMkLst>
        </pc:spChg>
        <pc:spChg chg="mod">
          <ac:chgData name="Aguilar Beltran, Maria" userId="S::beltran_maria@sac.edu::b7cc778a-f6a6-45ef-9879-851d7e6618c2" providerId="AD" clId="Web-{374D383A-13B0-40F6-8E46-814D24C0662F}" dt="2022-01-25T23:15:27.509" v="43" actId="20577"/>
          <ac:spMkLst>
            <pc:docMk/>
            <pc:sldMk cId="2232728538" sldId="266"/>
            <ac:spMk id="7" creationId="{2562FBEB-F0DE-4868-8A0D-994366F0BBBA}"/>
          </ac:spMkLst>
        </pc:spChg>
      </pc:sldChg>
      <pc:sldChg chg="addSp delSp modSp add del replId">
        <pc:chgData name="Aguilar Beltran, Maria" userId="S::beltran_maria@sac.edu::b7cc778a-f6a6-45ef-9879-851d7e6618c2" providerId="AD" clId="Web-{374D383A-13B0-40F6-8E46-814D24C0662F}" dt="2022-01-25T23:15:11.524" v="25"/>
        <pc:sldMkLst>
          <pc:docMk/>
          <pc:sldMk cId="607950638" sldId="267"/>
        </pc:sldMkLst>
        <pc:spChg chg="add del">
          <ac:chgData name="Aguilar Beltran, Maria" userId="S::beltran_maria@sac.edu::b7cc778a-f6a6-45ef-9879-851d7e6618c2" providerId="AD" clId="Web-{374D383A-13B0-40F6-8E46-814D24C0662F}" dt="2022-01-25T23:15:09.180" v="24"/>
          <ac:spMkLst>
            <pc:docMk/>
            <pc:sldMk cId="607950638" sldId="267"/>
            <ac:spMk id="3" creationId="{C77FE2B3-0873-458E-8A53-BA2DF347D690}"/>
          </ac:spMkLst>
        </pc:spChg>
        <pc:spChg chg="add del mod">
          <ac:chgData name="Aguilar Beltran, Maria" userId="S::beltran_maria@sac.edu::b7cc778a-f6a6-45ef-9879-851d7e6618c2" providerId="AD" clId="Web-{374D383A-13B0-40F6-8E46-814D24C0662F}" dt="2022-01-25T23:15:09.180" v="24"/>
          <ac:spMkLst>
            <pc:docMk/>
            <pc:sldMk cId="607950638" sldId="267"/>
            <ac:spMk id="4" creationId="{916ED099-A3C0-4332-AE20-87F7EE05E66E}"/>
          </ac:spMkLst>
        </pc:spChg>
      </pc:sldChg>
      <pc:sldChg chg="add del replId">
        <pc:chgData name="Aguilar Beltran, Maria" userId="S::beltran_maria@sac.edu::b7cc778a-f6a6-45ef-9879-851d7e6618c2" providerId="AD" clId="Web-{374D383A-13B0-40F6-8E46-814D24C0662F}" dt="2022-01-25T23:15:23.118" v="27"/>
        <pc:sldMkLst>
          <pc:docMk/>
          <pc:sldMk cId="3681371166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vergreenleaf.blogspot.com/2013/04/my-first-blog-award-liebster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BC50C7-FF32-4E39-9435-38C4452376BD}"/>
              </a:ext>
            </a:extLst>
          </p:cNvPr>
          <p:cNvSpPr/>
          <p:nvPr/>
        </p:nvSpPr>
        <p:spPr>
          <a:xfrm>
            <a:off x="3175" y="3175"/>
            <a:ext cx="12215812" cy="2111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625" y="3175"/>
            <a:ext cx="11699874" cy="1895475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Academic Senate By-laws Revisions </a:t>
            </a:r>
            <a:b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</a:br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SP 2022</a:t>
            </a:r>
            <a:endParaRPr lang="en-US" sz="4800">
              <a:solidFill>
                <a:schemeClr val="bg1"/>
              </a:solidFill>
              <a:latin typeface="Avenir Next LT Pro Demi"/>
              <a:cs typeface="Aharon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6125" y="2252663"/>
            <a:ext cx="9921875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>
                <a:latin typeface="Avenir Next LT Pro"/>
                <a:cs typeface="Calibri"/>
              </a:rPr>
              <a:t>By-laws last revised in 2014-2015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300C0-A864-4D9C-8A82-C9A5C15FFE90}"/>
              </a:ext>
            </a:extLst>
          </p:cNvPr>
          <p:cNvSpPr txBox="1"/>
          <p:nvPr/>
        </p:nvSpPr>
        <p:spPr>
          <a:xfrm>
            <a:off x="311150" y="5764213"/>
            <a:ext cx="1045051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venir Next LT Pro"/>
              </a:rPr>
              <a:t>By-laws workgroup members: </a:t>
            </a:r>
            <a:r>
              <a:rPr lang="en-US" dirty="0">
                <a:latin typeface="Avenir Next LT Pro"/>
              </a:rPr>
              <a:t>Maria Aguilar Beltran, Rebecca Ortiz, Susan Hoang, Andrew Barrios, Monica </a:t>
            </a:r>
            <a:r>
              <a:rPr lang="en-US" dirty="0" err="1">
                <a:latin typeface="Avenir Next LT Pro"/>
              </a:rPr>
              <a:t>Zarske</a:t>
            </a:r>
            <a:r>
              <a:rPr lang="en-US" dirty="0">
                <a:latin typeface="Avenir Next LT Pro"/>
              </a:rPr>
              <a:t>, Roy Shahbazian, Stephanie Clark</a:t>
            </a:r>
          </a:p>
        </p:txBody>
      </p:sp>
      <p:pic>
        <p:nvPicPr>
          <p:cNvPr id="6" name="Picture 6" descr="Text&#10;&#10;Description automatically generated">
            <a:extLst>
              <a:ext uri="{FF2B5EF4-FFF2-40B4-BE49-F238E27FC236}">
                <a16:creationId xmlns:a16="http://schemas.microsoft.com/office/drawing/2014/main" id="{E6605F08-A010-4E05-9213-667897A47F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59518" y="2548787"/>
            <a:ext cx="4110317" cy="317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502AAAF-DAF6-4FCA-8766-FD2E95993A44}"/>
              </a:ext>
            </a:extLst>
          </p:cNvPr>
          <p:cNvSpPr/>
          <p:nvPr/>
        </p:nvSpPr>
        <p:spPr>
          <a:xfrm>
            <a:off x="3175" y="3175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562FBEB-F0DE-4868-8A0D-994366F0BBBA}"/>
              </a:ext>
            </a:extLst>
          </p:cNvPr>
          <p:cNvSpPr txBox="1">
            <a:spLocks/>
          </p:cNvSpPr>
          <p:nvPr/>
        </p:nvSpPr>
        <p:spPr>
          <a:xfrm>
            <a:off x="682625" y="3175"/>
            <a:ext cx="11699874" cy="189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Guiding Principles for Revision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FE2B3-0873-458E-8A53-BA2DF347D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Create a more inclusive leadership culture in Senate, particularly those underrepresented in Executive Committee</a:t>
            </a:r>
            <a:endParaRPr lang="en-US"/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Create more opportunities and intentional mentoring and support for those interested in leadership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Define clear communication channels between Senate Executive Committee, faculty co-chairs, and Senators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Clear expectations and duties for Senate Executive Committee Officers</a:t>
            </a: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2149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048A6-3D85-4B02-92E2-734CEE792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Affirms the ASCCC Inclusivity Statement</a:t>
            </a:r>
            <a:endParaRPr lang="en-US" sz="2400">
              <a:latin typeface="Avenir Next LT Pro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Explicit duties for each officer role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Clearer expectations &amp; qualifications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Broader responsibilities around diversity and inclusion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More supportive roles &amp; responsibilities in an effort encourage greater participation in Senate activities as a whole</a:t>
            </a:r>
            <a:endParaRPr lang="en-US" dirty="0">
              <a:latin typeface="Avenir Next LT Pro"/>
              <a:cs typeface="Calibri"/>
            </a:endParaRPr>
          </a:p>
          <a:p>
            <a:pPr lvl="1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54EAF1-25F0-45E8-B62A-FCB9BF44CF53}"/>
              </a:ext>
            </a:extLst>
          </p:cNvPr>
          <p:cNvSpPr/>
          <p:nvPr/>
        </p:nvSpPr>
        <p:spPr>
          <a:xfrm>
            <a:off x="3175" y="3175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713E723-660A-4DF5-8D43-6C77A706BE24}"/>
              </a:ext>
            </a:extLst>
          </p:cNvPr>
          <p:cNvSpPr txBox="1">
            <a:spLocks/>
          </p:cNvSpPr>
          <p:nvPr/>
        </p:nvSpPr>
        <p:spPr>
          <a:xfrm>
            <a:off x="682625" y="3175"/>
            <a:ext cx="11699874" cy="189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Revision Highlights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35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FA18-12E6-48F1-9A82-0551C607A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77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spcAft>
                <a:spcPts val="600"/>
              </a:spcAft>
            </a:pPr>
            <a:r>
              <a:rPr lang="en-US" sz="2400" b="1" dirty="0">
                <a:latin typeface="Avenir Next LT Pro"/>
                <a:ea typeface="+mn-lt"/>
                <a:cs typeface="+mn-lt"/>
              </a:rPr>
              <a:t>President </a:t>
            </a:r>
            <a:r>
              <a:rPr lang="en-US" sz="2400" dirty="0">
                <a:latin typeface="Avenir Next LT Pro"/>
                <a:ea typeface="+mn-lt"/>
                <a:cs typeface="+mn-lt"/>
              </a:rPr>
              <a:t>– changes to this role include managing elections and  clarifying committee obligations.</a:t>
            </a:r>
            <a:endParaRPr lang="en-US" sz="2400" dirty="0">
              <a:latin typeface="Avenir Next LT Pro"/>
              <a:cs typeface="Calibri"/>
            </a:endParaRPr>
          </a:p>
          <a:p>
            <a:pPr marL="457200" indent="-457200">
              <a:spcAft>
                <a:spcPts val="600"/>
              </a:spcAft>
            </a:pPr>
            <a:r>
              <a:rPr lang="en-US" sz="2400" b="1" dirty="0">
                <a:latin typeface="Avenir Next LT Pro"/>
                <a:cs typeface="Calibri"/>
              </a:rPr>
              <a:t>First Vice President</a:t>
            </a:r>
            <a:r>
              <a:rPr lang="en-US" sz="2400" dirty="0">
                <a:latin typeface="Avenir Next LT Pro"/>
                <a:cs typeface="Calibri"/>
              </a:rPr>
              <a:t> – More traditionally aligned with President. Would step in should a vacancy/absence occur during Presidency. Serve on at least 2 senate committees.</a:t>
            </a:r>
          </a:p>
          <a:p>
            <a:pPr marL="457200" indent="-457200">
              <a:spcAft>
                <a:spcPts val="600"/>
              </a:spcAft>
            </a:pPr>
            <a:r>
              <a:rPr lang="en-US" sz="2400" b="1" dirty="0">
                <a:latin typeface="Avenir Next LT Pro"/>
                <a:cs typeface="Calibri"/>
              </a:rPr>
              <a:t>Second Vice President</a:t>
            </a:r>
            <a:r>
              <a:rPr lang="en-US" sz="2400" dirty="0">
                <a:latin typeface="Avenir Next LT Pro"/>
                <a:cs typeface="Calibri"/>
              </a:rPr>
              <a:t> – Has some responsibilities around communication, collection of data and monies, including some traditional Secretarial duties. Liaison to Co-Chairs of PG committees, and ASG Representative. </a:t>
            </a:r>
          </a:p>
          <a:p>
            <a:pPr marL="457200" indent="-457200">
              <a:spcAft>
                <a:spcPts val="600"/>
              </a:spcAft>
            </a:pPr>
            <a:r>
              <a:rPr lang="en-US" sz="2400" b="1" dirty="0">
                <a:latin typeface="Avenir Next LT Pro"/>
                <a:cs typeface="Calibri"/>
              </a:rPr>
              <a:t>Historian</a:t>
            </a:r>
            <a:r>
              <a:rPr lang="en-US" sz="2400" dirty="0">
                <a:latin typeface="Avenir Next LT Pro"/>
                <a:cs typeface="Calibri"/>
              </a:rPr>
              <a:t> – Maintain meeting correspondence, senate correspondence, memos and website maintenance. Archivist.</a:t>
            </a:r>
          </a:p>
          <a:p>
            <a:pPr marL="457200" indent="-457200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 marL="457200" indent="-457200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 marL="457200" indent="-457200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 marL="457200" indent="-457200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 marL="457200" indent="-457200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 marL="457200" indent="-457200"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7D057-7079-4EAE-8B13-9FE8BDF2DCF2}"/>
              </a:ext>
            </a:extLst>
          </p:cNvPr>
          <p:cNvSpPr/>
          <p:nvPr/>
        </p:nvSpPr>
        <p:spPr>
          <a:xfrm>
            <a:off x="3175" y="3175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8767FC0-E89D-484D-B7FC-7CCFACE1C0F4}"/>
              </a:ext>
            </a:extLst>
          </p:cNvPr>
          <p:cNvSpPr txBox="1">
            <a:spLocks/>
          </p:cNvSpPr>
          <p:nvPr/>
        </p:nvSpPr>
        <p:spPr>
          <a:xfrm>
            <a:off x="682625" y="3175"/>
            <a:ext cx="11699874" cy="189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Officer 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304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FA18-12E6-48F1-9A82-0551C607A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ea typeface="+mn-lt"/>
                <a:cs typeface="+mn-lt"/>
              </a:rPr>
              <a:t>Elections for the President, First Vice President, Second Vice President and Historian occur in even years, for terms of two years.</a:t>
            </a:r>
            <a:endParaRPr lang="en-US"/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ea typeface="+mn-lt"/>
                <a:cs typeface="+mn-lt"/>
              </a:rPr>
              <a:t>Curriculum Co-Chair: Elections will occur in even years, for a term of four years.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Transitions is also addressed. Nominal LHE during Summer transition, and supporting transitions is within the role of all outgoing officers.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LHE distribution of Exec Team should be brought to senate.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Adjusted language for term start to include PD week.</a:t>
            </a: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8BC032-27AC-4A3A-9F79-A187F8D0F731}"/>
              </a:ext>
            </a:extLst>
          </p:cNvPr>
          <p:cNvSpPr/>
          <p:nvPr/>
        </p:nvSpPr>
        <p:spPr>
          <a:xfrm>
            <a:off x="3175" y="3175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35656B8-53C8-4220-897E-F351AEDB3735}"/>
              </a:ext>
            </a:extLst>
          </p:cNvPr>
          <p:cNvSpPr txBox="1">
            <a:spLocks/>
          </p:cNvSpPr>
          <p:nvPr/>
        </p:nvSpPr>
        <p:spPr>
          <a:xfrm>
            <a:off x="682625" y="3175"/>
            <a:ext cx="11699874" cy="189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Terms of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7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FA18-12E6-48F1-9A82-0551C607A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ea typeface="+mn-lt"/>
                <a:cs typeface="+mn-lt"/>
              </a:rPr>
              <a:t>Individuals may occupy only </a:t>
            </a:r>
            <a:r>
              <a:rPr lang="en-US" sz="2400" b="1" dirty="0">
                <a:latin typeface="Avenir Next LT Pro"/>
                <a:ea typeface="+mn-lt"/>
                <a:cs typeface="+mn-lt"/>
              </a:rPr>
              <a:t>one voting position on the Academic Senate</a:t>
            </a:r>
            <a:endParaRPr lang="en-US" sz="2400" b="1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b="1" dirty="0">
                <a:latin typeface="Avenir Next LT Pro"/>
                <a:ea typeface="+mn-lt"/>
                <a:cs typeface="+mn-lt"/>
              </a:rPr>
              <a:t>Qualifiers: </a:t>
            </a:r>
            <a:r>
              <a:rPr lang="en-US" sz="2400" dirty="0">
                <a:latin typeface="Avenir Next LT Pro"/>
                <a:ea typeface="+mn-lt"/>
                <a:cs typeface="+mn-lt"/>
              </a:rPr>
              <a:t>It is recommended that faculty serving on the Academic Senate Executive Team have at least one year of committee leadership experience or Senate representative experience. </a:t>
            </a:r>
          </a:p>
          <a:p>
            <a:pPr>
              <a:spcAft>
                <a:spcPts val="600"/>
              </a:spcAft>
            </a:pPr>
            <a:r>
              <a:rPr lang="en" sz="2400" dirty="0">
                <a:latin typeface="Avenir Next LT Pro"/>
                <a:ea typeface="+mn-lt"/>
                <a:cs typeface="+mn-lt"/>
              </a:rPr>
              <a:t>If </a:t>
            </a:r>
            <a:r>
              <a:rPr lang="en" sz="2400" b="1" dirty="0">
                <a:latin typeface="Avenir Next LT Pro"/>
                <a:ea typeface="+mn-lt"/>
                <a:cs typeface="+mn-lt"/>
              </a:rPr>
              <a:t>vacancies </a:t>
            </a:r>
            <a:r>
              <a:rPr lang="en" sz="2400" dirty="0">
                <a:latin typeface="Avenir Next LT Pro"/>
                <a:ea typeface="+mn-lt"/>
                <a:cs typeface="+mn-lt"/>
              </a:rPr>
              <a:t>occur within either Vice-Presidential role or the Historian role, a replacement shall be elected by the </a:t>
            </a:r>
            <a:r>
              <a:rPr lang="en" sz="2400" i="1" dirty="0">
                <a:latin typeface="Avenir Next LT Pro"/>
                <a:ea typeface="+mn-lt"/>
                <a:cs typeface="+mn-lt"/>
              </a:rPr>
              <a:t>Senate body</a:t>
            </a:r>
            <a:r>
              <a:rPr lang="en" sz="2400" dirty="0">
                <a:latin typeface="Avenir Next LT Pro"/>
                <a:ea typeface="+mn-lt"/>
                <a:cs typeface="+mn-lt"/>
              </a:rPr>
              <a:t> after a nomination period.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ea typeface="+mn-lt"/>
                <a:cs typeface="+mn-lt"/>
              </a:rPr>
              <a:t>Officers of the Senate shall </a:t>
            </a:r>
            <a:r>
              <a:rPr lang="en-US" sz="2400" b="1" dirty="0">
                <a:latin typeface="Avenir Next LT Pro"/>
                <a:ea typeface="+mn-lt"/>
                <a:cs typeface="+mn-lt"/>
              </a:rPr>
              <a:t>only hold a single official position between the executive teams</a:t>
            </a:r>
            <a:r>
              <a:rPr lang="en-US" sz="2400" dirty="0">
                <a:latin typeface="Avenir Next LT Pro"/>
                <a:ea typeface="+mn-lt"/>
                <a:cs typeface="+mn-lt"/>
              </a:rPr>
              <a:t> of the Senate and the Union.</a:t>
            </a:r>
            <a:endParaRPr lang="en" sz="2400" dirty="0">
              <a:latin typeface="Avenir Next LT Pro"/>
              <a:ea typeface="+mn-lt"/>
              <a:cs typeface="+mn-lt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63023B-F2AB-4057-8DE3-CAC31427C81E}"/>
              </a:ext>
            </a:extLst>
          </p:cNvPr>
          <p:cNvSpPr/>
          <p:nvPr/>
        </p:nvSpPr>
        <p:spPr>
          <a:xfrm>
            <a:off x="3175" y="3175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053BFD3-E8D3-466C-8533-058303785AF0}"/>
              </a:ext>
            </a:extLst>
          </p:cNvPr>
          <p:cNvSpPr txBox="1">
            <a:spLocks/>
          </p:cNvSpPr>
          <p:nvPr/>
        </p:nvSpPr>
        <p:spPr>
          <a:xfrm>
            <a:off x="682625" y="3175"/>
            <a:ext cx="11699874" cy="189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New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92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FA18-12E6-48F1-9A82-0551C607A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7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ea typeface="+mn-lt"/>
                <a:cs typeface="+mn-lt"/>
              </a:rPr>
              <a:t>The elected officers shall do their best to solicit and appoint members to the Executive Team in such a way that </a:t>
            </a:r>
            <a:r>
              <a:rPr lang="en-US" sz="2400" b="1" dirty="0">
                <a:latin typeface="Avenir Next LT Pro"/>
                <a:ea typeface="+mn-lt"/>
                <a:cs typeface="+mn-lt"/>
              </a:rPr>
              <a:t>keeps the Executive Team racially and gender balanced.</a:t>
            </a:r>
            <a:endParaRPr lang="en-US" sz="2400" b="1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b="1" dirty="0">
                <a:latin typeface="Avenir Next LT Pro"/>
                <a:ea typeface="+mn-lt"/>
                <a:cs typeface="+mn-lt"/>
              </a:rPr>
              <a:t>Facilitation training</a:t>
            </a:r>
            <a:r>
              <a:rPr lang="en-US" sz="2400" dirty="0">
                <a:latin typeface="Avenir Next LT Pro"/>
                <a:ea typeface="+mn-lt"/>
                <a:cs typeface="+mn-lt"/>
              </a:rPr>
              <a:t> for the Executive Team will be required as a matter of professional practice. This training will be offered every fall during flex week activities, and on an ‘as needed’ basis to meet the needs of its members.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cs typeface="Calibri"/>
              </a:rPr>
              <a:t>Added clear process for requesting </a:t>
            </a:r>
            <a:r>
              <a:rPr lang="en-US" sz="2400" b="1" dirty="0">
                <a:latin typeface="Avenir Next LT Pro"/>
                <a:cs typeface="Calibri"/>
              </a:rPr>
              <a:t>agenda items.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venir Next LT Pro"/>
                <a:ea typeface="+mn-lt"/>
                <a:cs typeface="+mn-lt"/>
              </a:rPr>
              <a:t>As a meeting facilitator, the </a:t>
            </a:r>
            <a:r>
              <a:rPr lang="en-US" sz="2400" b="1" dirty="0">
                <a:latin typeface="Avenir Next LT Pro"/>
                <a:ea typeface="+mn-lt"/>
                <a:cs typeface="+mn-lt"/>
              </a:rPr>
              <a:t>President or chair of an Academic Senate meeting does not vote</a:t>
            </a:r>
            <a:r>
              <a:rPr lang="en-US" sz="2400" dirty="0">
                <a:latin typeface="Avenir Next LT Pro"/>
                <a:ea typeface="+mn-lt"/>
                <a:cs typeface="+mn-lt"/>
              </a:rPr>
              <a:t>, but may vote to break a tie when needed.</a:t>
            </a: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Avenir Next LT Pro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59FCC2-E5B1-4A9A-B02D-B52CDA8CD251}"/>
              </a:ext>
            </a:extLst>
          </p:cNvPr>
          <p:cNvSpPr/>
          <p:nvPr/>
        </p:nvSpPr>
        <p:spPr>
          <a:xfrm>
            <a:off x="3175" y="3175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C62B31E-4664-436A-A08C-880D71EE3583}"/>
              </a:ext>
            </a:extLst>
          </p:cNvPr>
          <p:cNvSpPr txBox="1">
            <a:spLocks/>
          </p:cNvSpPr>
          <p:nvPr/>
        </p:nvSpPr>
        <p:spPr>
          <a:xfrm>
            <a:off x="682625" y="3175"/>
            <a:ext cx="11699874" cy="189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Avenir Next LT Pro Demi"/>
                <a:cs typeface="Calibri Light"/>
              </a:rPr>
              <a:t>… new language continued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858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E071-C76D-44C9-AA53-A8E681241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Be sure to take this information back to your department/division.</a:t>
            </a:r>
          </a:p>
          <a:p>
            <a:r>
              <a:rPr lang="en-US" dirty="0">
                <a:cs typeface="Calibri"/>
              </a:rPr>
              <a:t>We would like for you and/or anyone in your departments/division to contact us directly if you have questions, feedback, comments.  </a:t>
            </a:r>
          </a:p>
          <a:p>
            <a:r>
              <a:rPr lang="en-US" dirty="0">
                <a:cs typeface="Calibri"/>
              </a:rPr>
              <a:t>We want to invite you and other colleagues to join this taskforce to reach out.  There are other sections that need to be updated. </a:t>
            </a:r>
          </a:p>
          <a:p>
            <a:r>
              <a:rPr lang="en-US" b="1" dirty="0">
                <a:cs typeface="Calibri"/>
              </a:rPr>
              <a:t>Current workgroup members:</a:t>
            </a:r>
            <a:r>
              <a:rPr lang="en-US" dirty="0">
                <a:cs typeface="Calibri"/>
              </a:rPr>
              <a:t> </a:t>
            </a:r>
            <a:r>
              <a:rPr lang="en-US" dirty="0">
                <a:ea typeface="+mn-lt"/>
                <a:cs typeface="+mn-lt"/>
              </a:rPr>
              <a:t>Maria Aguilar Beltran, Andrew Barrios, Stephanie Clark, Susan Hoang, Rebecca Ortiz, and Roy Shahbazian. 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131D5-7046-43CB-A331-2C3EBECC5108}"/>
              </a:ext>
            </a:extLst>
          </p:cNvPr>
          <p:cNvSpPr/>
          <p:nvPr/>
        </p:nvSpPr>
        <p:spPr>
          <a:xfrm>
            <a:off x="23252" y="2709"/>
            <a:ext cx="12207875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cs typeface="Calibri"/>
              </a:rPr>
              <a:t>Questions &amp; Feedback</a:t>
            </a:r>
          </a:p>
        </p:txBody>
      </p:sp>
    </p:spTree>
    <p:extLst>
      <p:ext uri="{BB962C8B-B14F-4D97-AF65-F5344CB8AC3E}">
        <p14:creationId xmlns:p14="http://schemas.microsoft.com/office/powerpoint/2010/main" val="3657945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HNYXMCCMVK3K-743504103-369</_dlc_DocId>
    <_dlc_DocIdUrl xmlns="431189f8-a51b-453f-9f0c-3a0b3b65b12f">
      <Url>https://sac.edu/President/AcademicSenate/_layouts/15/DocIdRedir.aspx?ID=HNYXMCCMVK3K-743504103-369</Url>
      <Description>HNYXMCCMVK3K-743504103-369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ADB4C0DF3A844A4BBD864BA281FAD" ma:contentTypeVersion="1" ma:contentTypeDescription="Create a new document." ma:contentTypeScope="" ma:versionID="c916b72c6e6ad54f1b2256709559a4fd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b96c214a694ffaf4954aeac313948b30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1EE9CAF-1411-4B38-9AE8-495FF669A06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58B0BF6-0A85-468C-B038-68300970D43B}"/>
</file>

<file path=customXml/itemProps3.xml><?xml version="1.0" encoding="utf-8"?>
<ds:datastoreItem xmlns:ds="http://schemas.openxmlformats.org/officeDocument/2006/customXml" ds:itemID="{0A5A1F4D-3634-4869-8726-E3185828FE3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0F4B4A0-CECA-4098-AAB1-06CC260380A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Academic Senate By-laws Revisions  SP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355</cp:revision>
  <dcterms:created xsi:type="dcterms:W3CDTF">2021-05-17T19:09:06Z</dcterms:created>
  <dcterms:modified xsi:type="dcterms:W3CDTF">2022-02-02T06:08:42Z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0x010100F90ADB4C0DF3A844A4BBD864BA281FAD</vt:lpwstr>
  </property>
  <property fmtid="{D5CDD505-2E9C-101B-9397-08002B2CF9AE}" pid="3" name="_dlc_DocIdItemGuid">
    <vt:lpwstr>2bc7f06e-cb2b-4b9c-94ab-8ddf1bf96e31</vt:lpwstr>
  </property>
</Properties>
</file>