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diagrams/data5.xml" ContentType="application/vnd.openxmlformats-officedocument.drawingml.diagramData+xml"/>
  <Override PartName="/ppt/diagrams/data8.xml" ContentType="application/vnd.openxmlformats-officedocument.drawingml.diagramData+xml"/>
  <Override PartName="/ppt/diagrams/data7.xml" ContentType="application/vnd.openxmlformats-officedocument.drawingml.diagramData+xml"/>
  <Override PartName="/ppt/diagrams/data1.xml" ContentType="application/vnd.openxmlformats-officedocument.drawingml.diagramData+xml"/>
  <Override PartName="/ppt/diagrams/data6.xml" ContentType="application/vnd.openxmlformats-officedocument.drawingml.diagramData+xml"/>
  <Override PartName="/ppt/presentation.xml" ContentType="application/vnd.openxmlformats-officedocument.presentationml.presentation.main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drawing5.xml" ContentType="application/vnd.ms-office.drawingml.diagramDrawing+xml"/>
  <Override PartName="/ppt/diagrams/layout1.xml" ContentType="application/vnd.openxmlformats-officedocument.drawingml.diagramLayout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colors5.xml" ContentType="application/vnd.openxmlformats-officedocument.drawingml.diagramColors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2.xml" ContentType="application/vnd.openxmlformats-officedocument.theme+xml"/>
  <Override PartName="/ppt/diagrams/layout8.xml" ContentType="application/vnd.openxmlformats-officedocument.drawingml.diagramLayout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quickStyle8.xml" ContentType="application/vnd.openxmlformats-officedocument.drawingml.diagramStyle+xml"/>
  <Override PartName="/ppt/notesMasters/notesMaster1.xml" ContentType="application/vnd.openxmlformats-officedocument.presentationml.notesMaster+xml"/>
  <Override PartName="/ppt/diagrams/quickStyle5.xml" ContentType="application/vnd.openxmlformats-officedocument.drawingml.diagramStyle+xml"/>
  <Override PartName="/ppt/diagrams/layout5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colors1.xml" ContentType="application/vnd.openxmlformats-officedocument.drawingml.diagramColors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12"/>
  </p:notesMasterIdLst>
  <p:sldIdLst>
    <p:sldId id="256" r:id="rId2"/>
    <p:sldId id="261" r:id="rId3"/>
    <p:sldId id="265" r:id="rId4"/>
    <p:sldId id="264" r:id="rId5"/>
    <p:sldId id="257" r:id="rId6"/>
    <p:sldId id="258" r:id="rId7"/>
    <p:sldId id="259" r:id="rId8"/>
    <p:sldId id="260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92"/>
    <a:srgbClr val="1C3969"/>
    <a:srgbClr val="8FD2E0"/>
    <a:srgbClr val="89C9EA"/>
    <a:srgbClr val="6FA1BA"/>
    <a:srgbClr val="66829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0D30B3-4ABC-8FB5-D5A1-1B4DE34ED5BA}" v="22" dt="2021-10-21T01:22:50.328"/>
    <p1510:client id="{2432F72F-6493-464F-8289-3047D214C44B}" v="2098" dt="2021-10-12T18:53:40.221"/>
    <p1510:client id="{F0E5B9B9-30DB-9F48-E57D-9B586028E5D0}" v="999" dt="2021-10-21T01:17:52.4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41"/>
    <p:restoredTop sz="94694"/>
  </p:normalViewPr>
  <p:slideViewPr>
    <p:cSldViewPr snapToGrid="0">
      <p:cViewPr varScale="1">
        <p:scale>
          <a:sx n="51" d="100"/>
          <a:sy n="51" d="100"/>
        </p:scale>
        <p:origin x="232" y="1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cccco.edu/About-Us/Vision-for-Success/vision-goals" TargetMode="External"/><Relationship Id="rId7" Type="http://schemas.openxmlformats.org/officeDocument/2006/relationships/image" Target="../media/image5.svg"/><Relationship Id="rId2" Type="http://schemas.openxmlformats.org/officeDocument/2006/relationships/hyperlink" Target="https://www.sac.edu/committees/StudentSuccess/Documents/Santa%20Ana%20College%20Equity%20Plan%202019-2022%20060619%20v1.0.pdf" TargetMode="External"/><Relationship Id="rId1" Type="http://schemas.openxmlformats.org/officeDocument/2006/relationships/hyperlink" Target="https://www.sac.edu/President/AcademicSenate/SiteAssets/Pages/Meeting-Materials/NOVA_%20Guided%20Pathways%20Santa%20Ana%20College%20-%20Guided%20Pathways%20(2019-20).pdf#search=scale%20of%20adoption" TargetMode="Externa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cco.edu/About-Us/Vision-for-Success/diversity-equity-inclusion" TargetMode="External"/><Relationship Id="rId1" Type="http://schemas.openxmlformats.org/officeDocument/2006/relationships/hyperlink" Target="https://youtu.be/aMrf_MC5COk" TargetMode="Externa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ac.edu/President/AcademicSenate/SiteAssets/Pages/Meeting-Materials/ccc-soaa-template_2020-DRAFT.pdf#search=SOAA" TargetMode="Externa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cco.edu/About-Us/Vision-for-Success/core-commitments" TargetMode="External"/><Relationship Id="rId2" Type="http://schemas.openxmlformats.org/officeDocument/2006/relationships/hyperlink" Target="https://www.hollins.edu/wp-content/uploads/2020/10/McNair.pdf" TargetMode="External"/><Relationship Id="rId1" Type="http://schemas.openxmlformats.org/officeDocument/2006/relationships/hyperlink" Target="https://www.dvc.edu/about/governance/college-plans/pdfs/DVC_Professional_Development_Plan_approved_12.16.2016.pdf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hyperlink" Target="https://www.cccco.edu/About-Us/Vision-for-Success/vision-goals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hyperlink" Target="https://www.sac.edu/President/AcademicSenate/SiteAssets/Pages/Meeting-Materials/NOVA_%20Guided%20Pathways%20Santa%20Ana%20College%20-%20Guided%20Pathways%20(2019-20).pdf#search=scale%20of%20adoption" TargetMode="External"/><Relationship Id="rId11" Type="http://schemas.openxmlformats.org/officeDocument/2006/relationships/image" Target="../media/image9.svg"/><Relationship Id="rId5" Type="http://schemas.openxmlformats.org/officeDocument/2006/relationships/image" Target="../media/image5.sv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hyperlink" Target="https://www.sac.edu/committees/StudentSuccess/Documents/Santa%20Ana%20College%20Equity%20Plan%202019-2022%20060619%20v1.0.pdf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cco.edu/About-Us/Vision-for-Success/diversity-equity-inclusion" TargetMode="External"/><Relationship Id="rId1" Type="http://schemas.openxmlformats.org/officeDocument/2006/relationships/hyperlink" Target="https://youtu.be/aMrf_MC5COk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ac.edu/President/AcademicSenate/SiteAssets/Pages/Meeting-Materials/ccc-soaa-template_2020-DRAFT.pdf#search=SOAA" TargetMode="External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cco.edu/About-Us/Vision-for-Success/core-commitments" TargetMode="External"/><Relationship Id="rId2" Type="http://schemas.openxmlformats.org/officeDocument/2006/relationships/hyperlink" Target="https://www.hollins.edu/wp-content/uploads/2020/10/McNair.pdf" TargetMode="External"/><Relationship Id="rId1" Type="http://schemas.openxmlformats.org/officeDocument/2006/relationships/hyperlink" Target="https://www.dvc.edu/about/governance/college-plans/pdfs/DVC_Professional_Development_Plan_approved_12.16.2016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phldr="0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SoAA Ensure Learning 4a, 4b, 4c, 4d, 4e, &amp; 4g</a:t>
          </a:r>
          <a:endParaRPr lang="en-US" sz="2000" b="1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BAFEA058-83FE-4622-BAD2-72A8BBB79537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u="none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Integrated Plan: Professional development opportunities for faculty and staff</a:t>
          </a:r>
          <a:endParaRPr lang="en-US" b="1" u="none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68418A86-255C-4462-AB7A-F88F58D6F14C}" type="parTrans" cxnId="{E10D158B-D10D-4E23-8061-BA2B4F103D43}">
      <dgm:prSet/>
      <dgm:spPr/>
      <dgm:t>
        <a:bodyPr/>
        <a:lstStyle/>
        <a:p>
          <a:endParaRPr lang="en-US"/>
        </a:p>
      </dgm:t>
    </dgm:pt>
    <dgm:pt modelId="{1BDD8595-B42B-4B7A-99ED-127E55D81E33}" type="sibTrans" cxnId="{E10D158B-D10D-4E23-8061-BA2B4F103D43}">
      <dgm:prSet/>
      <dgm:spPr/>
      <dgm:t>
        <a:bodyPr/>
        <a:lstStyle/>
        <a:p>
          <a:endParaRPr lang="en-US"/>
        </a:p>
      </dgm:t>
    </dgm:pt>
    <dgm:pt modelId="{71F4DF6F-6307-4270-B46B-DA7581EE33C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rgbClr val="007B92"/>
              </a:solidFill>
              <a:latin typeface="Calibri"/>
              <a:ea typeface="Tahoma"/>
              <a:cs typeface="Tahoma"/>
            </a:rPr>
            <a:t>Professional Development 2-Year Plan</a:t>
          </a:r>
        </a:p>
      </dgm:t>
    </dgm:pt>
    <dgm:pt modelId="{C45D428A-9F17-41E0-B7AC-823CDE029210}" type="parTrans" cxnId="{3EC382B2-78A8-4A08-B5D8-4D2C8E0AB569}">
      <dgm:prSet/>
      <dgm:spPr/>
      <dgm:t>
        <a:bodyPr/>
        <a:lstStyle/>
        <a:p>
          <a:endParaRPr lang="en-US"/>
        </a:p>
      </dgm:t>
    </dgm:pt>
    <dgm:pt modelId="{267AF322-C86F-4904-9B94-5B9173A8D210}" type="sibTrans" cxnId="{3EC382B2-78A8-4A08-B5D8-4D2C8E0AB569}">
      <dgm:prSet/>
      <dgm:spPr/>
      <dgm:t>
        <a:bodyPr/>
        <a:lstStyle/>
        <a:p>
          <a:endParaRPr lang="en-US"/>
        </a:p>
      </dgm:t>
    </dgm:pt>
    <dgm:pt modelId="{5E15D5C7-3087-4814-8EC7-EB8EB16F29BC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u="none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 Goal 1, 2, 3, 4, and 5</a:t>
          </a:r>
          <a:endParaRPr lang="en-US" b="1" u="none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07B84DBE-B0FE-47EB-84FB-300BE9232941}" type="parTrans" cxnId="{A1BA1DDB-643B-4AB6-ABE9-27F97E65E38A}">
      <dgm:prSet/>
      <dgm:spPr/>
      <dgm:t>
        <a:bodyPr/>
        <a:lstStyle/>
        <a:p>
          <a:endParaRPr lang="en-US"/>
        </a:p>
      </dgm:t>
    </dgm:pt>
    <dgm:pt modelId="{694B214B-DC5E-4533-9FDA-F5AD514B836A}" type="sibTrans" cxnId="{A1BA1DDB-643B-4AB6-ABE9-27F97E65E38A}">
      <dgm:prSet/>
      <dgm:spPr/>
      <dgm:t>
        <a:bodyPr/>
        <a:lstStyle/>
        <a:p>
          <a:endParaRPr lang="en-US"/>
        </a:p>
      </dgm:t>
    </dgm:pt>
    <dgm:pt modelId="{41BA95F7-465B-4A0E-9F11-82BBC6DF5A83}" type="pres">
      <dgm:prSet presAssocID="{CA476DC1-2F9D-4EF1-B737-F172FECFF8A9}" presName="root" presStyleCnt="0">
        <dgm:presLayoutVars>
          <dgm:dir/>
          <dgm:resizeHandles val="exact"/>
        </dgm:presLayoutVars>
      </dgm:prSet>
      <dgm:spPr/>
    </dgm:pt>
    <dgm:pt modelId="{68F33215-F494-4E34-B87B-AA445E9F5EBF}" type="pres">
      <dgm:prSet presAssocID="{5E15D5C7-3087-4814-8EC7-EB8EB16F29BC}" presName="compNode" presStyleCnt="0"/>
      <dgm:spPr/>
    </dgm:pt>
    <dgm:pt modelId="{1A40F6FC-F38B-43CA-AB7C-D66DAFDC3579}" type="pres">
      <dgm:prSet presAssocID="{5E15D5C7-3087-4814-8EC7-EB8EB16F29BC}" presName="bgRect" presStyleLbl="bgShp" presStyleIdx="0" presStyleCnt="4"/>
      <dgm:spPr>
        <a:solidFill>
          <a:schemeClr val="tx2"/>
        </a:solidFill>
      </dgm:spPr>
    </dgm:pt>
    <dgm:pt modelId="{586EF3E0-E5CE-4FA4-9351-62EC58D6AF8B}" type="pres">
      <dgm:prSet presAssocID="{5E15D5C7-3087-4814-8EC7-EB8EB16F29BC}" presName="iconRect" presStyleLbl="node1" presStyleIdx="0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EC4A31D6-F2A2-4D30-934E-5C982D19042E}" type="pres">
      <dgm:prSet presAssocID="{5E15D5C7-3087-4814-8EC7-EB8EB16F29BC}" presName="spaceRect" presStyleCnt="0"/>
      <dgm:spPr/>
    </dgm:pt>
    <dgm:pt modelId="{0EAF0073-E01B-48C1-AC94-B0AEFA1261E1}" type="pres">
      <dgm:prSet presAssocID="{5E15D5C7-3087-4814-8EC7-EB8EB16F29BC}" presName="parTx" presStyleLbl="revTx" presStyleIdx="0" presStyleCnt="4">
        <dgm:presLayoutVars>
          <dgm:chMax val="0"/>
          <dgm:chPref val="0"/>
        </dgm:presLayoutVars>
      </dgm:prSet>
      <dgm:spPr/>
    </dgm:pt>
    <dgm:pt modelId="{EC9890DA-EBF4-4E9B-86CD-9372494313E5}" type="pres">
      <dgm:prSet presAssocID="{694B214B-DC5E-4533-9FDA-F5AD514B836A}" presName="sibTrans" presStyleCnt="0"/>
      <dgm:spPr/>
    </dgm:pt>
    <dgm:pt modelId="{F476E171-E853-4EF6-99DD-4F79F5CADF58}" type="pres">
      <dgm:prSet presAssocID="{A5890242-947E-4925-B93A-76AD0147184A}" presName="compNode" presStyleCnt="0"/>
      <dgm:spPr/>
    </dgm:pt>
    <dgm:pt modelId="{75ED48D7-7943-42A5-AF61-D25D159CB008}" type="pres">
      <dgm:prSet presAssocID="{A5890242-947E-4925-B93A-76AD0147184A}" presName="bgRect" presStyleLbl="bgShp" presStyleIdx="1" presStyleCnt="4"/>
      <dgm:spPr>
        <a:solidFill>
          <a:schemeClr val="tx2"/>
        </a:solidFill>
      </dgm:spPr>
    </dgm:pt>
    <dgm:pt modelId="{40B54722-8601-4485-95DC-8DE5D3332DDC}" type="pres">
      <dgm:prSet presAssocID="{A5890242-947E-4925-B93A-76AD0147184A}" presName="iconRect" presStyleLbl="node1" presStyleIdx="1" presStyleCnt="4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676A1BC9-017F-4B13-A2EC-A97B6F313D34}" type="pres">
      <dgm:prSet presAssocID="{A5890242-947E-4925-B93A-76AD0147184A}" presName="spaceRect" presStyleCnt="0"/>
      <dgm:spPr/>
    </dgm:pt>
    <dgm:pt modelId="{5F523CE0-3699-4F17-9D07-11266FA2CBB1}" type="pres">
      <dgm:prSet presAssocID="{A5890242-947E-4925-B93A-76AD0147184A}" presName="parTx" presStyleLbl="revTx" presStyleIdx="1" presStyleCnt="4">
        <dgm:presLayoutVars>
          <dgm:chMax val="0"/>
          <dgm:chPref val="0"/>
        </dgm:presLayoutVars>
      </dgm:prSet>
      <dgm:spPr/>
    </dgm:pt>
    <dgm:pt modelId="{FE653FD6-D9DC-4018-829F-9DCD3769DA6B}" type="pres">
      <dgm:prSet presAssocID="{CFB4A08B-8051-477B-9A98-D487BF1590AB}" presName="sibTrans" presStyleCnt="0"/>
      <dgm:spPr/>
    </dgm:pt>
    <dgm:pt modelId="{AC629E51-2E49-4492-89C4-F391D1335CA5}" type="pres">
      <dgm:prSet presAssocID="{BAFEA058-83FE-4622-BAD2-72A8BBB79537}" presName="compNode" presStyleCnt="0"/>
      <dgm:spPr/>
    </dgm:pt>
    <dgm:pt modelId="{8FD479E2-F149-42F9-9559-2D639729B0FC}" type="pres">
      <dgm:prSet presAssocID="{BAFEA058-83FE-4622-BAD2-72A8BBB79537}" presName="bgRect" presStyleLbl="bgShp" presStyleIdx="2" presStyleCnt="4"/>
      <dgm:spPr>
        <a:solidFill>
          <a:schemeClr val="tx2"/>
        </a:solidFill>
      </dgm:spPr>
    </dgm:pt>
    <dgm:pt modelId="{CC254753-3AF2-48E1-B2E4-E6A7BE1DF34E}" type="pres">
      <dgm:prSet presAssocID="{BAFEA058-83FE-4622-BAD2-72A8BBB79537}" presName="iconRect" presStyleLbl="node1" presStyleIdx="2" presStyleCnt="4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B93D2A0C-79A8-4AA0-8B8F-A8A917C656DE}" type="pres">
      <dgm:prSet presAssocID="{BAFEA058-83FE-4622-BAD2-72A8BBB79537}" presName="spaceRect" presStyleCnt="0"/>
      <dgm:spPr/>
    </dgm:pt>
    <dgm:pt modelId="{8F7E7A31-ED32-4B61-A4BB-8BBD0014D331}" type="pres">
      <dgm:prSet presAssocID="{BAFEA058-83FE-4622-BAD2-72A8BBB79537}" presName="parTx" presStyleLbl="revTx" presStyleIdx="2" presStyleCnt="4">
        <dgm:presLayoutVars>
          <dgm:chMax val="0"/>
          <dgm:chPref val="0"/>
        </dgm:presLayoutVars>
      </dgm:prSet>
      <dgm:spPr/>
    </dgm:pt>
    <dgm:pt modelId="{C2BE9146-F9AC-4B52-8FD9-05903D7829DB}" type="pres">
      <dgm:prSet presAssocID="{1BDD8595-B42B-4B7A-99ED-127E55D81E33}" presName="sibTrans" presStyleCnt="0"/>
      <dgm:spPr/>
    </dgm:pt>
    <dgm:pt modelId="{EED230E5-9C2C-4372-9A39-578F5B0B6835}" type="pres">
      <dgm:prSet presAssocID="{71F4DF6F-6307-4270-B46B-DA7581EE33C9}" presName="compNode" presStyleCnt="0"/>
      <dgm:spPr/>
    </dgm:pt>
    <dgm:pt modelId="{FD7ADDDC-BF76-4397-AC20-46EB88EB9696}" type="pres">
      <dgm:prSet presAssocID="{71F4DF6F-6307-4270-B46B-DA7581EE33C9}" presName="bgRect" presStyleLbl="bgShp" presStyleIdx="3" presStyleCnt="4"/>
      <dgm:spPr>
        <a:solidFill>
          <a:schemeClr val="tx2"/>
        </a:solidFill>
      </dgm:spPr>
    </dgm:pt>
    <dgm:pt modelId="{8BC6BE6F-C0F4-41C0-B25C-12545F666062}" type="pres">
      <dgm:prSet presAssocID="{71F4DF6F-6307-4270-B46B-DA7581EE33C9}" presName="iconRect" presStyleLbl="node1" presStyleIdx="3" presStyleCnt="4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EF9CF371-70FD-4D10-83D6-0787FD33B181}" type="pres">
      <dgm:prSet presAssocID="{71F4DF6F-6307-4270-B46B-DA7581EE33C9}" presName="spaceRect" presStyleCnt="0"/>
      <dgm:spPr/>
    </dgm:pt>
    <dgm:pt modelId="{2D4C7B59-5920-427E-AEC5-EC628123E20E}" type="pres">
      <dgm:prSet presAssocID="{71F4DF6F-6307-4270-B46B-DA7581EE33C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EA09C10-083C-CE4C-894E-EA23CF4476A5}" type="presOf" srcId="{BAFEA058-83FE-4622-BAD2-72A8BBB79537}" destId="{8F7E7A31-ED32-4B61-A4BB-8BBD0014D331}" srcOrd="0" destOrd="0" presId="urn:microsoft.com/office/officeart/2018/2/layout/IconVerticalSolidList"/>
    <dgm:cxn modelId="{7F4E7D13-52E2-B143-83AE-74B55BECF708}" type="presOf" srcId="{5E15D5C7-3087-4814-8EC7-EB8EB16F29BC}" destId="{0EAF0073-E01B-48C1-AC94-B0AEFA1261E1}" srcOrd="0" destOrd="0" presId="urn:microsoft.com/office/officeart/2018/2/layout/IconVerticalSolidList"/>
    <dgm:cxn modelId="{E510A278-E7AB-7641-A0D9-6630133658B3}" type="presOf" srcId="{71F4DF6F-6307-4270-B46B-DA7581EE33C9}" destId="{2D4C7B59-5920-427E-AEC5-EC628123E20E}" srcOrd="0" destOrd="0" presId="urn:microsoft.com/office/officeart/2018/2/layout/IconVerticalSolidList"/>
    <dgm:cxn modelId="{E10D158B-D10D-4E23-8061-BA2B4F103D43}" srcId="{CA476DC1-2F9D-4EF1-B737-F172FECFF8A9}" destId="{BAFEA058-83FE-4622-BAD2-72A8BBB79537}" srcOrd="2" destOrd="0" parTransId="{68418A86-255C-4462-AB7A-F88F58D6F14C}" sibTransId="{1BDD8595-B42B-4B7A-99ED-127E55D81E33}"/>
    <dgm:cxn modelId="{A776DA9E-6507-6449-BD6B-B845655EB72D}" type="presOf" srcId="{CA476DC1-2F9D-4EF1-B737-F172FECFF8A9}" destId="{41BA95F7-465B-4A0E-9F11-82BBC6DF5A83}" srcOrd="0" destOrd="0" presId="urn:microsoft.com/office/officeart/2018/2/layout/IconVerticalSolidList"/>
    <dgm:cxn modelId="{EDD28AA4-CE3F-AE4E-ADD7-4CA1625D00E8}" type="presOf" srcId="{A5890242-947E-4925-B93A-76AD0147184A}" destId="{5F523CE0-3699-4F17-9D07-11266FA2CBB1}" srcOrd="0" destOrd="0" presId="urn:microsoft.com/office/officeart/2018/2/layout/IconVerticalSolidList"/>
    <dgm:cxn modelId="{F77DCEA4-D47F-412C-9B44-D29A9BCD1667}" srcId="{CA476DC1-2F9D-4EF1-B737-F172FECFF8A9}" destId="{A5890242-947E-4925-B93A-76AD0147184A}" srcOrd="1" destOrd="0" parTransId="{D14FDF02-26ED-44A7-BD6C-8094B2DFE134}" sibTransId="{CFB4A08B-8051-477B-9A98-D487BF1590AB}"/>
    <dgm:cxn modelId="{3EC382B2-78A8-4A08-B5D8-4D2C8E0AB569}" srcId="{CA476DC1-2F9D-4EF1-B737-F172FECFF8A9}" destId="{71F4DF6F-6307-4270-B46B-DA7581EE33C9}" srcOrd="3" destOrd="0" parTransId="{C45D428A-9F17-41E0-B7AC-823CDE029210}" sibTransId="{267AF322-C86F-4904-9B94-5B9173A8D210}"/>
    <dgm:cxn modelId="{A1BA1DDB-643B-4AB6-ABE9-27F97E65E38A}" srcId="{CA476DC1-2F9D-4EF1-B737-F172FECFF8A9}" destId="{5E15D5C7-3087-4814-8EC7-EB8EB16F29BC}" srcOrd="0" destOrd="0" parTransId="{07B84DBE-B0FE-47EB-84FB-300BE9232941}" sibTransId="{694B214B-DC5E-4533-9FDA-F5AD514B836A}"/>
    <dgm:cxn modelId="{745390C9-595F-E24F-956E-E387B49D08FC}" type="presParOf" srcId="{41BA95F7-465B-4A0E-9F11-82BBC6DF5A83}" destId="{68F33215-F494-4E34-B87B-AA445E9F5EBF}" srcOrd="0" destOrd="0" presId="urn:microsoft.com/office/officeart/2018/2/layout/IconVerticalSolidList"/>
    <dgm:cxn modelId="{409EFD0A-36AE-014B-A8DF-BEAFE9603B38}" type="presParOf" srcId="{68F33215-F494-4E34-B87B-AA445E9F5EBF}" destId="{1A40F6FC-F38B-43CA-AB7C-D66DAFDC3579}" srcOrd="0" destOrd="0" presId="urn:microsoft.com/office/officeart/2018/2/layout/IconVerticalSolidList"/>
    <dgm:cxn modelId="{9CF946AD-D07F-9740-84CB-3DAF6DF6EF13}" type="presParOf" srcId="{68F33215-F494-4E34-B87B-AA445E9F5EBF}" destId="{586EF3E0-E5CE-4FA4-9351-62EC58D6AF8B}" srcOrd="1" destOrd="0" presId="urn:microsoft.com/office/officeart/2018/2/layout/IconVerticalSolidList"/>
    <dgm:cxn modelId="{7A45D379-6ACA-3441-8E1C-153D60770237}" type="presParOf" srcId="{68F33215-F494-4E34-B87B-AA445E9F5EBF}" destId="{EC4A31D6-F2A2-4D30-934E-5C982D19042E}" srcOrd="2" destOrd="0" presId="urn:microsoft.com/office/officeart/2018/2/layout/IconVerticalSolidList"/>
    <dgm:cxn modelId="{05D9E4E6-806A-F84E-8529-0EBAECC45B6C}" type="presParOf" srcId="{68F33215-F494-4E34-B87B-AA445E9F5EBF}" destId="{0EAF0073-E01B-48C1-AC94-B0AEFA1261E1}" srcOrd="3" destOrd="0" presId="urn:microsoft.com/office/officeart/2018/2/layout/IconVerticalSolidList"/>
    <dgm:cxn modelId="{7FF4D883-CF0E-244E-A2FE-E595945DA748}" type="presParOf" srcId="{41BA95F7-465B-4A0E-9F11-82BBC6DF5A83}" destId="{EC9890DA-EBF4-4E9B-86CD-9372494313E5}" srcOrd="1" destOrd="0" presId="urn:microsoft.com/office/officeart/2018/2/layout/IconVerticalSolidList"/>
    <dgm:cxn modelId="{29624D3F-0362-2C47-9E61-8BBD625B576B}" type="presParOf" srcId="{41BA95F7-465B-4A0E-9F11-82BBC6DF5A83}" destId="{F476E171-E853-4EF6-99DD-4F79F5CADF58}" srcOrd="2" destOrd="0" presId="urn:microsoft.com/office/officeart/2018/2/layout/IconVerticalSolidList"/>
    <dgm:cxn modelId="{6893C69B-AFEF-644E-AD0D-4641FF134392}" type="presParOf" srcId="{F476E171-E853-4EF6-99DD-4F79F5CADF58}" destId="{75ED48D7-7943-42A5-AF61-D25D159CB008}" srcOrd="0" destOrd="0" presId="urn:microsoft.com/office/officeart/2018/2/layout/IconVerticalSolidList"/>
    <dgm:cxn modelId="{46374D86-1F03-CC45-AD8D-8535C7F638B8}" type="presParOf" srcId="{F476E171-E853-4EF6-99DD-4F79F5CADF58}" destId="{40B54722-8601-4485-95DC-8DE5D3332DDC}" srcOrd="1" destOrd="0" presId="urn:microsoft.com/office/officeart/2018/2/layout/IconVerticalSolidList"/>
    <dgm:cxn modelId="{FBC23674-EDA6-9241-A467-F411309BF07A}" type="presParOf" srcId="{F476E171-E853-4EF6-99DD-4F79F5CADF58}" destId="{676A1BC9-017F-4B13-A2EC-A97B6F313D34}" srcOrd="2" destOrd="0" presId="urn:microsoft.com/office/officeart/2018/2/layout/IconVerticalSolidList"/>
    <dgm:cxn modelId="{03397E12-9C49-C548-9CEE-51B26D643ED8}" type="presParOf" srcId="{F476E171-E853-4EF6-99DD-4F79F5CADF58}" destId="{5F523CE0-3699-4F17-9D07-11266FA2CBB1}" srcOrd="3" destOrd="0" presId="urn:microsoft.com/office/officeart/2018/2/layout/IconVerticalSolidList"/>
    <dgm:cxn modelId="{9CC6B676-27FA-FE43-94FD-07163893156E}" type="presParOf" srcId="{41BA95F7-465B-4A0E-9F11-82BBC6DF5A83}" destId="{FE653FD6-D9DC-4018-829F-9DCD3769DA6B}" srcOrd="3" destOrd="0" presId="urn:microsoft.com/office/officeart/2018/2/layout/IconVerticalSolidList"/>
    <dgm:cxn modelId="{CABAC6CF-E7BE-F943-A8AE-148CC27B9A13}" type="presParOf" srcId="{41BA95F7-465B-4A0E-9F11-82BBC6DF5A83}" destId="{AC629E51-2E49-4492-89C4-F391D1335CA5}" srcOrd="4" destOrd="0" presId="urn:microsoft.com/office/officeart/2018/2/layout/IconVerticalSolidList"/>
    <dgm:cxn modelId="{190C00F3-CBD2-9D43-B5C5-22CCE68E709C}" type="presParOf" srcId="{AC629E51-2E49-4492-89C4-F391D1335CA5}" destId="{8FD479E2-F149-42F9-9559-2D639729B0FC}" srcOrd="0" destOrd="0" presId="urn:microsoft.com/office/officeart/2018/2/layout/IconVerticalSolidList"/>
    <dgm:cxn modelId="{090C9229-72E0-314B-B958-EEB6AB000A95}" type="presParOf" srcId="{AC629E51-2E49-4492-89C4-F391D1335CA5}" destId="{CC254753-3AF2-48E1-B2E4-E6A7BE1DF34E}" srcOrd="1" destOrd="0" presId="urn:microsoft.com/office/officeart/2018/2/layout/IconVerticalSolidList"/>
    <dgm:cxn modelId="{6FF32415-5E42-0849-AF04-468A7D0BD3FF}" type="presParOf" srcId="{AC629E51-2E49-4492-89C4-F391D1335CA5}" destId="{B93D2A0C-79A8-4AA0-8B8F-A8A917C656DE}" srcOrd="2" destOrd="0" presId="urn:microsoft.com/office/officeart/2018/2/layout/IconVerticalSolidList"/>
    <dgm:cxn modelId="{6295ACF7-2EE5-814E-9F5D-22C5814C3479}" type="presParOf" srcId="{AC629E51-2E49-4492-89C4-F391D1335CA5}" destId="{8F7E7A31-ED32-4B61-A4BB-8BBD0014D331}" srcOrd="3" destOrd="0" presId="urn:microsoft.com/office/officeart/2018/2/layout/IconVerticalSolidList"/>
    <dgm:cxn modelId="{7F6E4BC2-11F0-0A42-98AF-E5D3E37F43B7}" type="presParOf" srcId="{41BA95F7-465B-4A0E-9F11-82BBC6DF5A83}" destId="{C2BE9146-F9AC-4B52-8FD9-05903D7829DB}" srcOrd="5" destOrd="0" presId="urn:microsoft.com/office/officeart/2018/2/layout/IconVerticalSolidList"/>
    <dgm:cxn modelId="{9B928167-C089-8349-85DA-79296849BD31}" type="presParOf" srcId="{41BA95F7-465B-4A0E-9F11-82BBC6DF5A83}" destId="{EED230E5-9C2C-4372-9A39-578F5B0B6835}" srcOrd="6" destOrd="0" presId="urn:microsoft.com/office/officeart/2018/2/layout/IconVerticalSolidList"/>
    <dgm:cxn modelId="{2B31539E-37F6-E94C-8E5A-55A4BA273F84}" type="presParOf" srcId="{EED230E5-9C2C-4372-9A39-578F5B0B6835}" destId="{FD7ADDDC-BF76-4397-AC20-46EB88EB9696}" srcOrd="0" destOrd="0" presId="urn:microsoft.com/office/officeart/2018/2/layout/IconVerticalSolidList"/>
    <dgm:cxn modelId="{6C04E5A9-6289-EC43-A8D3-D4B84EF91ABA}" type="presParOf" srcId="{EED230E5-9C2C-4372-9A39-578F5B0B6835}" destId="{8BC6BE6F-C0F4-41C0-B25C-12545F666062}" srcOrd="1" destOrd="0" presId="urn:microsoft.com/office/officeart/2018/2/layout/IconVerticalSolidList"/>
    <dgm:cxn modelId="{75A943A7-229A-614E-96D5-B78F51E3675D}" type="presParOf" srcId="{EED230E5-9C2C-4372-9A39-578F5B0B6835}" destId="{EF9CF371-70FD-4D10-83D6-0787FD33B181}" srcOrd="2" destOrd="0" presId="urn:microsoft.com/office/officeart/2018/2/layout/IconVerticalSolidList"/>
    <dgm:cxn modelId="{E2759051-C335-CA4F-8224-372B92E5348B}" type="presParOf" srcId="{EED230E5-9C2C-4372-9A39-578F5B0B6835}" destId="{2D4C7B59-5920-427E-AEC5-EC628123E20E}" srcOrd="3" destOrd="0" presId="urn:microsoft.com/office/officeart/2018/2/layout/IconVerticalSoli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phldr="0" custT="1"/>
      <dgm:spPr/>
      <dgm:t>
        <a:bodyPr/>
        <a:lstStyle/>
        <a:p>
          <a:pPr rtl="0"/>
          <a:r>
            <a:rPr lang="en-US" sz="2000" b="1" dirty="0">
              <a:solidFill>
                <a:schemeClr val="tx1"/>
              </a:solidFill>
              <a:latin typeface="Trade Gothic Next Cond"/>
            </a:rPr>
            <a:t>Equity Principles:</a:t>
          </a:r>
          <a:endParaRPr lang="en-US" sz="2000" b="1" dirty="0">
            <a:solidFill>
              <a:schemeClr val="tx1"/>
            </a:solidFill>
          </a:endParaRP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08FBC6AD-BFC6-4750-8646-FA530ED4EEA5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latin typeface="+mj-lt"/>
            </a:rPr>
            <a:t>Equity-Minded schema includes being race conscious, institutionally focused, evidence based, systemically aware, and action oriented</a:t>
          </a:r>
        </a:p>
      </dgm:t>
    </dgm:pt>
    <dgm:pt modelId="{B3DFABAF-6D38-4D2F-8D1E-7BC6BA670BF7}" type="sibTrans" cxnId="{F4FC97C1-0064-42CF-BB6D-921BA08ABC31}">
      <dgm:prSet/>
      <dgm:spPr/>
      <dgm:t>
        <a:bodyPr/>
        <a:lstStyle/>
        <a:p>
          <a:endParaRPr lang="en-US"/>
        </a:p>
      </dgm:t>
    </dgm:pt>
    <dgm:pt modelId="{B3A11B3D-2868-4516-9D89-189E73FB2BDA}" type="parTrans" cxnId="{F4FC97C1-0064-42CF-BB6D-921BA08ABC31}">
      <dgm:prSet/>
      <dgm:spPr/>
      <dgm:t>
        <a:bodyPr/>
        <a:lstStyle/>
        <a:p>
          <a:endParaRPr lang="en-US"/>
        </a:p>
      </dgm:t>
    </dgm:pt>
    <dgm:pt modelId="{BAFEA058-83FE-4622-BAD2-72A8BBB79537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latin typeface="+mj-lt"/>
            </a:rPr>
            <a:t>Willing to examine and question deficit-minded language, biases, institutional racism, and the power dynamics that help maintain white supremacy historical values</a:t>
          </a:r>
        </a:p>
      </dgm:t>
    </dgm:pt>
    <dgm:pt modelId="{68418A86-255C-4462-AB7A-F88F58D6F14C}" type="parTrans" cxnId="{E10D158B-D10D-4E23-8061-BA2B4F103D43}">
      <dgm:prSet/>
      <dgm:spPr/>
      <dgm:t>
        <a:bodyPr/>
        <a:lstStyle/>
        <a:p>
          <a:endParaRPr lang="en-US"/>
        </a:p>
      </dgm:t>
    </dgm:pt>
    <dgm:pt modelId="{1BDD8595-B42B-4B7A-99ED-127E55D81E33}" type="sibTrans" cxnId="{E10D158B-D10D-4E23-8061-BA2B4F103D43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3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3"/>
      <dgm:spPr/>
    </dgm:pt>
    <dgm:pt modelId="{171C4ED0-3EDD-EE4C-AA24-BAE69EC5A7F6}" type="pres">
      <dgm:prSet presAssocID="{A5890242-947E-4925-B93A-76AD0147184A}" presName="vert1" presStyleCnt="0"/>
      <dgm:spPr/>
    </dgm:pt>
    <dgm:pt modelId="{C8172B40-CAA6-2548-B854-76A222BAC668}" type="pres">
      <dgm:prSet presAssocID="{08FBC6AD-BFC6-4750-8646-FA530ED4EEA5}" presName="thickLine" presStyleLbl="alignNode1" presStyleIdx="1" presStyleCnt="3"/>
      <dgm:spPr/>
    </dgm:pt>
    <dgm:pt modelId="{75BDEB8F-6585-3944-A5C2-ECCCB4ED5D39}" type="pres">
      <dgm:prSet presAssocID="{08FBC6AD-BFC6-4750-8646-FA530ED4EEA5}" presName="horz1" presStyleCnt="0"/>
      <dgm:spPr/>
    </dgm:pt>
    <dgm:pt modelId="{314E2486-B66F-7B49-861C-D9A5CE1B0284}" type="pres">
      <dgm:prSet presAssocID="{08FBC6AD-BFC6-4750-8646-FA530ED4EEA5}" presName="tx1" presStyleLbl="revTx" presStyleIdx="1" presStyleCnt="3"/>
      <dgm:spPr/>
    </dgm:pt>
    <dgm:pt modelId="{7155FA2D-9D05-924E-AEFF-FD1AA5C5C5AE}" type="pres">
      <dgm:prSet presAssocID="{08FBC6AD-BFC6-4750-8646-FA530ED4EEA5}" presName="vert1" presStyleCnt="0"/>
      <dgm:spPr/>
    </dgm:pt>
    <dgm:pt modelId="{AF85DA86-38BA-4F1B-86DD-2986EA304D91}" type="pres">
      <dgm:prSet presAssocID="{BAFEA058-83FE-4622-BAD2-72A8BBB79537}" presName="thickLine" presStyleLbl="alignNode1" presStyleIdx="2" presStyleCnt="3"/>
      <dgm:spPr/>
    </dgm:pt>
    <dgm:pt modelId="{5EC4054C-4697-4224-9A8D-67CBF6715F2D}" type="pres">
      <dgm:prSet presAssocID="{BAFEA058-83FE-4622-BAD2-72A8BBB79537}" presName="horz1" presStyleCnt="0"/>
      <dgm:spPr/>
    </dgm:pt>
    <dgm:pt modelId="{72AFA269-E0BB-48EE-AEB1-63ED4122BFEB}" type="pres">
      <dgm:prSet presAssocID="{BAFEA058-83FE-4622-BAD2-72A8BBB79537}" presName="tx1" presStyleLbl="revTx" presStyleIdx="2" presStyleCnt="3"/>
      <dgm:spPr/>
    </dgm:pt>
    <dgm:pt modelId="{7AB04F81-0C0C-429A-BC49-8323C43F95E4}" type="pres">
      <dgm:prSet presAssocID="{BAFEA058-83FE-4622-BAD2-72A8BBB79537}" presName="vert1" presStyleCnt="0"/>
      <dgm:spPr/>
    </dgm:pt>
  </dgm:ptLst>
  <dgm:cxnLst>
    <dgm:cxn modelId="{4686BC7B-3EFE-441B-9F16-0B843D747447}" type="presOf" srcId="{A5890242-947E-4925-B93A-76AD0147184A}" destId="{E9C6D32A-84BF-F048-A680-DD31DC7357DB}" srcOrd="0" destOrd="0" presId="urn:microsoft.com/office/officeart/2008/layout/LinedList"/>
    <dgm:cxn modelId="{E10D158B-D10D-4E23-8061-BA2B4F103D43}" srcId="{CA476DC1-2F9D-4EF1-B737-F172FECFF8A9}" destId="{BAFEA058-83FE-4622-BAD2-72A8BBB79537}" srcOrd="2" destOrd="0" parTransId="{68418A86-255C-4462-AB7A-F88F58D6F14C}" sibTransId="{1BDD8595-B42B-4B7A-99ED-127E55D81E33}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F4FC97C1-0064-42CF-BB6D-921BA08ABC31}" srcId="{CA476DC1-2F9D-4EF1-B737-F172FECFF8A9}" destId="{08FBC6AD-BFC6-4750-8646-FA530ED4EEA5}" srcOrd="1" destOrd="0" parTransId="{B3A11B3D-2868-4516-9D89-189E73FB2BDA}" sibTransId="{B3DFABAF-6D38-4D2F-8D1E-7BC6BA670BF7}"/>
    <dgm:cxn modelId="{2F6C52C7-EA9D-4EAB-9978-092C22D69872}" type="presOf" srcId="{08FBC6AD-BFC6-4750-8646-FA530ED4EEA5}" destId="{314E2486-B66F-7B49-861C-D9A5CE1B0284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ABC4BEDF-756D-4015-BC3E-814C65F801E7}" type="presOf" srcId="{BAFEA058-83FE-4622-BAD2-72A8BBB79537}" destId="{72AFA269-E0BB-48EE-AEB1-63ED4122BFEB}" srcOrd="0" destOrd="0" presId="urn:microsoft.com/office/officeart/2008/layout/LinedList"/>
    <dgm:cxn modelId="{0C84425B-5DEB-4200-B32D-8EAB91795D7F}" type="presParOf" srcId="{9CC27A4B-8CAC-F243-A9A6-342EA7183E01}" destId="{56A0CCE8-F4DF-184D-A076-69F421DF0326}" srcOrd="0" destOrd="0" presId="urn:microsoft.com/office/officeart/2008/layout/LinedList"/>
    <dgm:cxn modelId="{D590E38C-4C08-4ED5-A263-801755456757}" type="presParOf" srcId="{9CC27A4B-8CAC-F243-A9A6-342EA7183E01}" destId="{48EB8E25-428B-B04D-8F39-443ACAD2F134}" srcOrd="1" destOrd="0" presId="urn:microsoft.com/office/officeart/2008/layout/LinedList"/>
    <dgm:cxn modelId="{869032FC-50AE-45D1-BF20-6A65C49ABE33}" type="presParOf" srcId="{48EB8E25-428B-B04D-8F39-443ACAD2F134}" destId="{E9C6D32A-84BF-F048-A680-DD31DC7357DB}" srcOrd="0" destOrd="0" presId="urn:microsoft.com/office/officeart/2008/layout/LinedList"/>
    <dgm:cxn modelId="{55DE9F8F-B969-4F3B-85A6-0328477D445B}" type="presParOf" srcId="{48EB8E25-428B-B04D-8F39-443ACAD2F134}" destId="{171C4ED0-3EDD-EE4C-AA24-BAE69EC5A7F6}" srcOrd="1" destOrd="0" presId="urn:microsoft.com/office/officeart/2008/layout/LinedList"/>
    <dgm:cxn modelId="{2C65EB31-CCAB-46DC-ABD9-195242C5D9DA}" type="presParOf" srcId="{9CC27A4B-8CAC-F243-A9A6-342EA7183E01}" destId="{C8172B40-CAA6-2548-B854-76A222BAC668}" srcOrd="2" destOrd="0" presId="urn:microsoft.com/office/officeart/2008/layout/LinedList"/>
    <dgm:cxn modelId="{EDEF5159-0675-47C1-8C9E-A7A8D81B47BC}" type="presParOf" srcId="{9CC27A4B-8CAC-F243-A9A6-342EA7183E01}" destId="{75BDEB8F-6585-3944-A5C2-ECCCB4ED5D39}" srcOrd="3" destOrd="0" presId="urn:microsoft.com/office/officeart/2008/layout/LinedList"/>
    <dgm:cxn modelId="{4084E838-D108-4C77-B9B5-5E5E421A5D10}" type="presParOf" srcId="{75BDEB8F-6585-3944-A5C2-ECCCB4ED5D39}" destId="{314E2486-B66F-7B49-861C-D9A5CE1B0284}" srcOrd="0" destOrd="0" presId="urn:microsoft.com/office/officeart/2008/layout/LinedList"/>
    <dgm:cxn modelId="{4EEBF360-3200-42F3-9CD4-F1F356C57BB3}" type="presParOf" srcId="{75BDEB8F-6585-3944-A5C2-ECCCB4ED5D39}" destId="{7155FA2D-9D05-924E-AEFF-FD1AA5C5C5AE}" srcOrd="1" destOrd="0" presId="urn:microsoft.com/office/officeart/2008/layout/LinedList"/>
    <dgm:cxn modelId="{7DC63692-8B1A-4374-B1C4-E54535AD7758}" type="presParOf" srcId="{9CC27A4B-8CAC-F243-A9A6-342EA7183E01}" destId="{AF85DA86-38BA-4F1B-86DD-2986EA304D91}" srcOrd="4" destOrd="0" presId="urn:microsoft.com/office/officeart/2008/layout/LinedList"/>
    <dgm:cxn modelId="{8EE956E1-C16D-44F3-8A3B-B7BB3F38A181}" type="presParOf" srcId="{9CC27A4B-8CAC-F243-A9A6-342EA7183E01}" destId="{5EC4054C-4697-4224-9A8D-67CBF6715F2D}" srcOrd="5" destOrd="0" presId="urn:microsoft.com/office/officeart/2008/layout/LinedList"/>
    <dgm:cxn modelId="{88A7FE3D-B120-4A11-ACBC-6C7DF47C38EC}" type="presParOf" srcId="{5EC4054C-4697-4224-9A8D-67CBF6715F2D}" destId="{72AFA269-E0BB-48EE-AEB1-63ED4122BFEB}" srcOrd="0" destOrd="0" presId="urn:microsoft.com/office/officeart/2008/layout/LinedList"/>
    <dgm:cxn modelId="{DF4B300C-D478-4718-8991-88E66AE4C7D2}" type="presParOf" srcId="{5EC4054C-4697-4224-9A8D-67CBF6715F2D}" destId="{7AB04F81-0C0C-429A-BC49-8323C43F95E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08FBC6AD-BFC6-4750-8646-FA530ED4EEA5}">
      <dgm:prSet custT="1"/>
      <dgm:spPr/>
      <dgm:t>
        <a:bodyPr/>
        <a:lstStyle/>
        <a:p>
          <a:r>
            <a:rPr lang="en-US" sz="1400" dirty="0"/>
            <a:t>Empowerment</a:t>
          </a:r>
        </a:p>
      </dgm:t>
    </dgm:pt>
    <dgm:pt modelId="{B3DFABAF-6D38-4D2F-8D1E-7BC6BA670BF7}" type="sibTrans" cxnId="{F4FC97C1-0064-42CF-BB6D-921BA08ABC31}">
      <dgm:prSet/>
      <dgm:spPr/>
      <dgm:t>
        <a:bodyPr/>
        <a:lstStyle/>
        <a:p>
          <a:endParaRPr lang="en-US"/>
        </a:p>
      </dgm:t>
    </dgm:pt>
    <dgm:pt modelId="{B3A11B3D-2868-4516-9D89-189E73FB2BDA}" type="parTrans" cxnId="{F4FC97C1-0064-42CF-BB6D-921BA08ABC31}">
      <dgm:prSet/>
      <dgm:spPr/>
      <dgm:t>
        <a:bodyPr/>
        <a:lstStyle/>
        <a:p>
          <a:endParaRPr lang="en-US"/>
        </a:p>
      </dgm:t>
    </dgm:pt>
    <dgm:pt modelId="{5D81A2BF-AC3C-4DFD-8D44-84A805819B43}">
      <dgm:prSet custT="1"/>
      <dgm:spPr/>
      <dgm:t>
        <a:bodyPr/>
        <a:lstStyle/>
        <a:p>
          <a:r>
            <a:rPr lang="en-US" sz="14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Intrusive &amp; Intentional Faculty Support</a:t>
          </a:r>
          <a:r>
            <a:rPr lang="en-US" sz="1400" dirty="0"/>
            <a:t> - Introduce outlets and workgroups to assist in navigating tenure. (policies/best practices/curriculum design/union &amp; contract, misc.)</a:t>
          </a:r>
        </a:p>
      </dgm:t>
    </dgm:pt>
    <dgm:pt modelId="{AC94614A-127C-4537-B523-1D9E164B6F98}" type="sibTrans" cxnId="{2FA21F53-3410-4799-9196-45CD27F42ECF}">
      <dgm:prSet/>
      <dgm:spPr/>
      <dgm:t>
        <a:bodyPr/>
        <a:lstStyle/>
        <a:p>
          <a:endParaRPr lang="en-US"/>
        </a:p>
      </dgm:t>
    </dgm:pt>
    <dgm:pt modelId="{4C917F32-EFC7-40CD-9A79-AE25609D8572}" type="parTrans" cxnId="{2FA21F53-3410-4799-9196-45CD27F42ECF}">
      <dgm:prSet/>
      <dgm:spPr/>
      <dgm:t>
        <a:bodyPr/>
        <a:lstStyle/>
        <a:p>
          <a:endParaRPr lang="en-US"/>
        </a:p>
      </dgm:t>
    </dgm:pt>
    <dgm:pt modelId="{949350D8-932E-457D-9ACD-31A72ACD1054}">
      <dgm:prSet custT="1"/>
      <dgm:spPr/>
      <dgm:t>
        <a:bodyPr/>
        <a:lstStyle/>
        <a:p>
          <a:r>
            <a:rPr lang="en-US" sz="1400" dirty="0"/>
            <a:t>Campus Culture (What is it? Finding your place.)</a:t>
          </a:r>
        </a:p>
      </dgm:t>
    </dgm:pt>
    <dgm:pt modelId="{3CB22543-4007-494B-9757-920ACB20E3D1}" type="sibTrans" cxnId="{DAA2D9E8-B737-4766-998A-7356B3AD580B}">
      <dgm:prSet/>
      <dgm:spPr/>
      <dgm:t>
        <a:bodyPr/>
        <a:lstStyle/>
        <a:p>
          <a:endParaRPr lang="en-US"/>
        </a:p>
      </dgm:t>
    </dgm:pt>
    <dgm:pt modelId="{558460B3-1454-482C-BFC8-706281F75A9F}" type="parTrans" cxnId="{DAA2D9E8-B737-4766-998A-7356B3AD580B}">
      <dgm:prSet/>
      <dgm:spPr/>
      <dgm:t>
        <a:bodyPr/>
        <a:lstStyle/>
        <a:p>
          <a:endParaRPr lang="en-US"/>
        </a:p>
      </dgm:t>
    </dgm:pt>
    <dgm:pt modelId="{6271ED91-E87A-425D-B6FD-98F926F25A6F}">
      <dgm:prSet custT="1"/>
      <dgm:spPr/>
      <dgm:t>
        <a:bodyPr/>
        <a:lstStyle/>
        <a:p>
          <a:r>
            <a:rPr lang="en-US" sz="1400" dirty="0"/>
            <a:t>Foundational Language - State-wide acronyms, initiatives, local vocabulary and the grants/offices addressing these</a:t>
          </a:r>
        </a:p>
      </dgm:t>
    </dgm:pt>
    <dgm:pt modelId="{F53B7037-CCD6-450E-AB29-7E14BB3A9998}" type="sibTrans" cxnId="{0401F097-C425-4784-8273-EAC6ADCAB1BE}">
      <dgm:prSet/>
      <dgm:spPr/>
      <dgm:t>
        <a:bodyPr/>
        <a:lstStyle/>
        <a:p>
          <a:endParaRPr lang="en-US"/>
        </a:p>
      </dgm:t>
    </dgm:pt>
    <dgm:pt modelId="{26E5E5F1-E0D6-4CBF-8FA6-D5AD438E3DE9}" type="parTrans" cxnId="{0401F097-C425-4784-8273-EAC6ADCAB1BE}">
      <dgm:prSet/>
      <dgm:spPr/>
      <dgm:t>
        <a:bodyPr/>
        <a:lstStyle/>
        <a:p>
          <a:endParaRPr lang="en-US"/>
        </a:p>
      </dgm:t>
    </dgm:pt>
    <dgm:pt modelId="{4CF04748-801C-40C2-9610-27214A39BDC9}">
      <dgm:prSet custT="1"/>
      <dgm:spPr/>
      <dgm:t>
        <a:bodyPr/>
        <a:lstStyle/>
        <a:p>
          <a:r>
            <a:rPr lang="en-US" sz="1400" dirty="0"/>
            <a:t>Campus tour, including key areas in Student Services and SCE (Advice on connecting students with resources. Overview of teaching modalities and tools.) </a:t>
          </a:r>
        </a:p>
      </dgm:t>
    </dgm:pt>
    <dgm:pt modelId="{EBE7EEC7-7B05-466B-8B10-CAFC1FD7E4A4}" type="sibTrans" cxnId="{1B76FCC8-AA9C-469C-918E-0F8A86C28351}">
      <dgm:prSet/>
      <dgm:spPr/>
      <dgm:t>
        <a:bodyPr/>
        <a:lstStyle/>
        <a:p>
          <a:endParaRPr lang="en-US"/>
        </a:p>
      </dgm:t>
    </dgm:pt>
    <dgm:pt modelId="{789F7796-F35F-48F8-8D9F-8C6E1775924A}" type="parTrans" cxnId="{1B76FCC8-AA9C-469C-918E-0F8A86C28351}">
      <dgm:prSet/>
      <dgm:spPr/>
      <dgm:t>
        <a:bodyPr/>
        <a:lstStyle/>
        <a:p>
          <a:endParaRPr lang="en-US"/>
        </a:p>
      </dgm:t>
    </dgm:pt>
    <dgm:pt modelId="{C60FABC1-32EC-4861-A348-96ADEDF13A61}">
      <dgm:prSet custT="1"/>
      <dgm:spPr/>
      <dgm:t>
        <a:bodyPr/>
        <a:lstStyle/>
        <a:p>
          <a:r>
            <a:rPr lang="en-US" sz="1400" dirty="0"/>
            <a:t>Community introduction and outreach. Visit/connect with key areas of the community. </a:t>
          </a:r>
        </a:p>
      </dgm:t>
    </dgm:pt>
    <dgm:pt modelId="{94E3D02F-EDCA-4C95-A31E-1C3B42341EF9}" type="sibTrans" cxnId="{67B81363-5DD6-4874-B028-17E62114D9CF}">
      <dgm:prSet/>
      <dgm:spPr/>
      <dgm:t>
        <a:bodyPr/>
        <a:lstStyle/>
        <a:p>
          <a:endParaRPr lang="en-US"/>
        </a:p>
      </dgm:t>
    </dgm:pt>
    <dgm:pt modelId="{94CECEE4-9644-405A-993D-D9D2AAC9D9BA}" type="parTrans" cxnId="{67B81363-5DD6-4874-B028-17E62114D9CF}">
      <dgm:prSet/>
      <dgm:spPr/>
      <dgm:t>
        <a:bodyPr/>
        <a:lstStyle/>
        <a:p>
          <a:endParaRPr lang="en-US"/>
        </a:p>
      </dgm:t>
    </dgm:pt>
    <dgm:pt modelId="{AA042F12-3B3A-4566-84B2-B43653C73BF9}">
      <dgm:prSet custT="1"/>
      <dgm:spPr/>
      <dgm:t>
        <a:bodyPr/>
        <a:lstStyle/>
        <a:p>
          <a:r>
            <a:rPr lang="en-US" sz="1400" dirty="0"/>
            <a:t>Mentor assigned (Equity Minded Teaching &amp; Learning Institute Certified)</a:t>
          </a:r>
        </a:p>
      </dgm:t>
    </dgm:pt>
    <dgm:pt modelId="{69BFE9B6-E05C-467E-ABF7-52593DCAF922}" type="sibTrans" cxnId="{1CA42B3B-BEE2-418B-BEF1-ADF8337788A3}">
      <dgm:prSet/>
      <dgm:spPr/>
      <dgm:t>
        <a:bodyPr/>
        <a:lstStyle/>
        <a:p>
          <a:endParaRPr lang="en-US"/>
        </a:p>
      </dgm:t>
    </dgm:pt>
    <dgm:pt modelId="{274830F8-5FD9-4980-A9C1-D74DCC51B7E9}" type="parTrans" cxnId="{1CA42B3B-BEE2-418B-BEF1-ADF8337788A3}">
      <dgm:prSet/>
      <dgm:spPr/>
      <dgm:t>
        <a:bodyPr/>
        <a:lstStyle/>
        <a:p>
          <a:endParaRPr lang="en-US"/>
        </a:p>
      </dgm:t>
    </dgm:pt>
    <dgm:pt modelId="{AC0EB7BD-9A6E-ED40-8B81-D802BC26898D}">
      <dgm:prSet custT="1"/>
      <dgm:spPr/>
      <dgm:t>
        <a:bodyPr/>
        <a:lstStyle/>
        <a:p>
          <a:r>
            <a:rPr lang="en-US" sz="14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Foundational Language - Pathways &amp; DEI </a:t>
          </a:r>
          <a:r>
            <a:rPr lang="en-US" sz="1400" dirty="0"/>
            <a:t>Vocabulary &amp; Practices - classroom culture/learning/content/outcomes/portfolio design</a:t>
          </a:r>
        </a:p>
      </dgm:t>
    </dgm:pt>
    <dgm:pt modelId="{D0283242-3278-AC49-805D-E6E944A0D34D}" type="parTrans" cxnId="{9F0BFABE-6D16-B64A-BE51-C535F1D1A5A2}">
      <dgm:prSet/>
      <dgm:spPr/>
      <dgm:t>
        <a:bodyPr/>
        <a:lstStyle/>
        <a:p>
          <a:endParaRPr lang="en-US"/>
        </a:p>
      </dgm:t>
    </dgm:pt>
    <dgm:pt modelId="{86A8A312-E71A-AE4B-AAFD-33FAAF9E0DC4}" type="sibTrans" cxnId="{9F0BFABE-6D16-B64A-BE51-C535F1D1A5A2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9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9"/>
      <dgm:spPr/>
    </dgm:pt>
    <dgm:pt modelId="{171C4ED0-3EDD-EE4C-AA24-BAE69EC5A7F6}" type="pres">
      <dgm:prSet presAssocID="{A5890242-947E-4925-B93A-76AD0147184A}" presName="vert1" presStyleCnt="0"/>
      <dgm:spPr/>
    </dgm:pt>
    <dgm:pt modelId="{C8172B40-CAA6-2548-B854-76A222BAC668}" type="pres">
      <dgm:prSet presAssocID="{08FBC6AD-BFC6-4750-8646-FA530ED4EEA5}" presName="thickLine" presStyleLbl="alignNode1" presStyleIdx="1" presStyleCnt="9"/>
      <dgm:spPr/>
    </dgm:pt>
    <dgm:pt modelId="{75BDEB8F-6585-3944-A5C2-ECCCB4ED5D39}" type="pres">
      <dgm:prSet presAssocID="{08FBC6AD-BFC6-4750-8646-FA530ED4EEA5}" presName="horz1" presStyleCnt="0"/>
      <dgm:spPr/>
    </dgm:pt>
    <dgm:pt modelId="{314E2486-B66F-7B49-861C-D9A5CE1B0284}" type="pres">
      <dgm:prSet presAssocID="{08FBC6AD-BFC6-4750-8646-FA530ED4EEA5}" presName="tx1" presStyleLbl="revTx" presStyleIdx="1" presStyleCnt="9"/>
      <dgm:spPr/>
    </dgm:pt>
    <dgm:pt modelId="{7155FA2D-9D05-924E-AEFF-FD1AA5C5C5AE}" type="pres">
      <dgm:prSet presAssocID="{08FBC6AD-BFC6-4750-8646-FA530ED4EEA5}" presName="vert1" presStyleCnt="0"/>
      <dgm:spPr/>
    </dgm:pt>
    <dgm:pt modelId="{760F9362-E08C-C44C-AE8B-0EDD926CC5C8}" type="pres">
      <dgm:prSet presAssocID="{5D81A2BF-AC3C-4DFD-8D44-84A805819B43}" presName="thickLine" presStyleLbl="alignNode1" presStyleIdx="2" presStyleCnt="9"/>
      <dgm:spPr/>
    </dgm:pt>
    <dgm:pt modelId="{B32B67B7-65BA-5D4E-B3DC-167FC9C88A57}" type="pres">
      <dgm:prSet presAssocID="{5D81A2BF-AC3C-4DFD-8D44-84A805819B43}" presName="horz1" presStyleCnt="0"/>
      <dgm:spPr/>
    </dgm:pt>
    <dgm:pt modelId="{97DE585D-79CC-8843-B4DF-31A9CADD9CAE}" type="pres">
      <dgm:prSet presAssocID="{5D81A2BF-AC3C-4DFD-8D44-84A805819B43}" presName="tx1" presStyleLbl="revTx" presStyleIdx="2" presStyleCnt="9"/>
      <dgm:spPr/>
    </dgm:pt>
    <dgm:pt modelId="{553EC4D8-051A-9C48-A9C4-DE7796F777B2}" type="pres">
      <dgm:prSet presAssocID="{5D81A2BF-AC3C-4DFD-8D44-84A805819B43}" presName="vert1" presStyleCnt="0"/>
      <dgm:spPr/>
    </dgm:pt>
    <dgm:pt modelId="{15E068DE-FD46-E143-89BB-93916512564C}" type="pres">
      <dgm:prSet presAssocID="{949350D8-932E-457D-9ACD-31A72ACD1054}" presName="thickLine" presStyleLbl="alignNode1" presStyleIdx="3" presStyleCnt="9"/>
      <dgm:spPr/>
    </dgm:pt>
    <dgm:pt modelId="{92597E97-3DBA-7044-8291-F283DF9E5AB2}" type="pres">
      <dgm:prSet presAssocID="{949350D8-932E-457D-9ACD-31A72ACD1054}" presName="horz1" presStyleCnt="0"/>
      <dgm:spPr/>
    </dgm:pt>
    <dgm:pt modelId="{59604156-FD66-8341-91F0-C58A789934EC}" type="pres">
      <dgm:prSet presAssocID="{949350D8-932E-457D-9ACD-31A72ACD1054}" presName="tx1" presStyleLbl="revTx" presStyleIdx="3" presStyleCnt="9"/>
      <dgm:spPr/>
    </dgm:pt>
    <dgm:pt modelId="{1F3A3510-1FDA-AD44-8435-FE89DDB83430}" type="pres">
      <dgm:prSet presAssocID="{949350D8-932E-457D-9ACD-31A72ACD1054}" presName="vert1" presStyleCnt="0"/>
      <dgm:spPr/>
    </dgm:pt>
    <dgm:pt modelId="{CEA3D7E8-9ED8-2A41-A57B-F38867515281}" type="pres">
      <dgm:prSet presAssocID="{6271ED91-E87A-425D-B6FD-98F926F25A6F}" presName="thickLine" presStyleLbl="alignNode1" presStyleIdx="4" presStyleCnt="9"/>
      <dgm:spPr/>
    </dgm:pt>
    <dgm:pt modelId="{920CB64D-0992-6646-AC33-92C7ADA1DE62}" type="pres">
      <dgm:prSet presAssocID="{6271ED91-E87A-425D-B6FD-98F926F25A6F}" presName="horz1" presStyleCnt="0"/>
      <dgm:spPr/>
    </dgm:pt>
    <dgm:pt modelId="{B137669B-25CF-4D4B-AD2C-D4A3126435CD}" type="pres">
      <dgm:prSet presAssocID="{6271ED91-E87A-425D-B6FD-98F926F25A6F}" presName="tx1" presStyleLbl="revTx" presStyleIdx="4" presStyleCnt="9"/>
      <dgm:spPr/>
    </dgm:pt>
    <dgm:pt modelId="{925BDBDC-0CF1-C94E-A1EA-FEADA5772FE1}" type="pres">
      <dgm:prSet presAssocID="{6271ED91-E87A-425D-B6FD-98F926F25A6F}" presName="vert1" presStyleCnt="0"/>
      <dgm:spPr/>
    </dgm:pt>
    <dgm:pt modelId="{1806794B-9042-B942-B7B5-A4FC564A2F8D}" type="pres">
      <dgm:prSet presAssocID="{AC0EB7BD-9A6E-ED40-8B81-D802BC26898D}" presName="thickLine" presStyleLbl="alignNode1" presStyleIdx="5" presStyleCnt="9"/>
      <dgm:spPr/>
    </dgm:pt>
    <dgm:pt modelId="{B3F4B65E-C834-EE4E-BB6C-15606C037A40}" type="pres">
      <dgm:prSet presAssocID="{AC0EB7BD-9A6E-ED40-8B81-D802BC26898D}" presName="horz1" presStyleCnt="0"/>
      <dgm:spPr/>
    </dgm:pt>
    <dgm:pt modelId="{A3032BAF-F241-4445-A9C6-9A9117E80764}" type="pres">
      <dgm:prSet presAssocID="{AC0EB7BD-9A6E-ED40-8B81-D802BC26898D}" presName="tx1" presStyleLbl="revTx" presStyleIdx="5" presStyleCnt="9"/>
      <dgm:spPr/>
    </dgm:pt>
    <dgm:pt modelId="{93493FEF-0F6E-EA45-A352-3B0BA980BC25}" type="pres">
      <dgm:prSet presAssocID="{AC0EB7BD-9A6E-ED40-8B81-D802BC26898D}" presName="vert1" presStyleCnt="0"/>
      <dgm:spPr/>
    </dgm:pt>
    <dgm:pt modelId="{5FB57D98-47D3-7944-853E-3545753E1B18}" type="pres">
      <dgm:prSet presAssocID="{4CF04748-801C-40C2-9610-27214A39BDC9}" presName="thickLine" presStyleLbl="alignNode1" presStyleIdx="6" presStyleCnt="9"/>
      <dgm:spPr/>
    </dgm:pt>
    <dgm:pt modelId="{0ECA4BD4-A6F0-0848-9B43-AB41E4F30E82}" type="pres">
      <dgm:prSet presAssocID="{4CF04748-801C-40C2-9610-27214A39BDC9}" presName="horz1" presStyleCnt="0"/>
      <dgm:spPr/>
    </dgm:pt>
    <dgm:pt modelId="{9E43F1FC-0223-B943-8C60-6AA51E71EE02}" type="pres">
      <dgm:prSet presAssocID="{4CF04748-801C-40C2-9610-27214A39BDC9}" presName="tx1" presStyleLbl="revTx" presStyleIdx="6" presStyleCnt="9"/>
      <dgm:spPr/>
    </dgm:pt>
    <dgm:pt modelId="{2900E360-C7AE-F540-85C5-9312AC3C5C51}" type="pres">
      <dgm:prSet presAssocID="{4CF04748-801C-40C2-9610-27214A39BDC9}" presName="vert1" presStyleCnt="0"/>
      <dgm:spPr/>
    </dgm:pt>
    <dgm:pt modelId="{F3D4B6F2-F61E-844C-844F-3756FB3C44B7}" type="pres">
      <dgm:prSet presAssocID="{C60FABC1-32EC-4861-A348-96ADEDF13A61}" presName="thickLine" presStyleLbl="alignNode1" presStyleIdx="7" presStyleCnt="9"/>
      <dgm:spPr/>
    </dgm:pt>
    <dgm:pt modelId="{11DE9009-B5DF-5D41-AC79-B46672FA5104}" type="pres">
      <dgm:prSet presAssocID="{C60FABC1-32EC-4861-A348-96ADEDF13A61}" presName="horz1" presStyleCnt="0"/>
      <dgm:spPr/>
    </dgm:pt>
    <dgm:pt modelId="{62240B7F-068A-6F4A-85D6-671F9E701F5B}" type="pres">
      <dgm:prSet presAssocID="{C60FABC1-32EC-4861-A348-96ADEDF13A61}" presName="tx1" presStyleLbl="revTx" presStyleIdx="7" presStyleCnt="9"/>
      <dgm:spPr/>
    </dgm:pt>
    <dgm:pt modelId="{44BCEBDC-6181-FB47-86B5-B41F60FB8ABA}" type="pres">
      <dgm:prSet presAssocID="{C60FABC1-32EC-4861-A348-96ADEDF13A61}" presName="vert1" presStyleCnt="0"/>
      <dgm:spPr/>
    </dgm:pt>
    <dgm:pt modelId="{2E980C22-AAB2-5E4B-B2AC-595B7F0896CD}" type="pres">
      <dgm:prSet presAssocID="{AA042F12-3B3A-4566-84B2-B43653C73BF9}" presName="thickLine" presStyleLbl="alignNode1" presStyleIdx="8" presStyleCnt="9"/>
      <dgm:spPr/>
    </dgm:pt>
    <dgm:pt modelId="{22289BB4-4785-524E-875C-C96351E41684}" type="pres">
      <dgm:prSet presAssocID="{AA042F12-3B3A-4566-84B2-B43653C73BF9}" presName="horz1" presStyleCnt="0"/>
      <dgm:spPr/>
    </dgm:pt>
    <dgm:pt modelId="{34DD4E0B-2E79-AC42-91E8-996EA8DAA937}" type="pres">
      <dgm:prSet presAssocID="{AA042F12-3B3A-4566-84B2-B43653C73BF9}" presName="tx1" presStyleLbl="revTx" presStyleIdx="8" presStyleCnt="9"/>
      <dgm:spPr/>
    </dgm:pt>
    <dgm:pt modelId="{C4482FF7-4223-1842-AC33-E8B3249D5861}" type="pres">
      <dgm:prSet presAssocID="{AA042F12-3B3A-4566-84B2-B43653C73BF9}" presName="vert1" presStyleCnt="0"/>
      <dgm:spPr/>
    </dgm:pt>
  </dgm:ptLst>
  <dgm:cxnLst>
    <dgm:cxn modelId="{DE4FCB12-1B09-DB40-B49D-2D5C754E231A}" type="presOf" srcId="{C60FABC1-32EC-4861-A348-96ADEDF13A61}" destId="{62240B7F-068A-6F4A-85D6-671F9E701F5B}" srcOrd="0" destOrd="0" presId="urn:microsoft.com/office/officeart/2008/layout/LinedList"/>
    <dgm:cxn modelId="{8CD73831-C61F-F94F-BC0F-D6B71C791DB5}" type="presOf" srcId="{08FBC6AD-BFC6-4750-8646-FA530ED4EEA5}" destId="{314E2486-B66F-7B49-861C-D9A5CE1B0284}" srcOrd="0" destOrd="0" presId="urn:microsoft.com/office/officeart/2008/layout/LinedList"/>
    <dgm:cxn modelId="{1CA42B3B-BEE2-418B-BEF1-ADF8337788A3}" srcId="{CA476DC1-2F9D-4EF1-B737-F172FECFF8A9}" destId="{AA042F12-3B3A-4566-84B2-B43653C73BF9}" srcOrd="8" destOrd="0" parTransId="{274830F8-5FD9-4980-A9C1-D74DCC51B7E9}" sibTransId="{69BFE9B6-E05C-467E-ABF7-52593DCAF922}"/>
    <dgm:cxn modelId="{2FA21F53-3410-4799-9196-45CD27F42ECF}" srcId="{CA476DC1-2F9D-4EF1-B737-F172FECFF8A9}" destId="{5D81A2BF-AC3C-4DFD-8D44-84A805819B43}" srcOrd="2" destOrd="0" parTransId="{4C917F32-EFC7-40CD-9A79-AE25609D8572}" sibTransId="{AC94614A-127C-4537-B523-1D9E164B6F98}"/>
    <dgm:cxn modelId="{67B81363-5DD6-4874-B028-17E62114D9CF}" srcId="{CA476DC1-2F9D-4EF1-B737-F172FECFF8A9}" destId="{C60FABC1-32EC-4861-A348-96ADEDF13A61}" srcOrd="7" destOrd="0" parTransId="{94CECEE4-9644-405A-993D-D9D2AAC9D9BA}" sibTransId="{94E3D02F-EDCA-4C95-A31E-1C3B42341EF9}"/>
    <dgm:cxn modelId="{00875F7A-2C6C-184B-A3E9-BD4A75DAE1EC}" type="presOf" srcId="{AC0EB7BD-9A6E-ED40-8B81-D802BC26898D}" destId="{A3032BAF-F241-4445-A9C6-9A9117E80764}" srcOrd="0" destOrd="0" presId="urn:microsoft.com/office/officeart/2008/layout/LinedList"/>
    <dgm:cxn modelId="{0279A48E-F51B-F04C-9017-22E90069D8E1}" type="presOf" srcId="{A5890242-947E-4925-B93A-76AD0147184A}" destId="{E9C6D32A-84BF-F048-A680-DD31DC7357DB}" srcOrd="0" destOrd="0" presId="urn:microsoft.com/office/officeart/2008/layout/LinedList"/>
    <dgm:cxn modelId="{0401F097-C425-4784-8273-EAC6ADCAB1BE}" srcId="{CA476DC1-2F9D-4EF1-B737-F172FECFF8A9}" destId="{6271ED91-E87A-425D-B6FD-98F926F25A6F}" srcOrd="4" destOrd="0" parTransId="{26E5E5F1-E0D6-4CBF-8FA6-D5AD438E3DE9}" sibTransId="{F53B7037-CCD6-450E-AB29-7E14BB3A9998}"/>
    <dgm:cxn modelId="{AC06339A-FF33-2E40-889E-4CA48FAD633D}" type="presOf" srcId="{949350D8-932E-457D-9ACD-31A72ACD1054}" destId="{59604156-FD66-8341-91F0-C58A789934EC}" srcOrd="0" destOrd="0" presId="urn:microsoft.com/office/officeart/2008/layout/LinedList"/>
    <dgm:cxn modelId="{A729499C-3F0D-C04D-87B9-9875071BDE5C}" type="presOf" srcId="{6271ED91-E87A-425D-B6FD-98F926F25A6F}" destId="{B137669B-25CF-4D4B-AD2C-D4A3126435CD}" srcOrd="0" destOrd="0" presId="urn:microsoft.com/office/officeart/2008/layout/LinedList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9F0BFABE-6D16-B64A-BE51-C535F1D1A5A2}" srcId="{CA476DC1-2F9D-4EF1-B737-F172FECFF8A9}" destId="{AC0EB7BD-9A6E-ED40-8B81-D802BC26898D}" srcOrd="5" destOrd="0" parTransId="{D0283242-3278-AC49-805D-E6E944A0D34D}" sibTransId="{86A8A312-E71A-AE4B-AAFD-33FAAF9E0DC4}"/>
    <dgm:cxn modelId="{F4FC97C1-0064-42CF-BB6D-921BA08ABC31}" srcId="{CA476DC1-2F9D-4EF1-B737-F172FECFF8A9}" destId="{08FBC6AD-BFC6-4750-8646-FA530ED4EEA5}" srcOrd="1" destOrd="0" parTransId="{B3A11B3D-2868-4516-9D89-189E73FB2BDA}" sibTransId="{B3DFABAF-6D38-4D2F-8D1E-7BC6BA670BF7}"/>
    <dgm:cxn modelId="{1B76FCC8-AA9C-469C-918E-0F8A86C28351}" srcId="{CA476DC1-2F9D-4EF1-B737-F172FECFF8A9}" destId="{4CF04748-801C-40C2-9610-27214A39BDC9}" srcOrd="6" destOrd="0" parTransId="{789F7796-F35F-48F8-8D9F-8C6E1775924A}" sibTransId="{EBE7EEC7-7B05-466B-8B10-CAFC1FD7E4A4}"/>
    <dgm:cxn modelId="{A26710CE-787B-164E-8DD3-A7AE6F70CFF2}" type="presOf" srcId="{AA042F12-3B3A-4566-84B2-B43653C73BF9}" destId="{34DD4E0B-2E79-AC42-91E8-996EA8DAA937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73AA7BDA-8F4E-AF4B-85AC-F1BA3772E89F}" type="presOf" srcId="{5D81A2BF-AC3C-4DFD-8D44-84A805819B43}" destId="{97DE585D-79CC-8843-B4DF-31A9CADD9CAE}" srcOrd="0" destOrd="0" presId="urn:microsoft.com/office/officeart/2008/layout/LinedList"/>
    <dgm:cxn modelId="{DAA2D9E8-B737-4766-998A-7356B3AD580B}" srcId="{CA476DC1-2F9D-4EF1-B737-F172FECFF8A9}" destId="{949350D8-932E-457D-9ACD-31A72ACD1054}" srcOrd="3" destOrd="0" parTransId="{558460B3-1454-482C-BFC8-706281F75A9F}" sibTransId="{3CB22543-4007-494B-9757-920ACB20E3D1}"/>
    <dgm:cxn modelId="{646085F8-547F-854A-85BA-08ECCBA13DF5}" type="presOf" srcId="{4CF04748-801C-40C2-9610-27214A39BDC9}" destId="{9E43F1FC-0223-B943-8C60-6AA51E71EE02}" srcOrd="0" destOrd="0" presId="urn:microsoft.com/office/officeart/2008/layout/LinedList"/>
    <dgm:cxn modelId="{C67CD0FA-7598-D24C-A5F0-F15D30DEE642}" type="presParOf" srcId="{9CC27A4B-8CAC-F243-A9A6-342EA7183E01}" destId="{56A0CCE8-F4DF-184D-A076-69F421DF0326}" srcOrd="0" destOrd="0" presId="urn:microsoft.com/office/officeart/2008/layout/LinedList"/>
    <dgm:cxn modelId="{57FEBCA9-F872-5245-8EAE-C5ACC82EF92E}" type="presParOf" srcId="{9CC27A4B-8CAC-F243-A9A6-342EA7183E01}" destId="{48EB8E25-428B-B04D-8F39-443ACAD2F134}" srcOrd="1" destOrd="0" presId="urn:microsoft.com/office/officeart/2008/layout/LinedList"/>
    <dgm:cxn modelId="{8DEEC739-7439-CA42-9FE5-6E1E64171A31}" type="presParOf" srcId="{48EB8E25-428B-B04D-8F39-443ACAD2F134}" destId="{E9C6D32A-84BF-F048-A680-DD31DC7357DB}" srcOrd="0" destOrd="0" presId="urn:microsoft.com/office/officeart/2008/layout/LinedList"/>
    <dgm:cxn modelId="{E9B14D41-F583-1349-84B9-B06DF26F9199}" type="presParOf" srcId="{48EB8E25-428B-B04D-8F39-443ACAD2F134}" destId="{171C4ED0-3EDD-EE4C-AA24-BAE69EC5A7F6}" srcOrd="1" destOrd="0" presId="urn:microsoft.com/office/officeart/2008/layout/LinedList"/>
    <dgm:cxn modelId="{8868AFC4-65D9-4B46-A0D9-AD4067C5AADB}" type="presParOf" srcId="{9CC27A4B-8CAC-F243-A9A6-342EA7183E01}" destId="{C8172B40-CAA6-2548-B854-76A222BAC668}" srcOrd="2" destOrd="0" presId="urn:microsoft.com/office/officeart/2008/layout/LinedList"/>
    <dgm:cxn modelId="{3CA98A9E-CA89-7941-A660-B2DF063C640B}" type="presParOf" srcId="{9CC27A4B-8CAC-F243-A9A6-342EA7183E01}" destId="{75BDEB8F-6585-3944-A5C2-ECCCB4ED5D39}" srcOrd="3" destOrd="0" presId="urn:microsoft.com/office/officeart/2008/layout/LinedList"/>
    <dgm:cxn modelId="{0053FF48-0616-0840-928C-310A7602A370}" type="presParOf" srcId="{75BDEB8F-6585-3944-A5C2-ECCCB4ED5D39}" destId="{314E2486-B66F-7B49-861C-D9A5CE1B0284}" srcOrd="0" destOrd="0" presId="urn:microsoft.com/office/officeart/2008/layout/LinedList"/>
    <dgm:cxn modelId="{79EAC368-0268-5D47-9E77-08110B0FBD9F}" type="presParOf" srcId="{75BDEB8F-6585-3944-A5C2-ECCCB4ED5D39}" destId="{7155FA2D-9D05-924E-AEFF-FD1AA5C5C5AE}" srcOrd="1" destOrd="0" presId="urn:microsoft.com/office/officeart/2008/layout/LinedList"/>
    <dgm:cxn modelId="{EB7D03CB-28D7-3549-B680-DBA8AF0F904B}" type="presParOf" srcId="{9CC27A4B-8CAC-F243-A9A6-342EA7183E01}" destId="{760F9362-E08C-C44C-AE8B-0EDD926CC5C8}" srcOrd="4" destOrd="0" presId="urn:microsoft.com/office/officeart/2008/layout/LinedList"/>
    <dgm:cxn modelId="{EFEB2F98-E82B-0245-B4C6-2F044DD0F3BB}" type="presParOf" srcId="{9CC27A4B-8CAC-F243-A9A6-342EA7183E01}" destId="{B32B67B7-65BA-5D4E-B3DC-167FC9C88A57}" srcOrd="5" destOrd="0" presId="urn:microsoft.com/office/officeart/2008/layout/LinedList"/>
    <dgm:cxn modelId="{6E4CC082-1DB6-2344-8089-C1E0518EA8A8}" type="presParOf" srcId="{B32B67B7-65BA-5D4E-B3DC-167FC9C88A57}" destId="{97DE585D-79CC-8843-B4DF-31A9CADD9CAE}" srcOrd="0" destOrd="0" presId="urn:microsoft.com/office/officeart/2008/layout/LinedList"/>
    <dgm:cxn modelId="{5E0BE16B-748B-914D-882B-4F3C104FFBF2}" type="presParOf" srcId="{B32B67B7-65BA-5D4E-B3DC-167FC9C88A57}" destId="{553EC4D8-051A-9C48-A9C4-DE7796F777B2}" srcOrd="1" destOrd="0" presId="urn:microsoft.com/office/officeart/2008/layout/LinedList"/>
    <dgm:cxn modelId="{989E14B5-3F93-9244-A5FF-6CD487E84D4D}" type="presParOf" srcId="{9CC27A4B-8CAC-F243-A9A6-342EA7183E01}" destId="{15E068DE-FD46-E143-89BB-93916512564C}" srcOrd="6" destOrd="0" presId="urn:microsoft.com/office/officeart/2008/layout/LinedList"/>
    <dgm:cxn modelId="{AC59AC65-E1FF-1F48-BD4D-081E66CC6B1E}" type="presParOf" srcId="{9CC27A4B-8CAC-F243-A9A6-342EA7183E01}" destId="{92597E97-3DBA-7044-8291-F283DF9E5AB2}" srcOrd="7" destOrd="0" presId="urn:microsoft.com/office/officeart/2008/layout/LinedList"/>
    <dgm:cxn modelId="{AA8DA4C3-F028-0F40-8214-B24D5CBF8454}" type="presParOf" srcId="{92597E97-3DBA-7044-8291-F283DF9E5AB2}" destId="{59604156-FD66-8341-91F0-C58A789934EC}" srcOrd="0" destOrd="0" presId="urn:microsoft.com/office/officeart/2008/layout/LinedList"/>
    <dgm:cxn modelId="{53E6D69C-3190-5F4C-9714-3DF64297AD42}" type="presParOf" srcId="{92597E97-3DBA-7044-8291-F283DF9E5AB2}" destId="{1F3A3510-1FDA-AD44-8435-FE89DDB83430}" srcOrd="1" destOrd="0" presId="urn:microsoft.com/office/officeart/2008/layout/LinedList"/>
    <dgm:cxn modelId="{2D218B98-2D31-754E-8356-FB0BD0862B0D}" type="presParOf" srcId="{9CC27A4B-8CAC-F243-A9A6-342EA7183E01}" destId="{CEA3D7E8-9ED8-2A41-A57B-F38867515281}" srcOrd="8" destOrd="0" presId="urn:microsoft.com/office/officeart/2008/layout/LinedList"/>
    <dgm:cxn modelId="{90646B8F-939A-F541-8EA9-0DB4D443E324}" type="presParOf" srcId="{9CC27A4B-8CAC-F243-A9A6-342EA7183E01}" destId="{920CB64D-0992-6646-AC33-92C7ADA1DE62}" srcOrd="9" destOrd="0" presId="urn:microsoft.com/office/officeart/2008/layout/LinedList"/>
    <dgm:cxn modelId="{0BF71E19-823A-D842-B799-B6A732EDD087}" type="presParOf" srcId="{920CB64D-0992-6646-AC33-92C7ADA1DE62}" destId="{B137669B-25CF-4D4B-AD2C-D4A3126435CD}" srcOrd="0" destOrd="0" presId="urn:microsoft.com/office/officeart/2008/layout/LinedList"/>
    <dgm:cxn modelId="{592198DC-864E-4B4F-BF90-50324D9C9A6F}" type="presParOf" srcId="{920CB64D-0992-6646-AC33-92C7ADA1DE62}" destId="{925BDBDC-0CF1-C94E-A1EA-FEADA5772FE1}" srcOrd="1" destOrd="0" presId="urn:microsoft.com/office/officeart/2008/layout/LinedList"/>
    <dgm:cxn modelId="{E3C6E90B-101A-F646-928C-BADD63324439}" type="presParOf" srcId="{9CC27A4B-8CAC-F243-A9A6-342EA7183E01}" destId="{1806794B-9042-B942-B7B5-A4FC564A2F8D}" srcOrd="10" destOrd="0" presId="urn:microsoft.com/office/officeart/2008/layout/LinedList"/>
    <dgm:cxn modelId="{FE371B9D-9C12-274A-996A-FA22741A482B}" type="presParOf" srcId="{9CC27A4B-8CAC-F243-A9A6-342EA7183E01}" destId="{B3F4B65E-C834-EE4E-BB6C-15606C037A40}" srcOrd="11" destOrd="0" presId="urn:microsoft.com/office/officeart/2008/layout/LinedList"/>
    <dgm:cxn modelId="{E6FC4DB7-64A4-7649-9C72-A89C4B1CDEC4}" type="presParOf" srcId="{B3F4B65E-C834-EE4E-BB6C-15606C037A40}" destId="{A3032BAF-F241-4445-A9C6-9A9117E80764}" srcOrd="0" destOrd="0" presId="urn:microsoft.com/office/officeart/2008/layout/LinedList"/>
    <dgm:cxn modelId="{8AD76D79-49FD-0247-B80A-E1DA16E9FECB}" type="presParOf" srcId="{B3F4B65E-C834-EE4E-BB6C-15606C037A40}" destId="{93493FEF-0F6E-EA45-A352-3B0BA980BC25}" srcOrd="1" destOrd="0" presId="urn:microsoft.com/office/officeart/2008/layout/LinedList"/>
    <dgm:cxn modelId="{FAA68681-FDC7-8948-9772-BD5E50403F94}" type="presParOf" srcId="{9CC27A4B-8CAC-F243-A9A6-342EA7183E01}" destId="{5FB57D98-47D3-7944-853E-3545753E1B18}" srcOrd="12" destOrd="0" presId="urn:microsoft.com/office/officeart/2008/layout/LinedList"/>
    <dgm:cxn modelId="{E4A4AF8A-A9DD-9D48-A573-A30CAA254E86}" type="presParOf" srcId="{9CC27A4B-8CAC-F243-A9A6-342EA7183E01}" destId="{0ECA4BD4-A6F0-0848-9B43-AB41E4F30E82}" srcOrd="13" destOrd="0" presId="urn:microsoft.com/office/officeart/2008/layout/LinedList"/>
    <dgm:cxn modelId="{B7D4BB8B-F706-6C4E-8794-D916E3C62768}" type="presParOf" srcId="{0ECA4BD4-A6F0-0848-9B43-AB41E4F30E82}" destId="{9E43F1FC-0223-B943-8C60-6AA51E71EE02}" srcOrd="0" destOrd="0" presId="urn:microsoft.com/office/officeart/2008/layout/LinedList"/>
    <dgm:cxn modelId="{35FF9C08-F1EB-A344-B5EE-1251FDAB7F8A}" type="presParOf" srcId="{0ECA4BD4-A6F0-0848-9B43-AB41E4F30E82}" destId="{2900E360-C7AE-F540-85C5-9312AC3C5C51}" srcOrd="1" destOrd="0" presId="urn:microsoft.com/office/officeart/2008/layout/LinedList"/>
    <dgm:cxn modelId="{C8644723-8D3E-2B48-9A02-75258BF51964}" type="presParOf" srcId="{9CC27A4B-8CAC-F243-A9A6-342EA7183E01}" destId="{F3D4B6F2-F61E-844C-844F-3756FB3C44B7}" srcOrd="14" destOrd="0" presId="urn:microsoft.com/office/officeart/2008/layout/LinedList"/>
    <dgm:cxn modelId="{176F427A-EE27-B74C-8EB7-6987752E5EDE}" type="presParOf" srcId="{9CC27A4B-8CAC-F243-A9A6-342EA7183E01}" destId="{11DE9009-B5DF-5D41-AC79-B46672FA5104}" srcOrd="15" destOrd="0" presId="urn:microsoft.com/office/officeart/2008/layout/LinedList"/>
    <dgm:cxn modelId="{3FCCB40A-E0EB-1447-9068-B7DD5E33D457}" type="presParOf" srcId="{11DE9009-B5DF-5D41-AC79-B46672FA5104}" destId="{62240B7F-068A-6F4A-85D6-671F9E701F5B}" srcOrd="0" destOrd="0" presId="urn:microsoft.com/office/officeart/2008/layout/LinedList"/>
    <dgm:cxn modelId="{C1EE21E3-FEF5-6F47-9102-F1E8C2E848EF}" type="presParOf" srcId="{11DE9009-B5DF-5D41-AC79-B46672FA5104}" destId="{44BCEBDC-6181-FB47-86B5-B41F60FB8ABA}" srcOrd="1" destOrd="0" presId="urn:microsoft.com/office/officeart/2008/layout/LinedList"/>
    <dgm:cxn modelId="{D5BDC228-D7D0-B546-8751-541E193291D0}" type="presParOf" srcId="{9CC27A4B-8CAC-F243-A9A6-342EA7183E01}" destId="{2E980C22-AAB2-5E4B-B2AC-595B7F0896CD}" srcOrd="16" destOrd="0" presId="urn:microsoft.com/office/officeart/2008/layout/LinedList"/>
    <dgm:cxn modelId="{00F3C586-0B4C-0F4D-B0C5-F3E3566A7795}" type="presParOf" srcId="{9CC27A4B-8CAC-F243-A9A6-342EA7183E01}" destId="{22289BB4-4785-524E-875C-C96351E41684}" srcOrd="17" destOrd="0" presId="urn:microsoft.com/office/officeart/2008/layout/LinedList"/>
    <dgm:cxn modelId="{64FD8546-5C72-6C4C-A412-7AFF052D0AEB}" type="presParOf" srcId="{22289BB4-4785-524E-875C-C96351E41684}" destId="{34DD4E0B-2E79-AC42-91E8-996EA8DAA937}" srcOrd="0" destOrd="0" presId="urn:microsoft.com/office/officeart/2008/layout/LinedList"/>
    <dgm:cxn modelId="{17EF0D64-BB97-074D-AE15-0A8EAF5AE173}" type="presParOf" srcId="{22289BB4-4785-524E-875C-C96351E41684}" destId="{C4482FF7-4223-1842-AC33-E8B3249D586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963F75-CF63-E142-A87E-0FB04305D8BA}">
      <dgm:prSet custT="1"/>
      <dgm:spPr/>
      <dgm:t>
        <a:bodyPr/>
        <a:lstStyle/>
        <a:p>
          <a:r>
            <a:rPr lang="en-US" sz="1400" dirty="0"/>
            <a:t>Focused on teaching and/or services, programs. Documenting change and improvement. </a:t>
          </a:r>
        </a:p>
      </dgm:t>
    </dgm:pt>
    <dgm:pt modelId="{F68E74C7-CF48-F247-B164-E50A13488FFB}" type="parTrans" cxnId="{CAC982A6-5179-A14C-A090-AA640845769D}">
      <dgm:prSet/>
      <dgm:spPr/>
      <dgm:t>
        <a:bodyPr/>
        <a:lstStyle/>
        <a:p>
          <a:endParaRPr lang="en-US"/>
        </a:p>
      </dgm:t>
    </dgm:pt>
    <dgm:pt modelId="{C36A1DFC-CD1A-6643-BC0F-3FF8B02EC81E}" type="sibTrans" cxnId="{CAC982A6-5179-A14C-A090-AA640845769D}">
      <dgm:prSet/>
      <dgm:spPr/>
      <dgm:t>
        <a:bodyPr/>
        <a:lstStyle/>
        <a:p>
          <a:endParaRPr lang="en-US"/>
        </a:p>
      </dgm:t>
    </dgm:pt>
    <dgm:pt modelId="{B5C8767C-64B4-A346-A75D-ABCD20E7FF62}">
      <dgm:prSet custT="1"/>
      <dgm:spPr/>
      <dgm:t>
        <a:bodyPr/>
        <a:lstStyle/>
        <a:p>
          <a:r>
            <a:rPr lang="en-US" sz="1400" dirty="0"/>
            <a:t>Engage in community of praxis. </a:t>
          </a:r>
        </a:p>
      </dgm:t>
    </dgm:pt>
    <dgm:pt modelId="{414C59C5-3DF2-1043-AE5A-DD40E0598FB9}" type="parTrans" cxnId="{7EB04E09-5908-B74A-AECD-0A429101286B}">
      <dgm:prSet/>
      <dgm:spPr/>
      <dgm:t>
        <a:bodyPr/>
        <a:lstStyle/>
        <a:p>
          <a:endParaRPr lang="en-US"/>
        </a:p>
      </dgm:t>
    </dgm:pt>
    <dgm:pt modelId="{3188682B-B47F-5744-B9F1-B7A7CE449E4B}" type="sibTrans" cxnId="{7EB04E09-5908-B74A-AECD-0A429101286B}">
      <dgm:prSet/>
      <dgm:spPr/>
      <dgm:t>
        <a:bodyPr/>
        <a:lstStyle/>
        <a:p>
          <a:endParaRPr lang="en-US"/>
        </a:p>
      </dgm:t>
    </dgm:pt>
    <dgm:pt modelId="{117F1249-E4D7-B04E-A0F7-7BB4AFC866C2}">
      <dgm:prSet custT="1"/>
      <dgm:spPr/>
      <dgm:t>
        <a:bodyPr/>
        <a:lstStyle/>
        <a:p>
          <a:r>
            <a:rPr lang="en-US" sz="1400" dirty="0"/>
            <a:t>Interdisciplinary Collaborations </a:t>
          </a:r>
          <a:r>
            <a:rPr lang="en-US" sz="14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(SOAA 4-b)</a:t>
          </a:r>
          <a:endParaRPr lang="en-US" sz="1400" dirty="0"/>
        </a:p>
      </dgm:t>
    </dgm:pt>
    <dgm:pt modelId="{9C1B6D7D-F215-2844-9194-2BD63EE44970}" type="parTrans" cxnId="{A4E00660-8DCF-8446-8C52-AE5D2CEAD866}">
      <dgm:prSet/>
      <dgm:spPr/>
      <dgm:t>
        <a:bodyPr/>
        <a:lstStyle/>
        <a:p>
          <a:endParaRPr lang="en-US"/>
        </a:p>
      </dgm:t>
    </dgm:pt>
    <dgm:pt modelId="{1C971B27-2926-634A-ADD3-0DA2EF7F5EFD}" type="sibTrans" cxnId="{A4E00660-8DCF-8446-8C52-AE5D2CEAD866}">
      <dgm:prSet/>
      <dgm:spPr/>
      <dgm:t>
        <a:bodyPr/>
        <a:lstStyle/>
        <a:p>
          <a:endParaRPr lang="en-US"/>
        </a:p>
      </dgm:t>
    </dgm:pt>
    <dgm:pt modelId="{56E6CF04-B7A3-674F-9A75-82F5BCA00CFC}">
      <dgm:prSet custT="1"/>
      <dgm:spPr/>
      <dgm:t>
        <a:bodyPr/>
        <a:lstStyle/>
        <a:p>
          <a:pPr rtl="0"/>
          <a:r>
            <a:rPr lang="en-US" sz="1400" dirty="0"/>
            <a:t>Equity-Minded Teaching &amp; Learning Institute (Curriculum, Syllabus, Grading, Outcomes, Redesign &amp; Pillar 4)</a:t>
          </a:r>
        </a:p>
      </dgm:t>
    </dgm:pt>
    <dgm:pt modelId="{4E568A56-E93E-EF44-93EA-F69A85D1F983}" type="parTrans" cxnId="{1EDC6CC6-9F34-4A44-8760-7CE9B25153D3}">
      <dgm:prSet/>
      <dgm:spPr/>
      <dgm:t>
        <a:bodyPr/>
        <a:lstStyle/>
        <a:p>
          <a:endParaRPr lang="en-US"/>
        </a:p>
      </dgm:t>
    </dgm:pt>
    <dgm:pt modelId="{5AADAD01-7252-694B-A8A2-533FC08EB3F1}" type="sibTrans" cxnId="{1EDC6CC6-9F34-4A44-8760-7CE9B25153D3}">
      <dgm:prSet/>
      <dgm:spPr/>
      <dgm:t>
        <a:bodyPr/>
        <a:lstStyle/>
        <a:p>
          <a:endParaRPr lang="en-US"/>
        </a:p>
      </dgm:t>
    </dgm:pt>
    <dgm:pt modelId="{60783F39-AED0-3E4A-AF11-74B80D13ADBD}">
      <dgm:prSet custT="1"/>
      <dgm:spPr/>
      <dgm:t>
        <a:bodyPr/>
        <a:lstStyle/>
        <a:p>
          <a:r>
            <a:rPr lang="en-US" sz="1400" dirty="0"/>
            <a:t>Engage in ongoing interrogation of course data, student surveys, etc.</a:t>
          </a:r>
        </a:p>
      </dgm:t>
    </dgm:pt>
    <dgm:pt modelId="{F368D93D-22BB-F84E-930A-8191A0B7DE26}" type="parTrans" cxnId="{724C21DC-831B-F34C-82E1-CDC00426425E}">
      <dgm:prSet/>
      <dgm:spPr/>
      <dgm:t>
        <a:bodyPr/>
        <a:lstStyle/>
        <a:p>
          <a:endParaRPr lang="en-US"/>
        </a:p>
      </dgm:t>
    </dgm:pt>
    <dgm:pt modelId="{2021F3D8-D6DC-844B-8B8B-4575A56F0B9E}" type="sibTrans" cxnId="{724C21DC-831B-F34C-82E1-CDC00426425E}">
      <dgm:prSet/>
      <dgm:spPr/>
      <dgm:t>
        <a:bodyPr/>
        <a:lstStyle/>
        <a:p>
          <a:endParaRPr lang="en-US"/>
        </a:p>
      </dgm:t>
    </dgm:pt>
    <dgm:pt modelId="{C13D07CB-3C94-CF48-9577-119C08B5A3D8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DEA692B7-47B5-FD4F-8A5D-D15C4E4C410C}" type="parTrans" cxnId="{E1697760-DF10-0347-96DD-DC01D958F965}">
      <dgm:prSet/>
      <dgm:spPr/>
      <dgm:t>
        <a:bodyPr/>
        <a:lstStyle/>
        <a:p>
          <a:endParaRPr lang="en-US"/>
        </a:p>
      </dgm:t>
    </dgm:pt>
    <dgm:pt modelId="{17353DC6-7899-224C-B164-A6D7EAE4F43B}" type="sibTrans" cxnId="{E1697760-DF10-0347-96DD-DC01D958F965}">
      <dgm:prSet/>
      <dgm:spPr/>
      <dgm:t>
        <a:bodyPr/>
        <a:lstStyle/>
        <a:p>
          <a:endParaRPr lang="en-US"/>
        </a:p>
      </dgm:t>
    </dgm:pt>
    <dgm:pt modelId="{EBE0FEF7-6FD1-4463-B6DC-139B777EC92A}">
      <dgm:prSet phldr="0" custT="1"/>
      <dgm:spPr/>
      <dgm:t>
        <a:bodyPr/>
        <a:lstStyle/>
        <a:p>
          <a:pPr rtl="0"/>
          <a:r>
            <a:rPr lang="en-US" sz="1400" dirty="0"/>
            <a:t>Empowerment &amp; Transformative Practice Development</a:t>
          </a:r>
        </a:p>
      </dgm:t>
    </dgm:pt>
    <dgm:pt modelId="{E8013ADD-452E-40A9-88CA-1F4BBC79D0F5}" type="parTrans" cxnId="{7AA7E331-7861-426B-9732-F504964CDEA2}">
      <dgm:prSet/>
      <dgm:spPr/>
      <dgm:t>
        <a:bodyPr/>
        <a:lstStyle/>
        <a:p>
          <a:endParaRPr lang="en-US"/>
        </a:p>
      </dgm:t>
    </dgm:pt>
    <dgm:pt modelId="{D009459D-BC99-43AE-B636-C2E1793534F5}" type="sibTrans" cxnId="{7AA7E331-7861-426B-9732-F504964CDEA2}">
      <dgm:prSet/>
      <dgm:spPr/>
      <dgm:t>
        <a:bodyPr/>
        <a:lstStyle/>
        <a:p>
          <a:endParaRPr lang="en-US"/>
        </a:p>
      </dgm:t>
    </dgm:pt>
    <dgm:pt modelId="{733BA93B-022B-2345-9337-0389561FD80D}">
      <dgm:prSet custT="1"/>
      <dgm:spPr/>
      <dgm:t>
        <a:bodyPr/>
        <a:lstStyle/>
        <a:p>
          <a:r>
            <a:rPr lang="en-US" sz="1400" dirty="0"/>
            <a:t>Continue working with Mentor from Year 1</a:t>
          </a:r>
          <a:endParaRPr lang="en-US" sz="1700" dirty="0"/>
        </a:p>
      </dgm:t>
    </dgm:pt>
    <dgm:pt modelId="{EA00F5FD-A077-1D41-949F-DFC9A889DE81}" type="parTrans" cxnId="{E8467455-8E42-0545-A3FB-6A3054B84689}">
      <dgm:prSet/>
      <dgm:spPr/>
      <dgm:t>
        <a:bodyPr/>
        <a:lstStyle/>
        <a:p>
          <a:endParaRPr lang="en-US"/>
        </a:p>
      </dgm:t>
    </dgm:pt>
    <dgm:pt modelId="{AC04D9BF-A5F3-234F-8797-E737C49315FB}" type="sibTrans" cxnId="{E8467455-8E42-0545-A3FB-6A3054B84689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D48F8C09-F476-0148-ACC3-8BD604559756}" type="pres">
      <dgm:prSet presAssocID="{C13D07CB-3C94-CF48-9577-119C08B5A3D8}" presName="thickLine" presStyleLbl="alignNode1" presStyleIdx="0" presStyleCnt="8"/>
      <dgm:spPr/>
    </dgm:pt>
    <dgm:pt modelId="{2768D520-5D47-EE42-8AFF-473BA76B1A82}" type="pres">
      <dgm:prSet presAssocID="{C13D07CB-3C94-CF48-9577-119C08B5A3D8}" presName="horz1" presStyleCnt="0"/>
      <dgm:spPr/>
    </dgm:pt>
    <dgm:pt modelId="{661590E9-5A3F-754D-9984-35D7649399D9}" type="pres">
      <dgm:prSet presAssocID="{C13D07CB-3C94-CF48-9577-119C08B5A3D8}" presName="tx1" presStyleLbl="revTx" presStyleIdx="0" presStyleCnt="8"/>
      <dgm:spPr/>
    </dgm:pt>
    <dgm:pt modelId="{6F37C09B-4141-4748-9CB2-DCC97BE0BEE0}" type="pres">
      <dgm:prSet presAssocID="{C13D07CB-3C94-CF48-9577-119C08B5A3D8}" presName="vert1" presStyleCnt="0"/>
      <dgm:spPr/>
    </dgm:pt>
    <dgm:pt modelId="{EC479785-7BAB-469A-AE1F-0E3F60E0F377}" type="pres">
      <dgm:prSet presAssocID="{EBE0FEF7-6FD1-4463-B6DC-139B777EC92A}" presName="thickLine" presStyleLbl="alignNode1" presStyleIdx="1" presStyleCnt="8"/>
      <dgm:spPr/>
    </dgm:pt>
    <dgm:pt modelId="{129A5BED-6EAF-4A67-8BD2-79210C830EEF}" type="pres">
      <dgm:prSet presAssocID="{EBE0FEF7-6FD1-4463-B6DC-139B777EC92A}" presName="horz1" presStyleCnt="0"/>
      <dgm:spPr/>
    </dgm:pt>
    <dgm:pt modelId="{FBC20FB4-14B3-4358-BD59-ABCC0AD8C301}" type="pres">
      <dgm:prSet presAssocID="{EBE0FEF7-6FD1-4463-B6DC-139B777EC92A}" presName="tx1" presStyleLbl="revTx" presStyleIdx="1" presStyleCnt="8"/>
      <dgm:spPr/>
    </dgm:pt>
    <dgm:pt modelId="{D9E3450F-5AE9-4DE0-8C1E-A98ABFDB8939}" type="pres">
      <dgm:prSet presAssocID="{EBE0FEF7-6FD1-4463-B6DC-139B777EC92A}" presName="vert1" presStyleCnt="0"/>
      <dgm:spPr/>
    </dgm:pt>
    <dgm:pt modelId="{A0E5951C-6F83-8C4B-BE3B-399BEC6B4D2F}" type="pres">
      <dgm:prSet presAssocID="{56E6CF04-B7A3-674F-9A75-82F5BCA00CFC}" presName="thickLine" presStyleLbl="alignNode1" presStyleIdx="2" presStyleCnt="8"/>
      <dgm:spPr/>
    </dgm:pt>
    <dgm:pt modelId="{FAAC1D0E-C190-8A4C-8707-881E66579268}" type="pres">
      <dgm:prSet presAssocID="{56E6CF04-B7A3-674F-9A75-82F5BCA00CFC}" presName="horz1" presStyleCnt="0"/>
      <dgm:spPr/>
    </dgm:pt>
    <dgm:pt modelId="{D746E5DB-922A-FA4C-B23F-96F29EF31585}" type="pres">
      <dgm:prSet presAssocID="{56E6CF04-B7A3-674F-9A75-82F5BCA00CFC}" presName="tx1" presStyleLbl="revTx" presStyleIdx="2" presStyleCnt="8"/>
      <dgm:spPr/>
    </dgm:pt>
    <dgm:pt modelId="{91ADB6E4-139D-CF44-9F67-576D40B54127}" type="pres">
      <dgm:prSet presAssocID="{56E6CF04-B7A3-674F-9A75-82F5BCA00CFC}" presName="vert1" presStyleCnt="0"/>
      <dgm:spPr/>
    </dgm:pt>
    <dgm:pt modelId="{9E7E02F8-3B0F-1942-8369-C60785C35E40}" type="pres">
      <dgm:prSet presAssocID="{20963F75-CF63-E142-A87E-0FB04305D8BA}" presName="thickLine" presStyleLbl="alignNode1" presStyleIdx="3" presStyleCnt="8"/>
      <dgm:spPr/>
    </dgm:pt>
    <dgm:pt modelId="{7BC1EF93-E1B9-984B-995B-332B9E98446F}" type="pres">
      <dgm:prSet presAssocID="{20963F75-CF63-E142-A87E-0FB04305D8BA}" presName="horz1" presStyleCnt="0"/>
      <dgm:spPr/>
    </dgm:pt>
    <dgm:pt modelId="{CFAB741D-0AC6-E644-8E83-1F52B555D719}" type="pres">
      <dgm:prSet presAssocID="{20963F75-CF63-E142-A87E-0FB04305D8BA}" presName="tx1" presStyleLbl="revTx" presStyleIdx="3" presStyleCnt="8"/>
      <dgm:spPr/>
    </dgm:pt>
    <dgm:pt modelId="{30E958ED-E39D-2A4E-8B5C-9E82EB779FB9}" type="pres">
      <dgm:prSet presAssocID="{20963F75-CF63-E142-A87E-0FB04305D8BA}" presName="vert1" presStyleCnt="0"/>
      <dgm:spPr/>
    </dgm:pt>
    <dgm:pt modelId="{80C14C92-02C1-8140-8B6C-056BEDA7FCFF}" type="pres">
      <dgm:prSet presAssocID="{B5C8767C-64B4-A346-A75D-ABCD20E7FF62}" presName="thickLine" presStyleLbl="alignNode1" presStyleIdx="4" presStyleCnt="8"/>
      <dgm:spPr/>
    </dgm:pt>
    <dgm:pt modelId="{E4E5E155-7A94-4441-8435-A4579E1CFDB7}" type="pres">
      <dgm:prSet presAssocID="{B5C8767C-64B4-A346-A75D-ABCD20E7FF62}" presName="horz1" presStyleCnt="0"/>
      <dgm:spPr/>
    </dgm:pt>
    <dgm:pt modelId="{912F3E14-EE2B-D74B-A2AE-877D6E223003}" type="pres">
      <dgm:prSet presAssocID="{B5C8767C-64B4-A346-A75D-ABCD20E7FF62}" presName="tx1" presStyleLbl="revTx" presStyleIdx="4" presStyleCnt="8"/>
      <dgm:spPr/>
    </dgm:pt>
    <dgm:pt modelId="{A7426ECE-BDC6-9445-ABD9-7B096C5A7A64}" type="pres">
      <dgm:prSet presAssocID="{B5C8767C-64B4-A346-A75D-ABCD20E7FF62}" presName="vert1" presStyleCnt="0"/>
      <dgm:spPr/>
    </dgm:pt>
    <dgm:pt modelId="{033D0BAB-D005-2146-B6EE-6A74FF59BC72}" type="pres">
      <dgm:prSet presAssocID="{117F1249-E4D7-B04E-A0F7-7BB4AFC866C2}" presName="thickLine" presStyleLbl="alignNode1" presStyleIdx="5" presStyleCnt="8"/>
      <dgm:spPr/>
    </dgm:pt>
    <dgm:pt modelId="{A31A0A5F-661E-A646-81BC-0DDB4E6826E1}" type="pres">
      <dgm:prSet presAssocID="{117F1249-E4D7-B04E-A0F7-7BB4AFC866C2}" presName="horz1" presStyleCnt="0"/>
      <dgm:spPr/>
    </dgm:pt>
    <dgm:pt modelId="{2A4162AD-48ED-0A4D-BE2F-F62278CF7C0C}" type="pres">
      <dgm:prSet presAssocID="{117F1249-E4D7-B04E-A0F7-7BB4AFC866C2}" presName="tx1" presStyleLbl="revTx" presStyleIdx="5" presStyleCnt="8"/>
      <dgm:spPr/>
    </dgm:pt>
    <dgm:pt modelId="{413A98F1-A198-E443-925D-55D158C19D7C}" type="pres">
      <dgm:prSet presAssocID="{117F1249-E4D7-B04E-A0F7-7BB4AFC866C2}" presName="vert1" presStyleCnt="0"/>
      <dgm:spPr/>
    </dgm:pt>
    <dgm:pt modelId="{41AC7CD7-6A85-AC44-A775-1B01378C63DD}" type="pres">
      <dgm:prSet presAssocID="{60783F39-AED0-3E4A-AF11-74B80D13ADBD}" presName="thickLine" presStyleLbl="alignNode1" presStyleIdx="6" presStyleCnt="8"/>
      <dgm:spPr/>
    </dgm:pt>
    <dgm:pt modelId="{7BBAE28B-0A53-1E43-81E1-0DC199F7A3A8}" type="pres">
      <dgm:prSet presAssocID="{60783F39-AED0-3E4A-AF11-74B80D13ADBD}" presName="horz1" presStyleCnt="0"/>
      <dgm:spPr/>
    </dgm:pt>
    <dgm:pt modelId="{CBECF6B1-62AA-FB4C-8E93-13C0B09CEBC8}" type="pres">
      <dgm:prSet presAssocID="{60783F39-AED0-3E4A-AF11-74B80D13ADBD}" presName="tx1" presStyleLbl="revTx" presStyleIdx="6" presStyleCnt="8"/>
      <dgm:spPr/>
    </dgm:pt>
    <dgm:pt modelId="{462C1927-19BD-AB40-9C1D-BF5076ED0273}" type="pres">
      <dgm:prSet presAssocID="{60783F39-AED0-3E4A-AF11-74B80D13ADBD}" presName="vert1" presStyleCnt="0"/>
      <dgm:spPr/>
    </dgm:pt>
    <dgm:pt modelId="{B0A10589-457C-0A4D-9953-4BB78D6D4DD1}" type="pres">
      <dgm:prSet presAssocID="{733BA93B-022B-2345-9337-0389561FD80D}" presName="thickLine" presStyleLbl="alignNode1" presStyleIdx="7" presStyleCnt="8"/>
      <dgm:spPr/>
    </dgm:pt>
    <dgm:pt modelId="{9D2EB414-03DB-9940-BF1B-A4D9B1F571BA}" type="pres">
      <dgm:prSet presAssocID="{733BA93B-022B-2345-9337-0389561FD80D}" presName="horz1" presStyleCnt="0"/>
      <dgm:spPr/>
    </dgm:pt>
    <dgm:pt modelId="{8C37F863-AFBB-B84A-A429-4AD086C6A348}" type="pres">
      <dgm:prSet presAssocID="{733BA93B-022B-2345-9337-0389561FD80D}" presName="tx1" presStyleLbl="revTx" presStyleIdx="7" presStyleCnt="8"/>
      <dgm:spPr/>
    </dgm:pt>
    <dgm:pt modelId="{BEEEF0DE-ED7A-0343-BBA9-20781C5DE3D5}" type="pres">
      <dgm:prSet presAssocID="{733BA93B-022B-2345-9337-0389561FD80D}" presName="vert1" presStyleCnt="0"/>
      <dgm:spPr/>
    </dgm:pt>
  </dgm:ptLst>
  <dgm:cxnLst>
    <dgm:cxn modelId="{7EB04E09-5908-B74A-AECD-0A429101286B}" srcId="{CA476DC1-2F9D-4EF1-B737-F172FECFF8A9}" destId="{B5C8767C-64B4-A346-A75D-ABCD20E7FF62}" srcOrd="4" destOrd="0" parTransId="{414C59C5-3DF2-1043-AE5A-DD40E0598FB9}" sibTransId="{3188682B-B47F-5744-B9F1-B7A7CE449E4B}"/>
    <dgm:cxn modelId="{7AA7E331-7861-426B-9732-F504964CDEA2}" srcId="{CA476DC1-2F9D-4EF1-B737-F172FECFF8A9}" destId="{EBE0FEF7-6FD1-4463-B6DC-139B777EC92A}" srcOrd="1" destOrd="0" parTransId="{E8013ADD-452E-40A9-88CA-1F4BBC79D0F5}" sibTransId="{D009459D-BC99-43AE-B636-C2E1793534F5}"/>
    <dgm:cxn modelId="{E8C8354B-7E67-49FD-9113-96A475F777EE}" type="presOf" srcId="{117F1249-E4D7-B04E-A0F7-7BB4AFC866C2}" destId="{2A4162AD-48ED-0A4D-BE2F-F62278CF7C0C}" srcOrd="0" destOrd="0" presId="urn:microsoft.com/office/officeart/2008/layout/LinedList"/>
    <dgm:cxn modelId="{E8467455-8E42-0545-A3FB-6A3054B84689}" srcId="{CA476DC1-2F9D-4EF1-B737-F172FECFF8A9}" destId="{733BA93B-022B-2345-9337-0389561FD80D}" srcOrd="7" destOrd="0" parTransId="{EA00F5FD-A077-1D41-949F-DFC9A889DE81}" sibTransId="{AC04D9BF-A5F3-234F-8797-E737C49315FB}"/>
    <dgm:cxn modelId="{A4E00660-8DCF-8446-8C52-AE5D2CEAD866}" srcId="{CA476DC1-2F9D-4EF1-B737-F172FECFF8A9}" destId="{117F1249-E4D7-B04E-A0F7-7BB4AFC866C2}" srcOrd="5" destOrd="0" parTransId="{9C1B6D7D-F215-2844-9194-2BD63EE44970}" sibTransId="{1C971B27-2926-634A-ADD3-0DA2EF7F5EFD}"/>
    <dgm:cxn modelId="{E1697760-DF10-0347-96DD-DC01D958F965}" srcId="{CA476DC1-2F9D-4EF1-B737-F172FECFF8A9}" destId="{C13D07CB-3C94-CF48-9577-119C08B5A3D8}" srcOrd="0" destOrd="0" parTransId="{DEA692B7-47B5-FD4F-8A5D-D15C4E4C410C}" sibTransId="{17353DC6-7899-224C-B164-A6D7EAE4F43B}"/>
    <dgm:cxn modelId="{15602B6D-6699-4DF7-A966-716391199BE8}" type="presOf" srcId="{EBE0FEF7-6FD1-4463-B6DC-139B777EC92A}" destId="{FBC20FB4-14B3-4358-BD59-ABCC0AD8C301}" srcOrd="0" destOrd="0" presId="urn:microsoft.com/office/officeart/2008/layout/LinedList"/>
    <dgm:cxn modelId="{CAC982A6-5179-A14C-A090-AA640845769D}" srcId="{CA476DC1-2F9D-4EF1-B737-F172FECFF8A9}" destId="{20963F75-CF63-E142-A87E-0FB04305D8BA}" srcOrd="3" destOrd="0" parTransId="{F68E74C7-CF48-F247-B164-E50A13488FFB}" sibTransId="{C36A1DFC-CD1A-6643-BC0F-3FF8B02EC81E}"/>
    <dgm:cxn modelId="{1D8EC5AB-50E7-4DA0-90B6-A2D4DA0F2A84}" type="presOf" srcId="{B5C8767C-64B4-A346-A75D-ABCD20E7FF62}" destId="{912F3E14-EE2B-D74B-A2AE-877D6E223003}" srcOrd="0" destOrd="0" presId="urn:microsoft.com/office/officeart/2008/layout/LinedList"/>
    <dgm:cxn modelId="{1EDC6CC6-9F34-4A44-8760-7CE9B25153D3}" srcId="{CA476DC1-2F9D-4EF1-B737-F172FECFF8A9}" destId="{56E6CF04-B7A3-674F-9A75-82F5BCA00CFC}" srcOrd="2" destOrd="0" parTransId="{4E568A56-E93E-EF44-93EA-F69A85D1F983}" sibTransId="{5AADAD01-7252-694B-A8A2-533FC08EB3F1}"/>
    <dgm:cxn modelId="{50BB22CB-3EAD-4A58-B9EA-3CA34DF9009E}" type="presOf" srcId="{C13D07CB-3C94-CF48-9577-119C08B5A3D8}" destId="{661590E9-5A3F-754D-9984-35D7649399D9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A6DF20D7-760A-4B20-978C-D5178C5867E3}" type="presOf" srcId="{20963F75-CF63-E142-A87E-0FB04305D8BA}" destId="{CFAB741D-0AC6-E644-8E83-1F52B555D719}" srcOrd="0" destOrd="0" presId="urn:microsoft.com/office/officeart/2008/layout/LinedList"/>
    <dgm:cxn modelId="{68EAEFD8-C66F-44AB-919A-5579D8F799C1}" type="presOf" srcId="{60783F39-AED0-3E4A-AF11-74B80D13ADBD}" destId="{CBECF6B1-62AA-FB4C-8E93-13C0B09CEBC8}" srcOrd="0" destOrd="0" presId="urn:microsoft.com/office/officeart/2008/layout/LinedList"/>
    <dgm:cxn modelId="{724C21DC-831B-F34C-82E1-CDC00426425E}" srcId="{CA476DC1-2F9D-4EF1-B737-F172FECFF8A9}" destId="{60783F39-AED0-3E4A-AF11-74B80D13ADBD}" srcOrd="6" destOrd="0" parTransId="{F368D93D-22BB-F84E-930A-8191A0B7DE26}" sibTransId="{2021F3D8-D6DC-844B-8B8B-4575A56F0B9E}"/>
    <dgm:cxn modelId="{7E9E59DC-905E-CD42-AFE1-034E21629973}" type="presOf" srcId="{733BA93B-022B-2345-9337-0389561FD80D}" destId="{8C37F863-AFBB-B84A-A429-4AD086C6A348}" srcOrd="0" destOrd="0" presId="urn:microsoft.com/office/officeart/2008/layout/LinedList"/>
    <dgm:cxn modelId="{3976FEDE-3A35-4C19-A58E-2A2964A62A2E}" type="presOf" srcId="{56E6CF04-B7A3-674F-9A75-82F5BCA00CFC}" destId="{D746E5DB-922A-FA4C-B23F-96F29EF31585}" srcOrd="0" destOrd="0" presId="urn:microsoft.com/office/officeart/2008/layout/LinedList"/>
    <dgm:cxn modelId="{04E1CEFB-3461-4944-B55A-38B8B174ABEB}" type="presParOf" srcId="{9CC27A4B-8CAC-F243-A9A6-342EA7183E01}" destId="{D48F8C09-F476-0148-ACC3-8BD604559756}" srcOrd="0" destOrd="0" presId="urn:microsoft.com/office/officeart/2008/layout/LinedList"/>
    <dgm:cxn modelId="{3B559378-8ECB-437C-98AF-885BAB64D18B}" type="presParOf" srcId="{9CC27A4B-8CAC-F243-A9A6-342EA7183E01}" destId="{2768D520-5D47-EE42-8AFF-473BA76B1A82}" srcOrd="1" destOrd="0" presId="urn:microsoft.com/office/officeart/2008/layout/LinedList"/>
    <dgm:cxn modelId="{4B396036-D46D-4D4C-8373-1AD66331FFFF}" type="presParOf" srcId="{2768D520-5D47-EE42-8AFF-473BA76B1A82}" destId="{661590E9-5A3F-754D-9984-35D7649399D9}" srcOrd="0" destOrd="0" presId="urn:microsoft.com/office/officeart/2008/layout/LinedList"/>
    <dgm:cxn modelId="{BACF335B-A59B-4963-908C-9723100BE6B5}" type="presParOf" srcId="{2768D520-5D47-EE42-8AFF-473BA76B1A82}" destId="{6F37C09B-4141-4748-9CB2-DCC97BE0BEE0}" srcOrd="1" destOrd="0" presId="urn:microsoft.com/office/officeart/2008/layout/LinedList"/>
    <dgm:cxn modelId="{27B08B87-5DE3-4375-A6C4-BBF91D83B70B}" type="presParOf" srcId="{9CC27A4B-8CAC-F243-A9A6-342EA7183E01}" destId="{EC479785-7BAB-469A-AE1F-0E3F60E0F377}" srcOrd="2" destOrd="0" presId="urn:microsoft.com/office/officeart/2008/layout/LinedList"/>
    <dgm:cxn modelId="{C6F3D0E8-50E6-487D-B144-CD27E2D71744}" type="presParOf" srcId="{9CC27A4B-8CAC-F243-A9A6-342EA7183E01}" destId="{129A5BED-6EAF-4A67-8BD2-79210C830EEF}" srcOrd="3" destOrd="0" presId="urn:microsoft.com/office/officeart/2008/layout/LinedList"/>
    <dgm:cxn modelId="{F16F7341-1D18-4D38-899D-52F78408FF5D}" type="presParOf" srcId="{129A5BED-6EAF-4A67-8BD2-79210C830EEF}" destId="{FBC20FB4-14B3-4358-BD59-ABCC0AD8C301}" srcOrd="0" destOrd="0" presId="urn:microsoft.com/office/officeart/2008/layout/LinedList"/>
    <dgm:cxn modelId="{EC5C9BEE-89D7-4D12-AD74-0A1E5634B376}" type="presParOf" srcId="{129A5BED-6EAF-4A67-8BD2-79210C830EEF}" destId="{D9E3450F-5AE9-4DE0-8C1E-A98ABFDB8939}" srcOrd="1" destOrd="0" presId="urn:microsoft.com/office/officeart/2008/layout/LinedList"/>
    <dgm:cxn modelId="{DA26C304-D359-45CC-BC2F-0B1EFA5760E3}" type="presParOf" srcId="{9CC27A4B-8CAC-F243-A9A6-342EA7183E01}" destId="{A0E5951C-6F83-8C4B-BE3B-399BEC6B4D2F}" srcOrd="4" destOrd="0" presId="urn:microsoft.com/office/officeart/2008/layout/LinedList"/>
    <dgm:cxn modelId="{1AF94702-A2B3-41AF-88C6-864ECCF695CB}" type="presParOf" srcId="{9CC27A4B-8CAC-F243-A9A6-342EA7183E01}" destId="{FAAC1D0E-C190-8A4C-8707-881E66579268}" srcOrd="5" destOrd="0" presId="urn:microsoft.com/office/officeart/2008/layout/LinedList"/>
    <dgm:cxn modelId="{23209544-5A53-4032-AA63-E320E199A494}" type="presParOf" srcId="{FAAC1D0E-C190-8A4C-8707-881E66579268}" destId="{D746E5DB-922A-FA4C-B23F-96F29EF31585}" srcOrd="0" destOrd="0" presId="urn:microsoft.com/office/officeart/2008/layout/LinedList"/>
    <dgm:cxn modelId="{1D54301C-D05D-4F31-8D32-86BD236A245D}" type="presParOf" srcId="{FAAC1D0E-C190-8A4C-8707-881E66579268}" destId="{91ADB6E4-139D-CF44-9F67-576D40B54127}" srcOrd="1" destOrd="0" presId="urn:microsoft.com/office/officeart/2008/layout/LinedList"/>
    <dgm:cxn modelId="{A322DFF5-08C9-4B1E-86FE-D2F8DEB57833}" type="presParOf" srcId="{9CC27A4B-8CAC-F243-A9A6-342EA7183E01}" destId="{9E7E02F8-3B0F-1942-8369-C60785C35E40}" srcOrd="6" destOrd="0" presId="urn:microsoft.com/office/officeart/2008/layout/LinedList"/>
    <dgm:cxn modelId="{CE1C1FC8-9178-4818-9066-11CB1E099FD2}" type="presParOf" srcId="{9CC27A4B-8CAC-F243-A9A6-342EA7183E01}" destId="{7BC1EF93-E1B9-984B-995B-332B9E98446F}" srcOrd="7" destOrd="0" presId="urn:microsoft.com/office/officeart/2008/layout/LinedList"/>
    <dgm:cxn modelId="{CAC7057D-4143-44F9-AAF6-8D1AD09A6880}" type="presParOf" srcId="{7BC1EF93-E1B9-984B-995B-332B9E98446F}" destId="{CFAB741D-0AC6-E644-8E83-1F52B555D719}" srcOrd="0" destOrd="0" presId="urn:microsoft.com/office/officeart/2008/layout/LinedList"/>
    <dgm:cxn modelId="{D9071907-7C10-4994-8F8A-612708683465}" type="presParOf" srcId="{7BC1EF93-E1B9-984B-995B-332B9E98446F}" destId="{30E958ED-E39D-2A4E-8B5C-9E82EB779FB9}" srcOrd="1" destOrd="0" presId="urn:microsoft.com/office/officeart/2008/layout/LinedList"/>
    <dgm:cxn modelId="{72F9F7F4-9982-4BBA-9A90-D153F22A430F}" type="presParOf" srcId="{9CC27A4B-8CAC-F243-A9A6-342EA7183E01}" destId="{80C14C92-02C1-8140-8B6C-056BEDA7FCFF}" srcOrd="8" destOrd="0" presId="urn:microsoft.com/office/officeart/2008/layout/LinedList"/>
    <dgm:cxn modelId="{2BCF1D3E-2A5E-4683-877F-EC0042BC2354}" type="presParOf" srcId="{9CC27A4B-8CAC-F243-A9A6-342EA7183E01}" destId="{E4E5E155-7A94-4441-8435-A4579E1CFDB7}" srcOrd="9" destOrd="0" presId="urn:microsoft.com/office/officeart/2008/layout/LinedList"/>
    <dgm:cxn modelId="{52621A17-6DC9-4032-83F5-013C79648849}" type="presParOf" srcId="{E4E5E155-7A94-4441-8435-A4579E1CFDB7}" destId="{912F3E14-EE2B-D74B-A2AE-877D6E223003}" srcOrd="0" destOrd="0" presId="urn:microsoft.com/office/officeart/2008/layout/LinedList"/>
    <dgm:cxn modelId="{C7E4FBD7-C5F0-4A20-BBAA-8BBC710B5F0D}" type="presParOf" srcId="{E4E5E155-7A94-4441-8435-A4579E1CFDB7}" destId="{A7426ECE-BDC6-9445-ABD9-7B096C5A7A64}" srcOrd="1" destOrd="0" presId="urn:microsoft.com/office/officeart/2008/layout/LinedList"/>
    <dgm:cxn modelId="{74B2D32D-F131-43DC-AF1F-C0263AD88B1D}" type="presParOf" srcId="{9CC27A4B-8CAC-F243-A9A6-342EA7183E01}" destId="{033D0BAB-D005-2146-B6EE-6A74FF59BC72}" srcOrd="10" destOrd="0" presId="urn:microsoft.com/office/officeart/2008/layout/LinedList"/>
    <dgm:cxn modelId="{2DE0F0E8-80D9-4664-9AB1-621C4878DD18}" type="presParOf" srcId="{9CC27A4B-8CAC-F243-A9A6-342EA7183E01}" destId="{A31A0A5F-661E-A646-81BC-0DDB4E6826E1}" srcOrd="11" destOrd="0" presId="urn:microsoft.com/office/officeart/2008/layout/LinedList"/>
    <dgm:cxn modelId="{F78BF5DF-0912-4A5F-8B02-B896D4BAF160}" type="presParOf" srcId="{A31A0A5F-661E-A646-81BC-0DDB4E6826E1}" destId="{2A4162AD-48ED-0A4D-BE2F-F62278CF7C0C}" srcOrd="0" destOrd="0" presId="urn:microsoft.com/office/officeart/2008/layout/LinedList"/>
    <dgm:cxn modelId="{17C76379-D202-4F18-88E8-3597F7CD9A48}" type="presParOf" srcId="{A31A0A5F-661E-A646-81BC-0DDB4E6826E1}" destId="{413A98F1-A198-E443-925D-55D158C19D7C}" srcOrd="1" destOrd="0" presId="urn:microsoft.com/office/officeart/2008/layout/LinedList"/>
    <dgm:cxn modelId="{7DB5ADD4-C380-4ADD-8B62-A78480557379}" type="presParOf" srcId="{9CC27A4B-8CAC-F243-A9A6-342EA7183E01}" destId="{41AC7CD7-6A85-AC44-A775-1B01378C63DD}" srcOrd="12" destOrd="0" presId="urn:microsoft.com/office/officeart/2008/layout/LinedList"/>
    <dgm:cxn modelId="{F48E879E-5076-41B4-958F-22064CC53B14}" type="presParOf" srcId="{9CC27A4B-8CAC-F243-A9A6-342EA7183E01}" destId="{7BBAE28B-0A53-1E43-81E1-0DC199F7A3A8}" srcOrd="13" destOrd="0" presId="urn:microsoft.com/office/officeart/2008/layout/LinedList"/>
    <dgm:cxn modelId="{2D499345-1D4B-4565-8A28-F0D7E50F94A4}" type="presParOf" srcId="{7BBAE28B-0A53-1E43-81E1-0DC199F7A3A8}" destId="{CBECF6B1-62AA-FB4C-8E93-13C0B09CEBC8}" srcOrd="0" destOrd="0" presId="urn:microsoft.com/office/officeart/2008/layout/LinedList"/>
    <dgm:cxn modelId="{E7A1FEDE-F90D-49BA-B4B2-AA21E184657A}" type="presParOf" srcId="{7BBAE28B-0A53-1E43-81E1-0DC199F7A3A8}" destId="{462C1927-19BD-AB40-9C1D-BF5076ED0273}" srcOrd="1" destOrd="0" presId="urn:microsoft.com/office/officeart/2008/layout/LinedList"/>
    <dgm:cxn modelId="{BE35AB88-2CE4-C144-B04C-65D4B904AEC2}" type="presParOf" srcId="{9CC27A4B-8CAC-F243-A9A6-342EA7183E01}" destId="{B0A10589-457C-0A4D-9953-4BB78D6D4DD1}" srcOrd="14" destOrd="0" presId="urn:microsoft.com/office/officeart/2008/layout/LinedList"/>
    <dgm:cxn modelId="{02F40245-6749-C847-9A2B-689A1EFE9275}" type="presParOf" srcId="{9CC27A4B-8CAC-F243-A9A6-342EA7183E01}" destId="{9D2EB414-03DB-9940-BF1B-A4D9B1F571BA}" srcOrd="15" destOrd="0" presId="urn:microsoft.com/office/officeart/2008/layout/LinedList"/>
    <dgm:cxn modelId="{6C17ED2E-BF0D-524A-A1CE-486A1A61915E}" type="presParOf" srcId="{9D2EB414-03DB-9940-BF1B-A4D9B1F571BA}" destId="{8C37F863-AFBB-B84A-A429-4AD086C6A348}" srcOrd="0" destOrd="0" presId="urn:microsoft.com/office/officeart/2008/layout/LinedList"/>
    <dgm:cxn modelId="{90FE6880-10DA-4E41-B440-44943D4BD71A}" type="presParOf" srcId="{9D2EB414-03DB-9940-BF1B-A4D9B1F571BA}" destId="{BEEEF0DE-ED7A-0343-BBA9-20781C5DE3D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AE0B67-7DD1-974F-B46D-A78D2F558932}">
      <dgm:prSet custT="1"/>
      <dgm:spPr/>
      <dgm:t>
        <a:bodyPr/>
        <a:lstStyle/>
        <a:p>
          <a:pPr rtl="0"/>
          <a:r>
            <a:rPr lang="en-US" sz="1400" dirty="0"/>
            <a:t>Courageous Leadership Institute: A focus on equitizing our systems (recommendation by the Academic Senate Racially Inclusive Workgroup)</a:t>
          </a:r>
        </a:p>
      </dgm:t>
    </dgm:pt>
    <dgm:pt modelId="{431FDDF3-930B-F94F-B3E2-2F43099C86AF}" type="parTrans" cxnId="{F3D44261-47E1-2F48-9307-85BFFF75E5AA}">
      <dgm:prSet/>
      <dgm:spPr/>
      <dgm:t>
        <a:bodyPr/>
        <a:lstStyle/>
        <a:p>
          <a:endParaRPr lang="en-US"/>
        </a:p>
      </dgm:t>
    </dgm:pt>
    <dgm:pt modelId="{217D884E-6BA5-6E44-A202-15607C0552E7}" type="sibTrans" cxnId="{F3D44261-47E1-2F48-9307-85BFFF75E5AA}">
      <dgm:prSet/>
      <dgm:spPr/>
      <dgm:t>
        <a:bodyPr/>
        <a:lstStyle/>
        <a:p>
          <a:endParaRPr lang="en-US"/>
        </a:p>
      </dgm:t>
    </dgm:pt>
    <dgm:pt modelId="{3FB82ADC-B8B0-074A-8B8E-0F66EC345B8E}">
      <dgm:prSet custT="1"/>
      <dgm:spPr/>
      <dgm:t>
        <a:bodyPr/>
        <a:lstStyle/>
        <a:p>
          <a:r>
            <a:rPr lang="en-US" sz="1400" dirty="0"/>
            <a:t>Continue to work with mentor and collaborate with department/division.</a:t>
          </a:r>
        </a:p>
      </dgm:t>
    </dgm:pt>
    <dgm:pt modelId="{8CC11DDE-0D8D-C846-89C5-AD1B06601711}" type="parTrans" cxnId="{E6CE3CB7-B3C3-DC49-9BDA-40C9B1C0C150}">
      <dgm:prSet/>
      <dgm:spPr/>
      <dgm:t>
        <a:bodyPr/>
        <a:lstStyle/>
        <a:p>
          <a:endParaRPr lang="en-US"/>
        </a:p>
      </dgm:t>
    </dgm:pt>
    <dgm:pt modelId="{B128CDD7-5AD3-CF49-A28B-313CE77463FE}" type="sibTrans" cxnId="{E6CE3CB7-B3C3-DC49-9BDA-40C9B1C0C150}">
      <dgm:prSet/>
      <dgm:spPr/>
      <dgm:t>
        <a:bodyPr/>
        <a:lstStyle/>
        <a:p>
          <a:endParaRPr lang="en-US"/>
        </a:p>
      </dgm:t>
    </dgm:pt>
    <dgm:pt modelId="{C418FB94-848C-8E4A-B427-0F06D2648276}">
      <dgm:prSet custT="1"/>
      <dgm:spPr/>
      <dgm:t>
        <a:bodyPr/>
        <a:lstStyle/>
        <a:p>
          <a:r>
            <a:rPr lang="en-US" sz="1400" dirty="0"/>
            <a:t>Institutional involvement – Assist with placing faculty on Committees, Senate, etc.</a:t>
          </a:r>
        </a:p>
      </dgm:t>
    </dgm:pt>
    <dgm:pt modelId="{A5C9092B-4140-C947-A82E-F7D8D056D4E2}" type="parTrans" cxnId="{4BCFB1DF-41BF-8844-85E6-3B943F388E86}">
      <dgm:prSet/>
      <dgm:spPr/>
      <dgm:t>
        <a:bodyPr/>
        <a:lstStyle/>
        <a:p>
          <a:endParaRPr lang="en-US"/>
        </a:p>
      </dgm:t>
    </dgm:pt>
    <dgm:pt modelId="{6B8825D5-23B7-CB4D-9065-437AA61CCD34}" type="sibTrans" cxnId="{4BCFB1DF-41BF-8844-85E6-3B943F388E86}">
      <dgm:prSet/>
      <dgm:spPr/>
      <dgm:t>
        <a:bodyPr/>
        <a:lstStyle/>
        <a:p>
          <a:endParaRPr lang="en-US"/>
        </a:p>
      </dgm:t>
    </dgm:pt>
    <dgm:pt modelId="{71B880BC-7BE6-FA40-9602-8BEFF5DF48F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056BCCC2-01AA-D44B-8687-DBA8848372C1}" type="parTrans" cxnId="{C57483F7-891C-9F49-84A2-4A44793B7AE0}">
      <dgm:prSet/>
      <dgm:spPr/>
      <dgm:t>
        <a:bodyPr/>
        <a:lstStyle/>
        <a:p>
          <a:endParaRPr lang="en-US"/>
        </a:p>
      </dgm:t>
    </dgm:pt>
    <dgm:pt modelId="{E434FC6E-E59E-B14F-9010-28C1A34455BF}" type="sibTrans" cxnId="{C57483F7-891C-9F49-84A2-4A44793B7AE0}">
      <dgm:prSet/>
      <dgm:spPr/>
      <dgm:t>
        <a:bodyPr/>
        <a:lstStyle/>
        <a:p>
          <a:endParaRPr lang="en-US"/>
        </a:p>
      </dgm:t>
    </dgm:pt>
    <dgm:pt modelId="{D856E5EB-8EE0-E44B-BDD9-8FA8D366AE23}">
      <dgm:prSet custT="1"/>
      <dgm:spPr/>
      <dgm:t>
        <a:bodyPr/>
        <a:lstStyle/>
        <a:p>
          <a:r>
            <a:rPr lang="en-US" sz="1400" dirty="0"/>
            <a:t>Professional Showcase – Showcase the transformative practices &amp; creative pedagogy of our new faculty (PD workshops, etc.)</a:t>
          </a:r>
        </a:p>
      </dgm:t>
    </dgm:pt>
    <dgm:pt modelId="{102C94FA-8729-ED46-9823-913F55EB9C30}" type="parTrans" cxnId="{A81EC302-6BF2-9B40-BD24-CFBAE606E9C5}">
      <dgm:prSet/>
      <dgm:spPr/>
      <dgm:t>
        <a:bodyPr/>
        <a:lstStyle/>
        <a:p>
          <a:endParaRPr lang="en-US"/>
        </a:p>
      </dgm:t>
    </dgm:pt>
    <dgm:pt modelId="{D598A560-28A1-FB42-AC9E-EDD3830A68A9}" type="sibTrans" cxnId="{A81EC302-6BF2-9B40-BD24-CFBAE606E9C5}">
      <dgm:prSet/>
      <dgm:spPr/>
      <dgm:t>
        <a:bodyPr/>
        <a:lstStyle/>
        <a:p>
          <a:endParaRPr lang="en-US"/>
        </a:p>
      </dgm:t>
    </dgm:pt>
    <dgm:pt modelId="{E2370901-BE3B-4708-8274-B171A48133D7}">
      <dgm:prSet phldr="0" custT="1"/>
      <dgm:spPr/>
      <dgm:t>
        <a:bodyPr/>
        <a:lstStyle/>
        <a:p>
          <a:pPr rtl="0"/>
          <a:r>
            <a:rPr lang="en-US" sz="1400" dirty="0"/>
            <a:t>Empowerment, Civic Engagement &amp; Ally-ship</a:t>
          </a:r>
        </a:p>
      </dgm:t>
    </dgm:pt>
    <dgm:pt modelId="{F9A10109-3F56-415C-8CF9-16B062F1B3B0}" type="parTrans" cxnId="{2D711E5C-5C09-4662-B0A5-9813603EE4FA}">
      <dgm:prSet/>
      <dgm:spPr/>
      <dgm:t>
        <a:bodyPr/>
        <a:lstStyle/>
        <a:p>
          <a:endParaRPr lang="en-US"/>
        </a:p>
      </dgm:t>
    </dgm:pt>
    <dgm:pt modelId="{B32E654D-86C6-4774-BFFB-CD547D16D1F3}" type="sibTrans" cxnId="{2D711E5C-5C09-4662-B0A5-9813603EE4FA}">
      <dgm:prSet/>
      <dgm:spPr/>
      <dgm:t>
        <a:bodyPr/>
        <a:lstStyle/>
        <a:p>
          <a:endParaRPr lang="en-US"/>
        </a:p>
      </dgm:t>
    </dgm:pt>
    <dgm:pt modelId="{3311BD6C-3D49-BE4B-A864-5E828947147E}">
      <dgm:prSet phldr="0" custT="1"/>
      <dgm:spPr/>
      <dgm:t>
        <a:bodyPr/>
        <a:lstStyle/>
        <a:p>
          <a:r>
            <a:rPr lang="en-US" sz="1400" dirty="0"/>
            <a:t>Academy of College Excellence with Diego Navarro (FELI)</a:t>
          </a:r>
        </a:p>
      </dgm:t>
    </dgm:pt>
    <dgm:pt modelId="{D45D3B80-DEAF-F24B-8672-0ED40D499614}" type="parTrans" cxnId="{CF8FCEB3-F7C0-4F4D-8FE3-82A70010D4F3}">
      <dgm:prSet/>
      <dgm:spPr/>
      <dgm:t>
        <a:bodyPr/>
        <a:lstStyle/>
        <a:p>
          <a:endParaRPr lang="en-US"/>
        </a:p>
      </dgm:t>
    </dgm:pt>
    <dgm:pt modelId="{1699898F-83C7-C84D-A384-ADE64271782B}" type="sibTrans" cxnId="{CF8FCEB3-F7C0-4F4D-8FE3-82A70010D4F3}">
      <dgm:prSet/>
      <dgm:spPr/>
      <dgm:t>
        <a:bodyPr/>
        <a:lstStyle/>
        <a:p>
          <a:endParaRPr lang="en-US"/>
        </a:p>
      </dgm:t>
    </dgm:pt>
    <dgm:pt modelId="{2D7D87A2-84D3-CE45-880E-7E26E7485013}">
      <dgm:prSet custT="1"/>
      <dgm:spPr/>
      <dgm:t>
        <a:bodyPr/>
        <a:lstStyle/>
        <a:p>
          <a:r>
            <a:rPr lang="en-US" sz="1400" dirty="0"/>
            <a:t>Train new faculty as mentors – this will be done within the leadership institute  - Begin mentoring year 1 cohort.</a:t>
          </a:r>
        </a:p>
      </dgm:t>
    </dgm:pt>
    <dgm:pt modelId="{3B7C8371-9127-6640-8E0A-8A7FBE4E204B}" type="parTrans" cxnId="{527972C8-B66F-7C43-9F37-5D7ABE2166DF}">
      <dgm:prSet/>
      <dgm:spPr/>
    </dgm:pt>
    <dgm:pt modelId="{8D8F2B88-1BD3-F041-B249-BB6463EFD3A3}" type="sibTrans" cxnId="{527972C8-B66F-7C43-9F37-5D7ABE2166DF}">
      <dgm:prSet/>
      <dgm:spPr/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7BD3B1B9-30D5-B142-B661-C4EAB11A7686}" type="pres">
      <dgm:prSet presAssocID="{71B880BC-7BE6-FA40-9602-8BEFF5DF48FC}" presName="thickLine" presStyleLbl="alignNode1" presStyleIdx="0" presStyleCnt="8"/>
      <dgm:spPr/>
    </dgm:pt>
    <dgm:pt modelId="{2404561A-2570-FB44-B535-057E6EB0FAAD}" type="pres">
      <dgm:prSet presAssocID="{71B880BC-7BE6-FA40-9602-8BEFF5DF48FC}" presName="horz1" presStyleCnt="0"/>
      <dgm:spPr/>
    </dgm:pt>
    <dgm:pt modelId="{63B64226-2BAE-BE4E-B27A-DBAA4FCDC87D}" type="pres">
      <dgm:prSet presAssocID="{71B880BC-7BE6-FA40-9602-8BEFF5DF48FC}" presName="tx1" presStyleLbl="revTx" presStyleIdx="0" presStyleCnt="8"/>
      <dgm:spPr/>
    </dgm:pt>
    <dgm:pt modelId="{59F32BE8-3057-894F-95B5-6A52C0E0FC6D}" type="pres">
      <dgm:prSet presAssocID="{71B880BC-7BE6-FA40-9602-8BEFF5DF48FC}" presName="vert1" presStyleCnt="0"/>
      <dgm:spPr/>
    </dgm:pt>
    <dgm:pt modelId="{4B7A29F9-E049-49B5-AAC2-206C5A156767}" type="pres">
      <dgm:prSet presAssocID="{E2370901-BE3B-4708-8274-B171A48133D7}" presName="thickLine" presStyleLbl="alignNode1" presStyleIdx="1" presStyleCnt="8"/>
      <dgm:spPr/>
    </dgm:pt>
    <dgm:pt modelId="{C70E52AE-6497-4B0D-AAF6-EB76D9C3E3E2}" type="pres">
      <dgm:prSet presAssocID="{E2370901-BE3B-4708-8274-B171A48133D7}" presName="horz1" presStyleCnt="0"/>
      <dgm:spPr/>
    </dgm:pt>
    <dgm:pt modelId="{26EBCE88-AE94-4C5C-9962-C74ADBA431F7}" type="pres">
      <dgm:prSet presAssocID="{E2370901-BE3B-4708-8274-B171A48133D7}" presName="tx1" presStyleLbl="revTx" presStyleIdx="1" presStyleCnt="8"/>
      <dgm:spPr/>
    </dgm:pt>
    <dgm:pt modelId="{2EDB812B-A667-4E6E-BBEF-67B58095ADF3}" type="pres">
      <dgm:prSet presAssocID="{E2370901-BE3B-4708-8274-B171A48133D7}" presName="vert1" presStyleCnt="0"/>
      <dgm:spPr/>
    </dgm:pt>
    <dgm:pt modelId="{0D6DCB46-2517-E049-8525-4049732984A6}" type="pres">
      <dgm:prSet presAssocID="{3311BD6C-3D49-BE4B-A864-5E828947147E}" presName="thickLine" presStyleLbl="alignNode1" presStyleIdx="2" presStyleCnt="8"/>
      <dgm:spPr/>
    </dgm:pt>
    <dgm:pt modelId="{3E93BF77-A2CA-E947-9359-5E900394D54C}" type="pres">
      <dgm:prSet presAssocID="{3311BD6C-3D49-BE4B-A864-5E828947147E}" presName="horz1" presStyleCnt="0"/>
      <dgm:spPr/>
    </dgm:pt>
    <dgm:pt modelId="{E128434B-EFB7-7246-8BC7-58C7A80A2559}" type="pres">
      <dgm:prSet presAssocID="{3311BD6C-3D49-BE4B-A864-5E828947147E}" presName="tx1" presStyleLbl="revTx" presStyleIdx="2" presStyleCnt="8"/>
      <dgm:spPr/>
    </dgm:pt>
    <dgm:pt modelId="{8F930B52-EF06-FB4B-878A-594E6A752976}" type="pres">
      <dgm:prSet presAssocID="{3311BD6C-3D49-BE4B-A864-5E828947147E}" presName="vert1" presStyleCnt="0"/>
      <dgm:spPr/>
    </dgm:pt>
    <dgm:pt modelId="{1AF51C47-DED5-9849-9156-2B7BD36B481B}" type="pres">
      <dgm:prSet presAssocID="{CBAE0B67-7DD1-974F-B46D-A78D2F558932}" presName="thickLine" presStyleLbl="alignNode1" presStyleIdx="3" presStyleCnt="8"/>
      <dgm:spPr/>
    </dgm:pt>
    <dgm:pt modelId="{20C37377-FA18-3C4A-B2AA-704197CD2D73}" type="pres">
      <dgm:prSet presAssocID="{CBAE0B67-7DD1-974F-B46D-A78D2F558932}" presName="horz1" presStyleCnt="0"/>
      <dgm:spPr/>
    </dgm:pt>
    <dgm:pt modelId="{79C944A6-94B6-2F47-B87D-4C5C6678DA51}" type="pres">
      <dgm:prSet presAssocID="{CBAE0B67-7DD1-974F-B46D-A78D2F558932}" presName="tx1" presStyleLbl="revTx" presStyleIdx="3" presStyleCnt="8"/>
      <dgm:spPr/>
    </dgm:pt>
    <dgm:pt modelId="{5F0207C8-1B15-DA47-ABB0-6DA6BAD0F8DF}" type="pres">
      <dgm:prSet presAssocID="{CBAE0B67-7DD1-974F-B46D-A78D2F558932}" presName="vert1" presStyleCnt="0"/>
      <dgm:spPr/>
    </dgm:pt>
    <dgm:pt modelId="{C6C5D75D-E10C-7C4A-8B10-86C0F86D0FF4}" type="pres">
      <dgm:prSet presAssocID="{D856E5EB-8EE0-E44B-BDD9-8FA8D366AE23}" presName="thickLine" presStyleLbl="alignNode1" presStyleIdx="4" presStyleCnt="8"/>
      <dgm:spPr/>
    </dgm:pt>
    <dgm:pt modelId="{4AACC051-9C61-2E40-9AF1-494E24352473}" type="pres">
      <dgm:prSet presAssocID="{D856E5EB-8EE0-E44B-BDD9-8FA8D366AE23}" presName="horz1" presStyleCnt="0"/>
      <dgm:spPr/>
    </dgm:pt>
    <dgm:pt modelId="{5BC24AC7-0B7D-5E4D-AE56-C49C832381F3}" type="pres">
      <dgm:prSet presAssocID="{D856E5EB-8EE0-E44B-BDD9-8FA8D366AE23}" presName="tx1" presStyleLbl="revTx" presStyleIdx="4" presStyleCnt="8"/>
      <dgm:spPr/>
    </dgm:pt>
    <dgm:pt modelId="{16196747-E6C5-AB45-A144-D4F50F39326F}" type="pres">
      <dgm:prSet presAssocID="{D856E5EB-8EE0-E44B-BDD9-8FA8D366AE23}" presName="vert1" presStyleCnt="0"/>
      <dgm:spPr/>
    </dgm:pt>
    <dgm:pt modelId="{249A91B6-AF9D-8742-8FE6-7B2FAD9612E8}" type="pres">
      <dgm:prSet presAssocID="{3FB82ADC-B8B0-074A-8B8E-0F66EC345B8E}" presName="thickLine" presStyleLbl="alignNode1" presStyleIdx="5" presStyleCnt="8"/>
      <dgm:spPr/>
    </dgm:pt>
    <dgm:pt modelId="{B9BAE037-5A6E-8B4C-848C-874E2428ED9B}" type="pres">
      <dgm:prSet presAssocID="{3FB82ADC-B8B0-074A-8B8E-0F66EC345B8E}" presName="horz1" presStyleCnt="0"/>
      <dgm:spPr/>
    </dgm:pt>
    <dgm:pt modelId="{179B7378-4899-EA4B-8CD9-25B3CC3C14F2}" type="pres">
      <dgm:prSet presAssocID="{3FB82ADC-B8B0-074A-8B8E-0F66EC345B8E}" presName="tx1" presStyleLbl="revTx" presStyleIdx="5" presStyleCnt="8"/>
      <dgm:spPr/>
    </dgm:pt>
    <dgm:pt modelId="{52CBC10A-0379-EC4D-A027-A9D43A477306}" type="pres">
      <dgm:prSet presAssocID="{3FB82ADC-B8B0-074A-8B8E-0F66EC345B8E}" presName="vert1" presStyleCnt="0"/>
      <dgm:spPr/>
    </dgm:pt>
    <dgm:pt modelId="{72C63446-7F9D-2540-A1AE-DCC39BAED420}" type="pres">
      <dgm:prSet presAssocID="{C418FB94-848C-8E4A-B427-0F06D2648276}" presName="thickLine" presStyleLbl="alignNode1" presStyleIdx="6" presStyleCnt="8"/>
      <dgm:spPr/>
    </dgm:pt>
    <dgm:pt modelId="{674C03B5-9222-1B43-8038-C4752A2CF436}" type="pres">
      <dgm:prSet presAssocID="{C418FB94-848C-8E4A-B427-0F06D2648276}" presName="horz1" presStyleCnt="0"/>
      <dgm:spPr/>
    </dgm:pt>
    <dgm:pt modelId="{FB98CB73-EAF2-3645-8A22-7BC084C2D1E8}" type="pres">
      <dgm:prSet presAssocID="{C418FB94-848C-8E4A-B427-0F06D2648276}" presName="tx1" presStyleLbl="revTx" presStyleIdx="6" presStyleCnt="8"/>
      <dgm:spPr/>
    </dgm:pt>
    <dgm:pt modelId="{F81C2D1B-328E-A446-A1E8-90928EB69FF2}" type="pres">
      <dgm:prSet presAssocID="{C418FB94-848C-8E4A-B427-0F06D2648276}" presName="vert1" presStyleCnt="0"/>
      <dgm:spPr/>
    </dgm:pt>
    <dgm:pt modelId="{BE040237-B977-5C4F-A0ED-75FB1745852F}" type="pres">
      <dgm:prSet presAssocID="{2D7D87A2-84D3-CE45-880E-7E26E7485013}" presName="thickLine" presStyleLbl="alignNode1" presStyleIdx="7" presStyleCnt="8"/>
      <dgm:spPr/>
    </dgm:pt>
    <dgm:pt modelId="{2EA6E9E8-D69A-274A-B614-95D03BAEB0C8}" type="pres">
      <dgm:prSet presAssocID="{2D7D87A2-84D3-CE45-880E-7E26E7485013}" presName="horz1" presStyleCnt="0"/>
      <dgm:spPr/>
    </dgm:pt>
    <dgm:pt modelId="{66A00ED2-FE16-E246-82CE-B3A0661BB4A7}" type="pres">
      <dgm:prSet presAssocID="{2D7D87A2-84D3-CE45-880E-7E26E7485013}" presName="tx1" presStyleLbl="revTx" presStyleIdx="7" presStyleCnt="8"/>
      <dgm:spPr/>
    </dgm:pt>
    <dgm:pt modelId="{035AA82D-3DA3-5E45-9EEB-4EDA2DD787C8}" type="pres">
      <dgm:prSet presAssocID="{2D7D87A2-84D3-CE45-880E-7E26E7485013}" presName="vert1" presStyleCnt="0"/>
      <dgm:spPr/>
    </dgm:pt>
  </dgm:ptLst>
  <dgm:cxnLst>
    <dgm:cxn modelId="{CA8A4601-02C0-43EC-9EFF-2227918CC294}" type="presOf" srcId="{CBAE0B67-7DD1-974F-B46D-A78D2F558932}" destId="{79C944A6-94B6-2F47-B87D-4C5C6678DA51}" srcOrd="0" destOrd="0" presId="urn:microsoft.com/office/officeart/2008/layout/LinedList"/>
    <dgm:cxn modelId="{A81EC302-6BF2-9B40-BD24-CFBAE606E9C5}" srcId="{CA476DC1-2F9D-4EF1-B737-F172FECFF8A9}" destId="{D856E5EB-8EE0-E44B-BDD9-8FA8D366AE23}" srcOrd="4" destOrd="0" parTransId="{102C94FA-8729-ED46-9823-913F55EB9C30}" sibTransId="{D598A560-28A1-FB42-AC9E-EDD3830A68A9}"/>
    <dgm:cxn modelId="{61BB5435-858E-634D-9807-79AA386A9101}" type="presOf" srcId="{2D7D87A2-84D3-CE45-880E-7E26E7485013}" destId="{66A00ED2-FE16-E246-82CE-B3A0661BB4A7}" srcOrd="0" destOrd="0" presId="urn:microsoft.com/office/officeart/2008/layout/LinedList"/>
    <dgm:cxn modelId="{56F0DE3E-2227-0343-AFC1-998A43BBA32C}" type="presOf" srcId="{3311BD6C-3D49-BE4B-A864-5E828947147E}" destId="{E128434B-EFB7-7246-8BC7-58C7A80A2559}" srcOrd="0" destOrd="0" presId="urn:microsoft.com/office/officeart/2008/layout/LinedList"/>
    <dgm:cxn modelId="{2D711E5C-5C09-4662-B0A5-9813603EE4FA}" srcId="{CA476DC1-2F9D-4EF1-B737-F172FECFF8A9}" destId="{E2370901-BE3B-4708-8274-B171A48133D7}" srcOrd="1" destOrd="0" parTransId="{F9A10109-3F56-415C-8CF9-16B062F1B3B0}" sibTransId="{B32E654D-86C6-4774-BFFB-CD547D16D1F3}"/>
    <dgm:cxn modelId="{F3D44261-47E1-2F48-9307-85BFFF75E5AA}" srcId="{CA476DC1-2F9D-4EF1-B737-F172FECFF8A9}" destId="{CBAE0B67-7DD1-974F-B46D-A78D2F558932}" srcOrd="3" destOrd="0" parTransId="{431FDDF3-930B-F94F-B3E2-2F43099C86AF}" sibTransId="{217D884E-6BA5-6E44-A202-15607C0552E7}"/>
    <dgm:cxn modelId="{2F16117E-F759-4EAC-A543-638D5D67A39A}" type="presOf" srcId="{D856E5EB-8EE0-E44B-BDD9-8FA8D366AE23}" destId="{5BC24AC7-0B7D-5E4D-AE56-C49C832381F3}" srcOrd="0" destOrd="0" presId="urn:microsoft.com/office/officeart/2008/layout/LinedList"/>
    <dgm:cxn modelId="{53C3B898-450B-4EB3-BB8F-DA59C92BC8D3}" type="presOf" srcId="{3FB82ADC-B8B0-074A-8B8E-0F66EC345B8E}" destId="{179B7378-4899-EA4B-8CD9-25B3CC3C14F2}" srcOrd="0" destOrd="0" presId="urn:microsoft.com/office/officeart/2008/layout/LinedList"/>
    <dgm:cxn modelId="{CF8FCEB3-F7C0-4F4D-8FE3-82A70010D4F3}" srcId="{CA476DC1-2F9D-4EF1-B737-F172FECFF8A9}" destId="{3311BD6C-3D49-BE4B-A864-5E828947147E}" srcOrd="2" destOrd="0" parTransId="{D45D3B80-DEAF-F24B-8672-0ED40D499614}" sibTransId="{1699898F-83C7-C84D-A384-ADE64271782B}"/>
    <dgm:cxn modelId="{E6CE3CB7-B3C3-DC49-9BDA-40C9B1C0C150}" srcId="{CA476DC1-2F9D-4EF1-B737-F172FECFF8A9}" destId="{3FB82ADC-B8B0-074A-8B8E-0F66EC345B8E}" srcOrd="5" destOrd="0" parTransId="{8CC11DDE-0D8D-C846-89C5-AD1B06601711}" sibTransId="{B128CDD7-5AD3-CF49-A28B-313CE77463FE}"/>
    <dgm:cxn modelId="{527972C8-B66F-7C43-9F37-5D7ABE2166DF}" srcId="{CA476DC1-2F9D-4EF1-B737-F172FECFF8A9}" destId="{2D7D87A2-84D3-CE45-880E-7E26E7485013}" srcOrd="7" destOrd="0" parTransId="{3B7C8371-9127-6640-8E0A-8A7FBE4E204B}" sibTransId="{8D8F2B88-1BD3-F041-B249-BB6463EFD3A3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4BCFB1DF-41BF-8844-85E6-3B943F388E86}" srcId="{CA476DC1-2F9D-4EF1-B737-F172FECFF8A9}" destId="{C418FB94-848C-8E4A-B427-0F06D2648276}" srcOrd="6" destOrd="0" parTransId="{A5C9092B-4140-C947-A82E-F7D8D056D4E2}" sibTransId="{6B8825D5-23B7-CB4D-9065-437AA61CCD34}"/>
    <dgm:cxn modelId="{A201D2E0-D53B-4FB1-BF48-F338A8D3CD64}" type="presOf" srcId="{C418FB94-848C-8E4A-B427-0F06D2648276}" destId="{FB98CB73-EAF2-3645-8A22-7BC084C2D1E8}" srcOrd="0" destOrd="0" presId="urn:microsoft.com/office/officeart/2008/layout/LinedList"/>
    <dgm:cxn modelId="{5C3039E4-AF44-44AB-AADE-EB10676979D3}" type="presOf" srcId="{E2370901-BE3B-4708-8274-B171A48133D7}" destId="{26EBCE88-AE94-4C5C-9962-C74ADBA431F7}" srcOrd="0" destOrd="0" presId="urn:microsoft.com/office/officeart/2008/layout/LinedList"/>
    <dgm:cxn modelId="{C57483F7-891C-9F49-84A2-4A44793B7AE0}" srcId="{CA476DC1-2F9D-4EF1-B737-F172FECFF8A9}" destId="{71B880BC-7BE6-FA40-9602-8BEFF5DF48FC}" srcOrd="0" destOrd="0" parTransId="{056BCCC2-01AA-D44B-8687-DBA8848372C1}" sibTransId="{E434FC6E-E59E-B14F-9010-28C1A34455BF}"/>
    <dgm:cxn modelId="{869A7AFC-60C5-44C3-B76B-4A09655AD0AA}" type="presOf" srcId="{71B880BC-7BE6-FA40-9602-8BEFF5DF48FC}" destId="{63B64226-2BAE-BE4E-B27A-DBAA4FCDC87D}" srcOrd="0" destOrd="0" presId="urn:microsoft.com/office/officeart/2008/layout/LinedList"/>
    <dgm:cxn modelId="{A03895F0-ADC7-439A-BB1B-EB9368A60F80}" type="presParOf" srcId="{9CC27A4B-8CAC-F243-A9A6-342EA7183E01}" destId="{7BD3B1B9-30D5-B142-B661-C4EAB11A7686}" srcOrd="0" destOrd="0" presId="urn:microsoft.com/office/officeart/2008/layout/LinedList"/>
    <dgm:cxn modelId="{5E1405D2-B5FC-47F0-8A1D-E7EE8E5B2464}" type="presParOf" srcId="{9CC27A4B-8CAC-F243-A9A6-342EA7183E01}" destId="{2404561A-2570-FB44-B535-057E6EB0FAAD}" srcOrd="1" destOrd="0" presId="urn:microsoft.com/office/officeart/2008/layout/LinedList"/>
    <dgm:cxn modelId="{515CDF11-5B61-4FB1-95FA-FE80968D1AF6}" type="presParOf" srcId="{2404561A-2570-FB44-B535-057E6EB0FAAD}" destId="{63B64226-2BAE-BE4E-B27A-DBAA4FCDC87D}" srcOrd="0" destOrd="0" presId="urn:microsoft.com/office/officeart/2008/layout/LinedList"/>
    <dgm:cxn modelId="{4764A286-0712-4BED-804D-0AEAB2F1773B}" type="presParOf" srcId="{2404561A-2570-FB44-B535-057E6EB0FAAD}" destId="{59F32BE8-3057-894F-95B5-6A52C0E0FC6D}" srcOrd="1" destOrd="0" presId="urn:microsoft.com/office/officeart/2008/layout/LinedList"/>
    <dgm:cxn modelId="{E7907BCA-FEB9-40F2-A55F-CADF4D48A7A7}" type="presParOf" srcId="{9CC27A4B-8CAC-F243-A9A6-342EA7183E01}" destId="{4B7A29F9-E049-49B5-AAC2-206C5A156767}" srcOrd="2" destOrd="0" presId="urn:microsoft.com/office/officeart/2008/layout/LinedList"/>
    <dgm:cxn modelId="{59EB5AFF-5C85-4BB3-B9AD-665B3EEA7456}" type="presParOf" srcId="{9CC27A4B-8CAC-F243-A9A6-342EA7183E01}" destId="{C70E52AE-6497-4B0D-AAF6-EB76D9C3E3E2}" srcOrd="3" destOrd="0" presId="urn:microsoft.com/office/officeart/2008/layout/LinedList"/>
    <dgm:cxn modelId="{08B23C15-7260-496B-9EC8-7546D5750576}" type="presParOf" srcId="{C70E52AE-6497-4B0D-AAF6-EB76D9C3E3E2}" destId="{26EBCE88-AE94-4C5C-9962-C74ADBA431F7}" srcOrd="0" destOrd="0" presId="urn:microsoft.com/office/officeart/2008/layout/LinedList"/>
    <dgm:cxn modelId="{6DD22FA1-9088-41BC-9ECF-274526E41B85}" type="presParOf" srcId="{C70E52AE-6497-4B0D-AAF6-EB76D9C3E3E2}" destId="{2EDB812B-A667-4E6E-BBEF-67B58095ADF3}" srcOrd="1" destOrd="0" presId="urn:microsoft.com/office/officeart/2008/layout/LinedList"/>
    <dgm:cxn modelId="{088BD1E8-8017-294C-8467-B4CEB6D79DEF}" type="presParOf" srcId="{9CC27A4B-8CAC-F243-A9A6-342EA7183E01}" destId="{0D6DCB46-2517-E049-8525-4049732984A6}" srcOrd="4" destOrd="0" presId="urn:microsoft.com/office/officeart/2008/layout/LinedList"/>
    <dgm:cxn modelId="{42ED1811-0166-9943-B301-1FB6C719648F}" type="presParOf" srcId="{9CC27A4B-8CAC-F243-A9A6-342EA7183E01}" destId="{3E93BF77-A2CA-E947-9359-5E900394D54C}" srcOrd="5" destOrd="0" presId="urn:microsoft.com/office/officeart/2008/layout/LinedList"/>
    <dgm:cxn modelId="{018D61E6-5C46-B34A-BE84-DD83513B35BD}" type="presParOf" srcId="{3E93BF77-A2CA-E947-9359-5E900394D54C}" destId="{E128434B-EFB7-7246-8BC7-58C7A80A2559}" srcOrd="0" destOrd="0" presId="urn:microsoft.com/office/officeart/2008/layout/LinedList"/>
    <dgm:cxn modelId="{7100527E-2010-8F45-84CE-70E584A8F521}" type="presParOf" srcId="{3E93BF77-A2CA-E947-9359-5E900394D54C}" destId="{8F930B52-EF06-FB4B-878A-594E6A752976}" srcOrd="1" destOrd="0" presId="urn:microsoft.com/office/officeart/2008/layout/LinedList"/>
    <dgm:cxn modelId="{072621FF-B6C9-461D-B0B5-47501331E589}" type="presParOf" srcId="{9CC27A4B-8CAC-F243-A9A6-342EA7183E01}" destId="{1AF51C47-DED5-9849-9156-2B7BD36B481B}" srcOrd="6" destOrd="0" presId="urn:microsoft.com/office/officeart/2008/layout/LinedList"/>
    <dgm:cxn modelId="{211C0317-CADC-4EB8-B085-E63AE1195E62}" type="presParOf" srcId="{9CC27A4B-8CAC-F243-A9A6-342EA7183E01}" destId="{20C37377-FA18-3C4A-B2AA-704197CD2D73}" srcOrd="7" destOrd="0" presId="urn:microsoft.com/office/officeart/2008/layout/LinedList"/>
    <dgm:cxn modelId="{9EC28B19-4C10-4408-8887-291AD88FBB2C}" type="presParOf" srcId="{20C37377-FA18-3C4A-B2AA-704197CD2D73}" destId="{79C944A6-94B6-2F47-B87D-4C5C6678DA51}" srcOrd="0" destOrd="0" presId="urn:microsoft.com/office/officeart/2008/layout/LinedList"/>
    <dgm:cxn modelId="{1B59FBEF-D783-47D0-B5A1-3C1D2823538A}" type="presParOf" srcId="{20C37377-FA18-3C4A-B2AA-704197CD2D73}" destId="{5F0207C8-1B15-DA47-ABB0-6DA6BAD0F8DF}" srcOrd="1" destOrd="0" presId="urn:microsoft.com/office/officeart/2008/layout/LinedList"/>
    <dgm:cxn modelId="{B1F64366-0F34-4EA8-98FE-FD85637D46C0}" type="presParOf" srcId="{9CC27A4B-8CAC-F243-A9A6-342EA7183E01}" destId="{C6C5D75D-E10C-7C4A-8B10-86C0F86D0FF4}" srcOrd="8" destOrd="0" presId="urn:microsoft.com/office/officeart/2008/layout/LinedList"/>
    <dgm:cxn modelId="{784E866A-F2B1-4E8B-82F3-7B02A5C21E60}" type="presParOf" srcId="{9CC27A4B-8CAC-F243-A9A6-342EA7183E01}" destId="{4AACC051-9C61-2E40-9AF1-494E24352473}" srcOrd="9" destOrd="0" presId="urn:microsoft.com/office/officeart/2008/layout/LinedList"/>
    <dgm:cxn modelId="{FC03EF32-2D46-4544-9FD8-EE919AB767A5}" type="presParOf" srcId="{4AACC051-9C61-2E40-9AF1-494E24352473}" destId="{5BC24AC7-0B7D-5E4D-AE56-C49C832381F3}" srcOrd="0" destOrd="0" presId="urn:microsoft.com/office/officeart/2008/layout/LinedList"/>
    <dgm:cxn modelId="{54607D55-FD04-4035-A6DA-2DE95A90FF33}" type="presParOf" srcId="{4AACC051-9C61-2E40-9AF1-494E24352473}" destId="{16196747-E6C5-AB45-A144-D4F50F39326F}" srcOrd="1" destOrd="0" presId="urn:microsoft.com/office/officeart/2008/layout/LinedList"/>
    <dgm:cxn modelId="{9B3009C8-6280-4AEB-BC86-71E75D411CE4}" type="presParOf" srcId="{9CC27A4B-8CAC-F243-A9A6-342EA7183E01}" destId="{249A91B6-AF9D-8742-8FE6-7B2FAD9612E8}" srcOrd="10" destOrd="0" presId="urn:microsoft.com/office/officeart/2008/layout/LinedList"/>
    <dgm:cxn modelId="{2D32F3B8-7709-4AA1-B3E5-38DF08D20048}" type="presParOf" srcId="{9CC27A4B-8CAC-F243-A9A6-342EA7183E01}" destId="{B9BAE037-5A6E-8B4C-848C-874E2428ED9B}" srcOrd="11" destOrd="0" presId="urn:microsoft.com/office/officeart/2008/layout/LinedList"/>
    <dgm:cxn modelId="{4A9B930F-A765-41E0-A38A-64FDA0DEC680}" type="presParOf" srcId="{B9BAE037-5A6E-8B4C-848C-874E2428ED9B}" destId="{179B7378-4899-EA4B-8CD9-25B3CC3C14F2}" srcOrd="0" destOrd="0" presId="urn:microsoft.com/office/officeart/2008/layout/LinedList"/>
    <dgm:cxn modelId="{09B92BA2-6A1D-4B44-80BF-5F39F8A59CF7}" type="presParOf" srcId="{B9BAE037-5A6E-8B4C-848C-874E2428ED9B}" destId="{52CBC10A-0379-EC4D-A027-A9D43A477306}" srcOrd="1" destOrd="0" presId="urn:microsoft.com/office/officeart/2008/layout/LinedList"/>
    <dgm:cxn modelId="{2166F313-F21A-4970-B316-6C6C90C4C39F}" type="presParOf" srcId="{9CC27A4B-8CAC-F243-A9A6-342EA7183E01}" destId="{72C63446-7F9D-2540-A1AE-DCC39BAED420}" srcOrd="12" destOrd="0" presId="urn:microsoft.com/office/officeart/2008/layout/LinedList"/>
    <dgm:cxn modelId="{E99E8D46-000E-43BD-A42E-21C8DD5200E0}" type="presParOf" srcId="{9CC27A4B-8CAC-F243-A9A6-342EA7183E01}" destId="{674C03B5-9222-1B43-8038-C4752A2CF436}" srcOrd="13" destOrd="0" presId="urn:microsoft.com/office/officeart/2008/layout/LinedList"/>
    <dgm:cxn modelId="{A3E907C8-4CB4-4102-A1CE-BC9232E36C2C}" type="presParOf" srcId="{674C03B5-9222-1B43-8038-C4752A2CF436}" destId="{FB98CB73-EAF2-3645-8A22-7BC084C2D1E8}" srcOrd="0" destOrd="0" presId="urn:microsoft.com/office/officeart/2008/layout/LinedList"/>
    <dgm:cxn modelId="{7277FE21-A101-4D45-B280-B5A9A2E6F66D}" type="presParOf" srcId="{674C03B5-9222-1B43-8038-C4752A2CF436}" destId="{F81C2D1B-328E-A446-A1E8-90928EB69FF2}" srcOrd="1" destOrd="0" presId="urn:microsoft.com/office/officeart/2008/layout/LinedList"/>
    <dgm:cxn modelId="{C45ACC52-7643-F64D-A113-B8D7055B0A42}" type="presParOf" srcId="{9CC27A4B-8CAC-F243-A9A6-342EA7183E01}" destId="{BE040237-B977-5C4F-A0ED-75FB1745852F}" srcOrd="14" destOrd="0" presId="urn:microsoft.com/office/officeart/2008/layout/LinedList"/>
    <dgm:cxn modelId="{C401D770-330E-0344-B248-0EE70126CAEF}" type="presParOf" srcId="{9CC27A4B-8CAC-F243-A9A6-342EA7183E01}" destId="{2EA6E9E8-D69A-274A-B614-95D03BAEB0C8}" srcOrd="15" destOrd="0" presId="urn:microsoft.com/office/officeart/2008/layout/LinedList"/>
    <dgm:cxn modelId="{0588CD9E-2936-F842-BDFC-04AA17ED44C7}" type="presParOf" srcId="{2EA6E9E8-D69A-274A-B614-95D03BAEB0C8}" destId="{66A00ED2-FE16-E246-82CE-B3A0661BB4A7}" srcOrd="0" destOrd="0" presId="urn:microsoft.com/office/officeart/2008/layout/LinedList"/>
    <dgm:cxn modelId="{96E6DDEC-EA52-9442-8AE6-5859BD22B6F5}" type="presParOf" srcId="{2EA6E9E8-D69A-274A-B614-95D03BAEB0C8}" destId="{035AA82D-3DA3-5E45-9EEB-4EDA2DD787C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1400" dirty="0"/>
            <a:t>Empowerment &amp; Courageous Leadership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B4A90563-D9E7-2243-B63E-2DBD3EC8714D}">
      <dgm:prSet custT="1"/>
      <dgm:spPr/>
      <dgm:t>
        <a:bodyPr/>
        <a:lstStyle/>
        <a:p>
          <a:pPr rtl="0"/>
          <a:r>
            <a:rPr lang="en-US" sz="1400" dirty="0"/>
            <a:t>Deeper Self-Reflection: opportunities, access and support for intensive/immersive professional development (individual and campus-wide PD, for example, Skyline, USC Race Institute, Lumen Circle, 3CSN, CoP, OEI/OER, etc.). </a:t>
          </a:r>
        </a:p>
      </dgm:t>
    </dgm:pt>
    <dgm:pt modelId="{BADAC7AB-908B-A746-B03D-47ED9E07090B}" type="parTrans" cxnId="{66E3DD6B-8EF9-764A-B818-9D15CA67DE19}">
      <dgm:prSet/>
      <dgm:spPr/>
      <dgm:t>
        <a:bodyPr/>
        <a:lstStyle/>
        <a:p>
          <a:endParaRPr lang="en-US"/>
        </a:p>
      </dgm:t>
    </dgm:pt>
    <dgm:pt modelId="{92E69ABC-0CEB-0948-89FA-58CBC78C96BE}" type="sibTrans" cxnId="{66E3DD6B-8EF9-764A-B818-9D15CA67DE19}">
      <dgm:prSet/>
      <dgm:spPr/>
      <dgm:t>
        <a:bodyPr/>
        <a:lstStyle/>
        <a:p>
          <a:endParaRPr lang="en-US"/>
        </a:p>
      </dgm:t>
    </dgm:pt>
    <dgm:pt modelId="{BCAD45D7-B20E-BE4C-8C07-6B97D285145D}">
      <dgm:prSet custT="1"/>
      <dgm:spPr/>
      <dgm:t>
        <a:bodyPr/>
        <a:lstStyle/>
        <a:p>
          <a:r>
            <a:rPr lang="en-US" sz="1400" dirty="0"/>
            <a:t>Expand new faculty leadership involvement (Co-Chair a committee, attend AS Plenary, get involved at the state level, etc.)</a:t>
          </a:r>
        </a:p>
      </dgm:t>
    </dgm:pt>
    <dgm:pt modelId="{7AFB55A9-8905-244A-8F73-567E2A595F76}" type="parTrans" cxnId="{7E409598-045B-384E-A1A9-CB4A1A654574}">
      <dgm:prSet/>
      <dgm:spPr/>
      <dgm:t>
        <a:bodyPr/>
        <a:lstStyle/>
        <a:p>
          <a:endParaRPr lang="en-US"/>
        </a:p>
      </dgm:t>
    </dgm:pt>
    <dgm:pt modelId="{BC017291-A19C-4148-9B73-82D8ADFF2685}" type="sibTrans" cxnId="{7E409598-045B-384E-A1A9-CB4A1A654574}">
      <dgm:prSet/>
      <dgm:spPr/>
      <dgm:t>
        <a:bodyPr/>
        <a:lstStyle/>
        <a:p>
          <a:endParaRPr lang="en-US"/>
        </a:p>
      </dgm:t>
    </dgm:pt>
    <dgm:pt modelId="{D3DF4B68-2A00-F24C-BA76-3F727792FC34}">
      <dgm:prSet custT="1"/>
      <dgm:spPr/>
      <dgm:t>
        <a:bodyPr/>
        <a:lstStyle/>
        <a:p>
          <a:r>
            <a:rPr lang="en-US" sz="1400" dirty="0"/>
            <a:t>Invite 4th year new faculty to lead institute trainings</a:t>
          </a:r>
        </a:p>
      </dgm:t>
    </dgm:pt>
    <dgm:pt modelId="{2350A328-B4E2-C54A-89C0-074E3CF1518D}" type="parTrans" cxnId="{A8C85591-3A05-2247-A861-5DA28AF513F5}">
      <dgm:prSet/>
      <dgm:spPr/>
      <dgm:t>
        <a:bodyPr/>
        <a:lstStyle/>
        <a:p>
          <a:endParaRPr lang="en-US"/>
        </a:p>
      </dgm:t>
    </dgm:pt>
    <dgm:pt modelId="{F65A9479-8439-BA44-A414-F550F81EFC4C}" type="sibTrans" cxnId="{A8C85591-3A05-2247-A861-5DA28AF513F5}">
      <dgm:prSet/>
      <dgm:spPr/>
      <dgm:t>
        <a:bodyPr/>
        <a:lstStyle/>
        <a:p>
          <a:endParaRPr lang="en-US"/>
        </a:p>
      </dgm:t>
    </dgm:pt>
    <dgm:pt modelId="{26730DD3-BDAC-4C45-A82D-D927F9A76072}">
      <dgm:prSet custT="1"/>
      <dgm:spPr/>
      <dgm:t>
        <a:bodyPr/>
        <a:lstStyle/>
        <a:p>
          <a:pPr rtl="0"/>
          <a:r>
            <a:rPr lang="en-US" sz="1400" dirty="0"/>
            <a:t>Continue mentoring 2</a:t>
          </a:r>
          <a:r>
            <a:rPr lang="en-US" sz="1400" baseline="30000" dirty="0"/>
            <a:t>nd</a:t>
          </a:r>
          <a:r>
            <a:rPr lang="en-US" sz="1400" dirty="0"/>
            <a:t> Year new faculty</a:t>
          </a:r>
        </a:p>
      </dgm:t>
    </dgm:pt>
    <dgm:pt modelId="{92CC290D-1E47-1841-AAF9-E844EAA55D76}" type="parTrans" cxnId="{5C4CAA39-EB71-5441-AEE0-F45CC4B4858B}">
      <dgm:prSet/>
      <dgm:spPr/>
      <dgm:t>
        <a:bodyPr/>
        <a:lstStyle/>
        <a:p>
          <a:endParaRPr lang="en-US"/>
        </a:p>
      </dgm:t>
    </dgm:pt>
    <dgm:pt modelId="{A07D9331-1CD8-AA4F-A582-83C0958C581B}" type="sibTrans" cxnId="{5C4CAA39-EB71-5441-AEE0-F45CC4B4858B}">
      <dgm:prSet/>
      <dgm:spPr/>
      <dgm:t>
        <a:bodyPr/>
        <a:lstStyle/>
        <a:p>
          <a:endParaRPr lang="en-US"/>
        </a:p>
      </dgm:t>
    </dgm:pt>
    <dgm:pt modelId="{4E9FFA4E-8BF4-B547-92D9-805F42B406B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64E94748-D4B6-0A40-BAB2-EC349B7C816E}" type="parTrans" cxnId="{E0E9FDC7-2297-0247-A6E0-5335D2B2F431}">
      <dgm:prSet/>
      <dgm:spPr/>
      <dgm:t>
        <a:bodyPr/>
        <a:lstStyle/>
        <a:p>
          <a:endParaRPr lang="en-US"/>
        </a:p>
      </dgm:t>
    </dgm:pt>
    <dgm:pt modelId="{46089899-F241-EB41-B1B8-706FBBE2DBB9}" type="sibTrans" cxnId="{E0E9FDC7-2297-0247-A6E0-5335D2B2F431}">
      <dgm:prSet/>
      <dgm:spPr/>
      <dgm:t>
        <a:bodyPr/>
        <a:lstStyle/>
        <a:p>
          <a:endParaRPr lang="en-US"/>
        </a:p>
      </dgm:t>
    </dgm:pt>
    <dgm:pt modelId="{5F6BC2AC-D756-0C4F-8219-56BC31CA8C9E}">
      <dgm:prSet custT="1"/>
      <dgm:spPr/>
      <dgm:t>
        <a:bodyPr/>
        <a:lstStyle/>
        <a:p>
          <a:pPr rtl="0"/>
          <a:r>
            <a:rPr lang="en-US" sz="1400" dirty="0"/>
            <a:t>Celebrate tenure!</a:t>
          </a:r>
        </a:p>
      </dgm:t>
    </dgm:pt>
    <dgm:pt modelId="{DCA381EE-FC65-9543-8E03-B2A3C5E65E0A}" type="parTrans" cxnId="{AEA579C8-E628-184B-B634-B8FB6A2256AD}">
      <dgm:prSet/>
      <dgm:spPr/>
      <dgm:t>
        <a:bodyPr/>
        <a:lstStyle/>
        <a:p>
          <a:endParaRPr lang="en-US"/>
        </a:p>
      </dgm:t>
    </dgm:pt>
    <dgm:pt modelId="{E8662BB3-32B3-704D-A6C1-C7319406EA8B}" type="sibTrans" cxnId="{AEA579C8-E628-184B-B634-B8FB6A2256AD}">
      <dgm:prSet/>
      <dgm:spPr/>
      <dgm:t>
        <a:bodyPr/>
        <a:lstStyle/>
        <a:p>
          <a:endParaRPr lang="en-US"/>
        </a:p>
      </dgm:t>
    </dgm:pt>
    <dgm:pt modelId="{9025FDF8-9A43-2E48-A5C7-D3294422F63E}">
      <dgm:prSet custT="1"/>
      <dgm:spPr/>
      <dgm:t>
        <a:bodyPr/>
        <a:lstStyle/>
        <a:p>
          <a:pPr rtl="0"/>
          <a:endParaRPr lang="en-US" sz="1400" dirty="0"/>
        </a:p>
      </dgm:t>
    </dgm:pt>
    <dgm:pt modelId="{7721A04E-A46E-AC48-A759-9FEE07585F1B}" type="parTrans" cxnId="{30580904-68E7-7B40-9EC0-D0B4F83114AB}">
      <dgm:prSet/>
      <dgm:spPr/>
      <dgm:t>
        <a:bodyPr/>
        <a:lstStyle/>
        <a:p>
          <a:endParaRPr lang="en-US"/>
        </a:p>
      </dgm:t>
    </dgm:pt>
    <dgm:pt modelId="{7965929C-5A6C-264F-85F6-6B855C74941B}" type="sibTrans" cxnId="{30580904-68E7-7B40-9EC0-D0B4F83114AB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97539F55-B761-2445-8D28-560C3A6C83B2}" type="pres">
      <dgm:prSet presAssocID="{4E9FFA4E-8BF4-B547-92D9-805F42B406BC}" presName="thickLine" presStyleLbl="alignNode1" presStyleIdx="0" presStyleCnt="8"/>
      <dgm:spPr/>
    </dgm:pt>
    <dgm:pt modelId="{C82F883E-14D5-8244-B5EE-721B0AC5EEB2}" type="pres">
      <dgm:prSet presAssocID="{4E9FFA4E-8BF4-B547-92D9-805F42B406BC}" presName="horz1" presStyleCnt="0"/>
      <dgm:spPr/>
    </dgm:pt>
    <dgm:pt modelId="{EAAA24FC-F8B0-914C-A791-94D264C88243}" type="pres">
      <dgm:prSet presAssocID="{4E9FFA4E-8BF4-B547-92D9-805F42B406BC}" presName="tx1" presStyleLbl="revTx" presStyleIdx="0" presStyleCnt="8"/>
      <dgm:spPr/>
    </dgm:pt>
    <dgm:pt modelId="{703E1840-B0D6-9347-9DEF-827726B9C53B}" type="pres">
      <dgm:prSet presAssocID="{4E9FFA4E-8BF4-B547-92D9-805F42B406BC}" presName="vert1" presStyleCnt="0"/>
      <dgm:spPr/>
    </dgm:pt>
    <dgm:pt modelId="{56A0CCE8-F4DF-184D-A076-69F421DF0326}" type="pres">
      <dgm:prSet presAssocID="{A5890242-947E-4925-B93A-76AD0147184A}" presName="thickLine" presStyleLbl="alignNode1" presStyleIdx="1" presStyleCnt="8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1" presStyleCnt="8"/>
      <dgm:spPr/>
    </dgm:pt>
    <dgm:pt modelId="{171C4ED0-3EDD-EE4C-AA24-BAE69EC5A7F6}" type="pres">
      <dgm:prSet presAssocID="{A5890242-947E-4925-B93A-76AD0147184A}" presName="vert1" presStyleCnt="0"/>
      <dgm:spPr/>
    </dgm:pt>
    <dgm:pt modelId="{1A886441-36CA-5243-B660-A89EBEB1F15A}" type="pres">
      <dgm:prSet presAssocID="{B4A90563-D9E7-2243-B63E-2DBD3EC8714D}" presName="thickLine" presStyleLbl="alignNode1" presStyleIdx="2" presStyleCnt="8"/>
      <dgm:spPr/>
    </dgm:pt>
    <dgm:pt modelId="{69BA948F-7104-4E46-B116-2563249D8595}" type="pres">
      <dgm:prSet presAssocID="{B4A90563-D9E7-2243-B63E-2DBD3EC8714D}" presName="horz1" presStyleCnt="0"/>
      <dgm:spPr/>
    </dgm:pt>
    <dgm:pt modelId="{6EBB6ED0-10AB-AE44-966E-B9CD03FCAAA2}" type="pres">
      <dgm:prSet presAssocID="{B4A90563-D9E7-2243-B63E-2DBD3EC8714D}" presName="tx1" presStyleLbl="revTx" presStyleIdx="2" presStyleCnt="8"/>
      <dgm:spPr/>
    </dgm:pt>
    <dgm:pt modelId="{6C1A35CB-EE79-734C-9B6F-B194190F7ECD}" type="pres">
      <dgm:prSet presAssocID="{B4A90563-D9E7-2243-B63E-2DBD3EC8714D}" presName="vert1" presStyleCnt="0"/>
      <dgm:spPr/>
    </dgm:pt>
    <dgm:pt modelId="{60D9B771-FC32-B946-A910-707B3E10CF89}" type="pres">
      <dgm:prSet presAssocID="{BCAD45D7-B20E-BE4C-8C07-6B97D285145D}" presName="thickLine" presStyleLbl="alignNode1" presStyleIdx="3" presStyleCnt="8"/>
      <dgm:spPr/>
    </dgm:pt>
    <dgm:pt modelId="{D8BA98FF-E23E-474D-8E39-03500065010B}" type="pres">
      <dgm:prSet presAssocID="{BCAD45D7-B20E-BE4C-8C07-6B97D285145D}" presName="horz1" presStyleCnt="0"/>
      <dgm:spPr/>
    </dgm:pt>
    <dgm:pt modelId="{2B62D656-71D8-1A4D-9BA3-50EE93385A3B}" type="pres">
      <dgm:prSet presAssocID="{BCAD45D7-B20E-BE4C-8C07-6B97D285145D}" presName="tx1" presStyleLbl="revTx" presStyleIdx="3" presStyleCnt="8"/>
      <dgm:spPr/>
    </dgm:pt>
    <dgm:pt modelId="{F79340DA-19D4-574A-BFFB-399B8B13D0D9}" type="pres">
      <dgm:prSet presAssocID="{BCAD45D7-B20E-BE4C-8C07-6B97D285145D}" presName="vert1" presStyleCnt="0"/>
      <dgm:spPr/>
    </dgm:pt>
    <dgm:pt modelId="{2424C5C5-D256-1442-A65C-735B206F2725}" type="pres">
      <dgm:prSet presAssocID="{D3DF4B68-2A00-F24C-BA76-3F727792FC34}" presName="thickLine" presStyleLbl="alignNode1" presStyleIdx="4" presStyleCnt="8"/>
      <dgm:spPr/>
    </dgm:pt>
    <dgm:pt modelId="{76179780-E1ED-AA48-98F5-0B8F4E88B658}" type="pres">
      <dgm:prSet presAssocID="{D3DF4B68-2A00-F24C-BA76-3F727792FC34}" presName="horz1" presStyleCnt="0"/>
      <dgm:spPr/>
    </dgm:pt>
    <dgm:pt modelId="{54BBF3E5-4B7A-184D-B043-22B1B0059CFE}" type="pres">
      <dgm:prSet presAssocID="{D3DF4B68-2A00-F24C-BA76-3F727792FC34}" presName="tx1" presStyleLbl="revTx" presStyleIdx="4" presStyleCnt="8"/>
      <dgm:spPr/>
    </dgm:pt>
    <dgm:pt modelId="{2DBD79BA-4244-EC4C-A54F-8D4ACB2608B6}" type="pres">
      <dgm:prSet presAssocID="{D3DF4B68-2A00-F24C-BA76-3F727792FC34}" presName="vert1" presStyleCnt="0"/>
      <dgm:spPr/>
    </dgm:pt>
    <dgm:pt modelId="{266A6946-3BD8-1B40-B26A-0134A53840C5}" type="pres">
      <dgm:prSet presAssocID="{26730DD3-BDAC-4C45-A82D-D927F9A76072}" presName="thickLine" presStyleLbl="alignNode1" presStyleIdx="5" presStyleCnt="8"/>
      <dgm:spPr/>
    </dgm:pt>
    <dgm:pt modelId="{77E5E229-ECF9-694F-8F31-0F4B31911C55}" type="pres">
      <dgm:prSet presAssocID="{26730DD3-BDAC-4C45-A82D-D927F9A76072}" presName="horz1" presStyleCnt="0"/>
      <dgm:spPr/>
    </dgm:pt>
    <dgm:pt modelId="{E78A6FC3-4841-8043-8D6D-DDEA9A9F5FE0}" type="pres">
      <dgm:prSet presAssocID="{26730DD3-BDAC-4C45-A82D-D927F9A76072}" presName="tx1" presStyleLbl="revTx" presStyleIdx="5" presStyleCnt="8"/>
      <dgm:spPr/>
    </dgm:pt>
    <dgm:pt modelId="{D90967F5-B526-E844-A5A3-A0C9370BCE19}" type="pres">
      <dgm:prSet presAssocID="{26730DD3-BDAC-4C45-A82D-D927F9A76072}" presName="vert1" presStyleCnt="0"/>
      <dgm:spPr/>
    </dgm:pt>
    <dgm:pt modelId="{2C3DC268-19B4-0541-A6A4-A11C893106B2}" type="pres">
      <dgm:prSet presAssocID="{5F6BC2AC-D756-0C4F-8219-56BC31CA8C9E}" presName="thickLine" presStyleLbl="alignNode1" presStyleIdx="6" presStyleCnt="8"/>
      <dgm:spPr/>
    </dgm:pt>
    <dgm:pt modelId="{D2642F80-3E15-CF4D-95DD-C71BCFBBE3F6}" type="pres">
      <dgm:prSet presAssocID="{5F6BC2AC-D756-0C4F-8219-56BC31CA8C9E}" presName="horz1" presStyleCnt="0"/>
      <dgm:spPr/>
    </dgm:pt>
    <dgm:pt modelId="{930BAA3B-8AA0-B640-B105-D4DE22B5255E}" type="pres">
      <dgm:prSet presAssocID="{5F6BC2AC-D756-0C4F-8219-56BC31CA8C9E}" presName="tx1" presStyleLbl="revTx" presStyleIdx="6" presStyleCnt="8"/>
      <dgm:spPr/>
    </dgm:pt>
    <dgm:pt modelId="{B3E5BAF7-8B95-0343-8333-08948ADECC53}" type="pres">
      <dgm:prSet presAssocID="{5F6BC2AC-D756-0C4F-8219-56BC31CA8C9E}" presName="vert1" presStyleCnt="0"/>
      <dgm:spPr/>
    </dgm:pt>
    <dgm:pt modelId="{AA35BC67-E182-4E4A-A7EA-16A278346ED8}" type="pres">
      <dgm:prSet presAssocID="{9025FDF8-9A43-2E48-A5C7-D3294422F63E}" presName="thickLine" presStyleLbl="alignNode1" presStyleIdx="7" presStyleCnt="8"/>
      <dgm:spPr/>
    </dgm:pt>
    <dgm:pt modelId="{F3801666-368A-0046-B2D5-56075F760F6E}" type="pres">
      <dgm:prSet presAssocID="{9025FDF8-9A43-2E48-A5C7-D3294422F63E}" presName="horz1" presStyleCnt="0"/>
      <dgm:spPr/>
    </dgm:pt>
    <dgm:pt modelId="{208FC0C2-B01B-084C-8F10-CBA71A5CB259}" type="pres">
      <dgm:prSet presAssocID="{9025FDF8-9A43-2E48-A5C7-D3294422F63E}" presName="tx1" presStyleLbl="revTx" presStyleIdx="7" presStyleCnt="8"/>
      <dgm:spPr/>
    </dgm:pt>
    <dgm:pt modelId="{9B5C7626-3BCB-6243-85A0-BD1AD1A9C49B}" type="pres">
      <dgm:prSet presAssocID="{9025FDF8-9A43-2E48-A5C7-D3294422F63E}" presName="vert1" presStyleCnt="0"/>
      <dgm:spPr/>
    </dgm:pt>
  </dgm:ptLst>
  <dgm:cxnLst>
    <dgm:cxn modelId="{30580904-68E7-7B40-9EC0-D0B4F83114AB}" srcId="{CA476DC1-2F9D-4EF1-B737-F172FECFF8A9}" destId="{9025FDF8-9A43-2E48-A5C7-D3294422F63E}" srcOrd="7" destOrd="0" parTransId="{7721A04E-A46E-AC48-A759-9FEE07585F1B}" sibTransId="{7965929C-5A6C-264F-85F6-6B855C74941B}"/>
    <dgm:cxn modelId="{09016B04-80AF-1743-B7F1-DEBC73DD30B0}" type="presOf" srcId="{D3DF4B68-2A00-F24C-BA76-3F727792FC34}" destId="{54BBF3E5-4B7A-184D-B043-22B1B0059CFE}" srcOrd="0" destOrd="0" presId="urn:microsoft.com/office/officeart/2008/layout/LinedList"/>
    <dgm:cxn modelId="{5DFE9E07-DBB7-764D-9633-A200697E77C4}" type="presOf" srcId="{26730DD3-BDAC-4C45-A82D-D927F9A76072}" destId="{E78A6FC3-4841-8043-8D6D-DDEA9A9F5FE0}" srcOrd="0" destOrd="0" presId="urn:microsoft.com/office/officeart/2008/layout/LinedList"/>
    <dgm:cxn modelId="{8DA0FD08-BDB5-FB47-9F82-68DA031F3198}" type="presOf" srcId="{9025FDF8-9A43-2E48-A5C7-D3294422F63E}" destId="{208FC0C2-B01B-084C-8F10-CBA71A5CB259}" srcOrd="0" destOrd="0" presId="urn:microsoft.com/office/officeart/2008/layout/LinedList"/>
    <dgm:cxn modelId="{5C4CAA39-EB71-5441-AEE0-F45CC4B4858B}" srcId="{CA476DC1-2F9D-4EF1-B737-F172FECFF8A9}" destId="{26730DD3-BDAC-4C45-A82D-D927F9A76072}" srcOrd="5" destOrd="0" parTransId="{92CC290D-1E47-1841-AAF9-E844EAA55D76}" sibTransId="{A07D9331-1CD8-AA4F-A582-83C0958C581B}"/>
    <dgm:cxn modelId="{1B58413D-60D3-C044-AA21-77DEAA3D8984}" type="presOf" srcId="{BCAD45D7-B20E-BE4C-8C07-6B97D285145D}" destId="{2B62D656-71D8-1A4D-9BA3-50EE93385A3B}" srcOrd="0" destOrd="0" presId="urn:microsoft.com/office/officeart/2008/layout/LinedList"/>
    <dgm:cxn modelId="{4F961A47-1D6F-6D46-8DF9-952B2A214A2A}" type="presOf" srcId="{B4A90563-D9E7-2243-B63E-2DBD3EC8714D}" destId="{6EBB6ED0-10AB-AE44-966E-B9CD03FCAAA2}" srcOrd="0" destOrd="0" presId="urn:microsoft.com/office/officeart/2008/layout/LinedList"/>
    <dgm:cxn modelId="{39EC8459-E85E-DA40-9515-819A639D506D}" type="presOf" srcId="{A5890242-947E-4925-B93A-76AD0147184A}" destId="{E9C6D32A-84BF-F048-A680-DD31DC7357DB}" srcOrd="0" destOrd="0" presId="urn:microsoft.com/office/officeart/2008/layout/LinedList"/>
    <dgm:cxn modelId="{66E3DD6B-8EF9-764A-B818-9D15CA67DE19}" srcId="{CA476DC1-2F9D-4EF1-B737-F172FECFF8A9}" destId="{B4A90563-D9E7-2243-B63E-2DBD3EC8714D}" srcOrd="2" destOrd="0" parTransId="{BADAC7AB-908B-A746-B03D-47ED9E07090B}" sibTransId="{92E69ABC-0CEB-0948-89FA-58CBC78C96BE}"/>
    <dgm:cxn modelId="{A8C85591-3A05-2247-A861-5DA28AF513F5}" srcId="{CA476DC1-2F9D-4EF1-B737-F172FECFF8A9}" destId="{D3DF4B68-2A00-F24C-BA76-3F727792FC34}" srcOrd="4" destOrd="0" parTransId="{2350A328-B4E2-C54A-89C0-074E3CF1518D}" sibTransId="{F65A9479-8439-BA44-A414-F550F81EFC4C}"/>
    <dgm:cxn modelId="{7E409598-045B-384E-A1A9-CB4A1A654574}" srcId="{CA476DC1-2F9D-4EF1-B737-F172FECFF8A9}" destId="{BCAD45D7-B20E-BE4C-8C07-6B97D285145D}" srcOrd="3" destOrd="0" parTransId="{7AFB55A9-8905-244A-8F73-567E2A595F76}" sibTransId="{BC017291-A19C-4148-9B73-82D8ADFF2685}"/>
    <dgm:cxn modelId="{E9216BA0-748F-DD44-AC02-03B4D44572C2}" type="presOf" srcId="{4E9FFA4E-8BF4-B547-92D9-805F42B406BC}" destId="{EAAA24FC-F8B0-914C-A791-94D264C88243}" srcOrd="0" destOrd="0" presId="urn:microsoft.com/office/officeart/2008/layout/LinedList"/>
    <dgm:cxn modelId="{F77DCEA4-D47F-412C-9B44-D29A9BCD1667}" srcId="{CA476DC1-2F9D-4EF1-B737-F172FECFF8A9}" destId="{A5890242-947E-4925-B93A-76AD0147184A}" srcOrd="1" destOrd="0" parTransId="{D14FDF02-26ED-44A7-BD6C-8094B2DFE134}" sibTransId="{CFB4A08B-8051-477B-9A98-D487BF1590AB}"/>
    <dgm:cxn modelId="{D28CD0B2-B11E-854B-A845-4BB7D12ACEC1}" type="presOf" srcId="{5F6BC2AC-D756-0C4F-8219-56BC31CA8C9E}" destId="{930BAA3B-8AA0-B640-B105-D4DE22B5255E}" srcOrd="0" destOrd="0" presId="urn:microsoft.com/office/officeart/2008/layout/LinedList"/>
    <dgm:cxn modelId="{E0E9FDC7-2297-0247-A6E0-5335D2B2F431}" srcId="{CA476DC1-2F9D-4EF1-B737-F172FECFF8A9}" destId="{4E9FFA4E-8BF4-B547-92D9-805F42B406BC}" srcOrd="0" destOrd="0" parTransId="{64E94748-D4B6-0A40-BAB2-EC349B7C816E}" sibTransId="{46089899-F241-EB41-B1B8-706FBBE2DBB9}"/>
    <dgm:cxn modelId="{AEA579C8-E628-184B-B634-B8FB6A2256AD}" srcId="{CA476DC1-2F9D-4EF1-B737-F172FECFF8A9}" destId="{5F6BC2AC-D756-0C4F-8219-56BC31CA8C9E}" srcOrd="6" destOrd="0" parTransId="{DCA381EE-FC65-9543-8E03-B2A3C5E65E0A}" sibTransId="{E8662BB3-32B3-704D-A6C1-C7319406EA8B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B2626E52-594A-E347-90F6-A86C18721FB0}" type="presParOf" srcId="{9CC27A4B-8CAC-F243-A9A6-342EA7183E01}" destId="{97539F55-B761-2445-8D28-560C3A6C83B2}" srcOrd="0" destOrd="0" presId="urn:microsoft.com/office/officeart/2008/layout/LinedList"/>
    <dgm:cxn modelId="{08B7AC07-2C4E-774D-B15C-70E79D6BB1BE}" type="presParOf" srcId="{9CC27A4B-8CAC-F243-A9A6-342EA7183E01}" destId="{C82F883E-14D5-8244-B5EE-721B0AC5EEB2}" srcOrd="1" destOrd="0" presId="urn:microsoft.com/office/officeart/2008/layout/LinedList"/>
    <dgm:cxn modelId="{A0EA4287-BAD2-F545-ACF5-56A9039DEA69}" type="presParOf" srcId="{C82F883E-14D5-8244-B5EE-721B0AC5EEB2}" destId="{EAAA24FC-F8B0-914C-A791-94D264C88243}" srcOrd="0" destOrd="0" presId="urn:microsoft.com/office/officeart/2008/layout/LinedList"/>
    <dgm:cxn modelId="{C3B827AD-3BF4-364A-97CF-680BA1CD5B91}" type="presParOf" srcId="{C82F883E-14D5-8244-B5EE-721B0AC5EEB2}" destId="{703E1840-B0D6-9347-9DEF-827726B9C53B}" srcOrd="1" destOrd="0" presId="urn:microsoft.com/office/officeart/2008/layout/LinedList"/>
    <dgm:cxn modelId="{B68FF95A-EB61-B24B-8B73-22E1BA9921AC}" type="presParOf" srcId="{9CC27A4B-8CAC-F243-A9A6-342EA7183E01}" destId="{56A0CCE8-F4DF-184D-A076-69F421DF0326}" srcOrd="2" destOrd="0" presId="urn:microsoft.com/office/officeart/2008/layout/LinedList"/>
    <dgm:cxn modelId="{5DA7AF55-90F6-8A4E-915A-B445B0E0EC8A}" type="presParOf" srcId="{9CC27A4B-8CAC-F243-A9A6-342EA7183E01}" destId="{48EB8E25-428B-B04D-8F39-443ACAD2F134}" srcOrd="3" destOrd="0" presId="urn:microsoft.com/office/officeart/2008/layout/LinedList"/>
    <dgm:cxn modelId="{01B3DE8F-A1BB-DA4C-A4C0-C75239C4E0E6}" type="presParOf" srcId="{48EB8E25-428B-B04D-8F39-443ACAD2F134}" destId="{E9C6D32A-84BF-F048-A680-DD31DC7357DB}" srcOrd="0" destOrd="0" presId="urn:microsoft.com/office/officeart/2008/layout/LinedList"/>
    <dgm:cxn modelId="{5D58A6CA-1287-1C44-AC7C-2CFB4DCE362C}" type="presParOf" srcId="{48EB8E25-428B-B04D-8F39-443ACAD2F134}" destId="{171C4ED0-3EDD-EE4C-AA24-BAE69EC5A7F6}" srcOrd="1" destOrd="0" presId="urn:microsoft.com/office/officeart/2008/layout/LinedList"/>
    <dgm:cxn modelId="{E707BB8C-6A20-B540-A5B5-4D2509DA55E0}" type="presParOf" srcId="{9CC27A4B-8CAC-F243-A9A6-342EA7183E01}" destId="{1A886441-36CA-5243-B660-A89EBEB1F15A}" srcOrd="4" destOrd="0" presId="urn:microsoft.com/office/officeart/2008/layout/LinedList"/>
    <dgm:cxn modelId="{B917D127-EECA-A94D-B798-B4AF24FB7C99}" type="presParOf" srcId="{9CC27A4B-8CAC-F243-A9A6-342EA7183E01}" destId="{69BA948F-7104-4E46-B116-2563249D8595}" srcOrd="5" destOrd="0" presId="urn:microsoft.com/office/officeart/2008/layout/LinedList"/>
    <dgm:cxn modelId="{275537FE-BE80-9F46-87EC-295A05B3E3F7}" type="presParOf" srcId="{69BA948F-7104-4E46-B116-2563249D8595}" destId="{6EBB6ED0-10AB-AE44-966E-B9CD03FCAAA2}" srcOrd="0" destOrd="0" presId="urn:microsoft.com/office/officeart/2008/layout/LinedList"/>
    <dgm:cxn modelId="{95A0F6D4-7A88-F94E-965F-CF68ED687E30}" type="presParOf" srcId="{69BA948F-7104-4E46-B116-2563249D8595}" destId="{6C1A35CB-EE79-734C-9B6F-B194190F7ECD}" srcOrd="1" destOrd="0" presId="urn:microsoft.com/office/officeart/2008/layout/LinedList"/>
    <dgm:cxn modelId="{E55D7C49-5526-8F4A-888F-E066C796D350}" type="presParOf" srcId="{9CC27A4B-8CAC-F243-A9A6-342EA7183E01}" destId="{60D9B771-FC32-B946-A910-707B3E10CF89}" srcOrd="6" destOrd="0" presId="urn:microsoft.com/office/officeart/2008/layout/LinedList"/>
    <dgm:cxn modelId="{6E101F49-6545-A844-842C-3BF8C9231A1C}" type="presParOf" srcId="{9CC27A4B-8CAC-F243-A9A6-342EA7183E01}" destId="{D8BA98FF-E23E-474D-8E39-03500065010B}" srcOrd="7" destOrd="0" presId="urn:microsoft.com/office/officeart/2008/layout/LinedList"/>
    <dgm:cxn modelId="{EB61B61B-BE01-A54D-BBBA-1902CCB5E178}" type="presParOf" srcId="{D8BA98FF-E23E-474D-8E39-03500065010B}" destId="{2B62D656-71D8-1A4D-9BA3-50EE93385A3B}" srcOrd="0" destOrd="0" presId="urn:microsoft.com/office/officeart/2008/layout/LinedList"/>
    <dgm:cxn modelId="{A5343B7B-263D-D141-B056-1E0B4D3C58E5}" type="presParOf" srcId="{D8BA98FF-E23E-474D-8E39-03500065010B}" destId="{F79340DA-19D4-574A-BFFB-399B8B13D0D9}" srcOrd="1" destOrd="0" presId="urn:microsoft.com/office/officeart/2008/layout/LinedList"/>
    <dgm:cxn modelId="{1E5C4BFF-5F6E-4D4F-BB9F-B5384CC34961}" type="presParOf" srcId="{9CC27A4B-8CAC-F243-A9A6-342EA7183E01}" destId="{2424C5C5-D256-1442-A65C-735B206F2725}" srcOrd="8" destOrd="0" presId="urn:microsoft.com/office/officeart/2008/layout/LinedList"/>
    <dgm:cxn modelId="{B1E752EF-3AE3-7F42-A5D1-1D7C8A22E8BD}" type="presParOf" srcId="{9CC27A4B-8CAC-F243-A9A6-342EA7183E01}" destId="{76179780-E1ED-AA48-98F5-0B8F4E88B658}" srcOrd="9" destOrd="0" presId="urn:microsoft.com/office/officeart/2008/layout/LinedList"/>
    <dgm:cxn modelId="{7A0E4011-9F8F-9F4E-9BF9-2BB08153151F}" type="presParOf" srcId="{76179780-E1ED-AA48-98F5-0B8F4E88B658}" destId="{54BBF3E5-4B7A-184D-B043-22B1B0059CFE}" srcOrd="0" destOrd="0" presId="urn:microsoft.com/office/officeart/2008/layout/LinedList"/>
    <dgm:cxn modelId="{FF421F83-A916-2640-AD6D-63AB641B850F}" type="presParOf" srcId="{76179780-E1ED-AA48-98F5-0B8F4E88B658}" destId="{2DBD79BA-4244-EC4C-A54F-8D4ACB2608B6}" srcOrd="1" destOrd="0" presId="urn:microsoft.com/office/officeart/2008/layout/LinedList"/>
    <dgm:cxn modelId="{8C73A04C-5111-7849-A33F-ED2AC3428C56}" type="presParOf" srcId="{9CC27A4B-8CAC-F243-A9A6-342EA7183E01}" destId="{266A6946-3BD8-1B40-B26A-0134A53840C5}" srcOrd="10" destOrd="0" presId="urn:microsoft.com/office/officeart/2008/layout/LinedList"/>
    <dgm:cxn modelId="{BA130096-E3B3-D44C-814D-6455213C979B}" type="presParOf" srcId="{9CC27A4B-8CAC-F243-A9A6-342EA7183E01}" destId="{77E5E229-ECF9-694F-8F31-0F4B31911C55}" srcOrd="11" destOrd="0" presId="urn:microsoft.com/office/officeart/2008/layout/LinedList"/>
    <dgm:cxn modelId="{C0825964-B0C4-B041-B2D8-34A4A35A121F}" type="presParOf" srcId="{77E5E229-ECF9-694F-8F31-0F4B31911C55}" destId="{E78A6FC3-4841-8043-8D6D-DDEA9A9F5FE0}" srcOrd="0" destOrd="0" presId="urn:microsoft.com/office/officeart/2008/layout/LinedList"/>
    <dgm:cxn modelId="{7042751D-1A6C-B542-9C48-7DC19870B20F}" type="presParOf" srcId="{77E5E229-ECF9-694F-8F31-0F4B31911C55}" destId="{D90967F5-B526-E844-A5A3-A0C9370BCE19}" srcOrd="1" destOrd="0" presId="urn:microsoft.com/office/officeart/2008/layout/LinedList"/>
    <dgm:cxn modelId="{D6006922-14F9-4849-A680-2B6636914595}" type="presParOf" srcId="{9CC27A4B-8CAC-F243-A9A6-342EA7183E01}" destId="{2C3DC268-19B4-0541-A6A4-A11C893106B2}" srcOrd="12" destOrd="0" presId="urn:microsoft.com/office/officeart/2008/layout/LinedList"/>
    <dgm:cxn modelId="{D525A3E4-B8E8-AA4C-AFAE-7E7EB6CE18B5}" type="presParOf" srcId="{9CC27A4B-8CAC-F243-A9A6-342EA7183E01}" destId="{D2642F80-3E15-CF4D-95DD-C71BCFBBE3F6}" srcOrd="13" destOrd="0" presId="urn:microsoft.com/office/officeart/2008/layout/LinedList"/>
    <dgm:cxn modelId="{F2ABC002-6340-384D-8C23-6B172A81D21F}" type="presParOf" srcId="{D2642F80-3E15-CF4D-95DD-C71BCFBBE3F6}" destId="{930BAA3B-8AA0-B640-B105-D4DE22B5255E}" srcOrd="0" destOrd="0" presId="urn:microsoft.com/office/officeart/2008/layout/LinedList"/>
    <dgm:cxn modelId="{2457945C-DB12-4E47-8C8C-7D012B2EC611}" type="presParOf" srcId="{D2642F80-3E15-CF4D-95DD-C71BCFBBE3F6}" destId="{B3E5BAF7-8B95-0343-8333-08948ADECC53}" srcOrd="1" destOrd="0" presId="urn:microsoft.com/office/officeart/2008/layout/LinedList"/>
    <dgm:cxn modelId="{5DCF09D2-625E-E942-A6E0-5FAB1764FE13}" type="presParOf" srcId="{9CC27A4B-8CAC-F243-A9A6-342EA7183E01}" destId="{AA35BC67-E182-4E4A-A7EA-16A278346ED8}" srcOrd="14" destOrd="0" presId="urn:microsoft.com/office/officeart/2008/layout/LinedList"/>
    <dgm:cxn modelId="{745AE20D-3B9E-D541-BB43-181F276DCAAF}" type="presParOf" srcId="{9CC27A4B-8CAC-F243-A9A6-342EA7183E01}" destId="{F3801666-368A-0046-B2D5-56075F760F6E}" srcOrd="15" destOrd="0" presId="urn:microsoft.com/office/officeart/2008/layout/LinedList"/>
    <dgm:cxn modelId="{A536B3B5-7687-1C49-9A7C-7CED699A31C7}" type="presParOf" srcId="{F3801666-368A-0046-B2D5-56075F760F6E}" destId="{208FC0C2-B01B-084C-8F10-CBA71A5CB259}" srcOrd="0" destOrd="0" presId="urn:microsoft.com/office/officeart/2008/layout/LinedList"/>
    <dgm:cxn modelId="{DCF56D78-8D88-BB40-A879-955170F4D9C8}" type="presParOf" srcId="{F3801666-368A-0046-B2D5-56075F760F6E}" destId="{9B5C7626-3BCB-6243-85A0-BD1AD1A9C49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1600" dirty="0">
              <a:latin typeface="+mn-lt"/>
            </a:rPr>
            <a:t>Chair Training / Evaluations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4E9FFA4E-8BF4-B547-92D9-805F42B406B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THEMES</a:t>
          </a:r>
        </a:p>
      </dgm:t>
    </dgm:pt>
    <dgm:pt modelId="{64E94748-D4B6-0A40-BAB2-EC349B7C816E}" type="parTrans" cxnId="{E0E9FDC7-2297-0247-A6E0-5335D2B2F431}">
      <dgm:prSet/>
      <dgm:spPr/>
      <dgm:t>
        <a:bodyPr/>
        <a:lstStyle/>
        <a:p>
          <a:endParaRPr lang="en-US"/>
        </a:p>
      </dgm:t>
    </dgm:pt>
    <dgm:pt modelId="{46089899-F241-EB41-B1B8-706FBBE2DBB9}" type="sibTrans" cxnId="{E0E9FDC7-2297-0247-A6E0-5335D2B2F431}">
      <dgm:prSet/>
      <dgm:spPr/>
      <dgm:t>
        <a:bodyPr/>
        <a:lstStyle/>
        <a:p>
          <a:endParaRPr lang="en-US"/>
        </a:p>
      </dgm:t>
    </dgm:pt>
    <dgm:pt modelId="{3878EC15-7B02-9142-9BE8-EF80BD63D243}">
      <dgm:prSet custT="1"/>
      <dgm:spPr/>
      <dgm:t>
        <a:bodyPr/>
        <a:lstStyle/>
        <a:p>
          <a:r>
            <a:rPr lang="en-US" sz="1600">
              <a:latin typeface="+mn-lt"/>
            </a:rPr>
            <a:t>Program Review (annual &amp; 4-year, best practices and tools)</a:t>
          </a:r>
        </a:p>
      </dgm:t>
    </dgm:pt>
    <dgm:pt modelId="{BE10F6C3-EEE2-D847-B995-F3270541DB79}" type="parTrans" cxnId="{57595F17-D406-3B42-844B-EDB7E1F776D3}">
      <dgm:prSet/>
      <dgm:spPr/>
      <dgm:t>
        <a:bodyPr/>
        <a:lstStyle/>
        <a:p>
          <a:endParaRPr lang="en-US"/>
        </a:p>
      </dgm:t>
    </dgm:pt>
    <dgm:pt modelId="{BDC8A697-82E8-D94B-A7A9-2B0DE02FC1DE}" type="sibTrans" cxnId="{57595F17-D406-3B42-844B-EDB7E1F776D3}">
      <dgm:prSet/>
      <dgm:spPr/>
      <dgm:t>
        <a:bodyPr/>
        <a:lstStyle/>
        <a:p>
          <a:endParaRPr lang="en-US"/>
        </a:p>
      </dgm:t>
    </dgm:pt>
    <dgm:pt modelId="{C81615C6-0A17-7344-B082-B1C476724C38}">
      <dgm:prSet custT="1"/>
      <dgm:spPr/>
      <dgm:t>
        <a:bodyPr/>
        <a:lstStyle/>
        <a:p>
          <a:r>
            <a:rPr lang="en-US" sz="1600">
              <a:latin typeface="+mn-lt"/>
            </a:rPr>
            <a:t>Ongoing institutional service</a:t>
          </a:r>
        </a:p>
      </dgm:t>
    </dgm:pt>
    <dgm:pt modelId="{01DEC9DA-BE3E-3545-A551-315C5E2FD2A7}" type="parTrans" cxnId="{1D103C82-2341-A145-865F-778AADABBC82}">
      <dgm:prSet/>
      <dgm:spPr/>
      <dgm:t>
        <a:bodyPr/>
        <a:lstStyle/>
        <a:p>
          <a:endParaRPr lang="en-US"/>
        </a:p>
      </dgm:t>
    </dgm:pt>
    <dgm:pt modelId="{9C40141A-88EA-6846-8F5B-F14A0E80B0AF}" type="sibTrans" cxnId="{1D103C82-2341-A145-865F-778AADABBC82}">
      <dgm:prSet/>
      <dgm:spPr/>
      <dgm:t>
        <a:bodyPr/>
        <a:lstStyle/>
        <a:p>
          <a:endParaRPr lang="en-US"/>
        </a:p>
      </dgm:t>
    </dgm:pt>
    <dgm:pt modelId="{381B3B69-9BAB-5C4B-B127-25C52E53163F}">
      <dgm:prSet custT="1"/>
      <dgm:spPr/>
      <dgm:t>
        <a:bodyPr/>
        <a:lstStyle/>
        <a:p>
          <a:r>
            <a:rPr lang="en-US" sz="1600" dirty="0">
              <a:latin typeface="+mn-lt"/>
            </a:rPr>
            <a:t>Mentoring</a:t>
          </a:r>
        </a:p>
      </dgm:t>
    </dgm:pt>
    <dgm:pt modelId="{B5480110-F44A-BE49-BA3C-56775F136280}" type="parTrans" cxnId="{9A08C519-7299-A34F-BD2E-D66FE6FC4420}">
      <dgm:prSet/>
      <dgm:spPr/>
      <dgm:t>
        <a:bodyPr/>
        <a:lstStyle/>
        <a:p>
          <a:endParaRPr lang="en-US"/>
        </a:p>
      </dgm:t>
    </dgm:pt>
    <dgm:pt modelId="{EE9B94CC-8F63-B548-AEFA-4B4B4376DA3C}" type="sibTrans" cxnId="{9A08C519-7299-A34F-BD2E-D66FE6FC4420}">
      <dgm:prSet/>
      <dgm:spPr/>
      <dgm:t>
        <a:bodyPr/>
        <a:lstStyle/>
        <a:p>
          <a:endParaRPr lang="en-US"/>
        </a:p>
      </dgm:t>
    </dgm:pt>
    <dgm:pt modelId="{5F9F8999-BED0-8A4C-A876-F80E1CAEE34E}">
      <dgm:prSet custT="1"/>
      <dgm:spPr/>
      <dgm:t>
        <a:bodyPr/>
        <a:lstStyle/>
        <a:p>
          <a:r>
            <a:rPr lang="en-US" sz="1600" dirty="0">
              <a:latin typeface="+mn-lt"/>
            </a:rPr>
            <a:t>Administration &amp; Coordination (up-skilling)</a:t>
          </a:r>
        </a:p>
      </dgm:t>
    </dgm:pt>
    <dgm:pt modelId="{F7799AD7-A8DE-D440-B892-A94277857330}" type="parTrans" cxnId="{B9E7E445-F6CA-694C-B06D-596D07D2ACE1}">
      <dgm:prSet/>
      <dgm:spPr/>
      <dgm:t>
        <a:bodyPr/>
        <a:lstStyle/>
        <a:p>
          <a:endParaRPr lang="en-US"/>
        </a:p>
      </dgm:t>
    </dgm:pt>
    <dgm:pt modelId="{53436C88-35E8-ED45-8D07-EDE628D0DC97}" type="sibTrans" cxnId="{B9E7E445-F6CA-694C-B06D-596D07D2ACE1}">
      <dgm:prSet/>
      <dgm:spPr/>
      <dgm:t>
        <a:bodyPr/>
        <a:lstStyle/>
        <a:p>
          <a:endParaRPr lang="en-US"/>
        </a:p>
      </dgm:t>
    </dgm:pt>
    <dgm:pt modelId="{85580FFD-2BB8-413C-8FCC-06BED280A830}">
      <dgm:prSet phldr="0" custT="1"/>
      <dgm:spPr/>
      <dgm:t>
        <a:bodyPr/>
        <a:lstStyle/>
        <a:p>
          <a:pPr rtl="0"/>
          <a:r>
            <a:rPr lang="en-US" sz="1600" dirty="0">
              <a:latin typeface="+mn-lt"/>
            </a:rPr>
            <a:t>Courageous &amp; Transformative Leadership</a:t>
          </a:r>
        </a:p>
      </dgm:t>
    </dgm:pt>
    <dgm:pt modelId="{CC26DF99-0DFA-44D2-B866-D4CFFDD0913A}" type="parTrans" cxnId="{9A8B3B1C-F176-46D6-955B-11E8A81DB6AE}">
      <dgm:prSet/>
      <dgm:spPr/>
      <dgm:t>
        <a:bodyPr/>
        <a:lstStyle/>
        <a:p>
          <a:endParaRPr lang="en-US"/>
        </a:p>
      </dgm:t>
    </dgm:pt>
    <dgm:pt modelId="{26BE31CC-EE95-494B-B62B-806EDE886D33}" type="sibTrans" cxnId="{9A8B3B1C-F176-46D6-955B-11E8A81DB6AE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97539F55-B761-2445-8D28-560C3A6C83B2}" type="pres">
      <dgm:prSet presAssocID="{4E9FFA4E-8BF4-B547-92D9-805F42B406BC}" presName="thickLine" presStyleLbl="alignNode1" presStyleIdx="0" presStyleCnt="7"/>
      <dgm:spPr/>
    </dgm:pt>
    <dgm:pt modelId="{C82F883E-14D5-8244-B5EE-721B0AC5EEB2}" type="pres">
      <dgm:prSet presAssocID="{4E9FFA4E-8BF4-B547-92D9-805F42B406BC}" presName="horz1" presStyleCnt="0"/>
      <dgm:spPr/>
    </dgm:pt>
    <dgm:pt modelId="{EAAA24FC-F8B0-914C-A791-94D264C88243}" type="pres">
      <dgm:prSet presAssocID="{4E9FFA4E-8BF4-B547-92D9-805F42B406BC}" presName="tx1" presStyleLbl="revTx" presStyleIdx="0" presStyleCnt="7"/>
      <dgm:spPr/>
    </dgm:pt>
    <dgm:pt modelId="{703E1840-B0D6-9347-9DEF-827726B9C53B}" type="pres">
      <dgm:prSet presAssocID="{4E9FFA4E-8BF4-B547-92D9-805F42B406BC}" presName="vert1" presStyleCnt="0"/>
      <dgm:spPr/>
    </dgm:pt>
    <dgm:pt modelId="{BE0A089B-25C3-4D4D-A990-CA20760E3AE9}" type="pres">
      <dgm:prSet presAssocID="{85580FFD-2BB8-413C-8FCC-06BED280A830}" presName="thickLine" presStyleLbl="alignNode1" presStyleIdx="1" presStyleCnt="7"/>
      <dgm:spPr/>
    </dgm:pt>
    <dgm:pt modelId="{6655DBE2-CCF7-4B35-8FD8-FF205FCE4641}" type="pres">
      <dgm:prSet presAssocID="{85580FFD-2BB8-413C-8FCC-06BED280A830}" presName="horz1" presStyleCnt="0"/>
      <dgm:spPr/>
    </dgm:pt>
    <dgm:pt modelId="{95BF91E2-D761-49BF-A3FF-93BDBF33ACD8}" type="pres">
      <dgm:prSet presAssocID="{85580FFD-2BB8-413C-8FCC-06BED280A830}" presName="tx1" presStyleLbl="revTx" presStyleIdx="1" presStyleCnt="7"/>
      <dgm:spPr/>
    </dgm:pt>
    <dgm:pt modelId="{F6DAB5D9-DB02-4A37-9572-7DDEBEBAF174}" type="pres">
      <dgm:prSet presAssocID="{85580FFD-2BB8-413C-8FCC-06BED280A830}" presName="vert1" presStyleCnt="0"/>
      <dgm:spPr/>
    </dgm:pt>
    <dgm:pt modelId="{56A0CCE8-F4DF-184D-A076-69F421DF0326}" type="pres">
      <dgm:prSet presAssocID="{A5890242-947E-4925-B93A-76AD0147184A}" presName="thickLine" presStyleLbl="alignNode1" presStyleIdx="2" presStyleCnt="7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2" presStyleCnt="7"/>
      <dgm:spPr/>
    </dgm:pt>
    <dgm:pt modelId="{171C4ED0-3EDD-EE4C-AA24-BAE69EC5A7F6}" type="pres">
      <dgm:prSet presAssocID="{A5890242-947E-4925-B93A-76AD0147184A}" presName="vert1" presStyleCnt="0"/>
      <dgm:spPr/>
    </dgm:pt>
    <dgm:pt modelId="{B0D7BD1F-36DB-3F43-A34A-E7977AE1256C}" type="pres">
      <dgm:prSet presAssocID="{5F9F8999-BED0-8A4C-A876-F80E1CAEE34E}" presName="thickLine" presStyleLbl="alignNode1" presStyleIdx="3" presStyleCnt="7"/>
      <dgm:spPr/>
    </dgm:pt>
    <dgm:pt modelId="{61FC2BA7-7598-AC4D-9C79-F47EEFB116B7}" type="pres">
      <dgm:prSet presAssocID="{5F9F8999-BED0-8A4C-A876-F80E1CAEE34E}" presName="horz1" presStyleCnt="0"/>
      <dgm:spPr/>
    </dgm:pt>
    <dgm:pt modelId="{ECA304F1-F3BE-234B-86D4-A15D35B813CB}" type="pres">
      <dgm:prSet presAssocID="{5F9F8999-BED0-8A4C-A876-F80E1CAEE34E}" presName="tx1" presStyleLbl="revTx" presStyleIdx="3" presStyleCnt="7"/>
      <dgm:spPr/>
    </dgm:pt>
    <dgm:pt modelId="{6D5424CF-204D-2547-9C14-043BDA15CD97}" type="pres">
      <dgm:prSet presAssocID="{5F9F8999-BED0-8A4C-A876-F80E1CAEE34E}" presName="vert1" presStyleCnt="0"/>
      <dgm:spPr/>
    </dgm:pt>
    <dgm:pt modelId="{0C328AFD-4A74-804F-949F-A6BF9D59C3DA}" type="pres">
      <dgm:prSet presAssocID="{3878EC15-7B02-9142-9BE8-EF80BD63D243}" presName="thickLine" presStyleLbl="alignNode1" presStyleIdx="4" presStyleCnt="7"/>
      <dgm:spPr/>
    </dgm:pt>
    <dgm:pt modelId="{43604668-6828-134C-BE62-9F16AEDC181E}" type="pres">
      <dgm:prSet presAssocID="{3878EC15-7B02-9142-9BE8-EF80BD63D243}" presName="horz1" presStyleCnt="0"/>
      <dgm:spPr/>
    </dgm:pt>
    <dgm:pt modelId="{C0251A7F-BECB-A943-B405-8DAB62A1ACAC}" type="pres">
      <dgm:prSet presAssocID="{3878EC15-7B02-9142-9BE8-EF80BD63D243}" presName="tx1" presStyleLbl="revTx" presStyleIdx="4" presStyleCnt="7"/>
      <dgm:spPr/>
    </dgm:pt>
    <dgm:pt modelId="{EA63FAB0-8F9F-A049-9BE1-8D5EE4BB8EB5}" type="pres">
      <dgm:prSet presAssocID="{3878EC15-7B02-9142-9BE8-EF80BD63D243}" presName="vert1" presStyleCnt="0"/>
      <dgm:spPr/>
    </dgm:pt>
    <dgm:pt modelId="{06414373-4FC9-1147-8A07-FEEBE6B3F75F}" type="pres">
      <dgm:prSet presAssocID="{C81615C6-0A17-7344-B082-B1C476724C38}" presName="thickLine" presStyleLbl="alignNode1" presStyleIdx="5" presStyleCnt="7"/>
      <dgm:spPr/>
    </dgm:pt>
    <dgm:pt modelId="{A5560097-4C1C-6448-8233-E869DF9D7361}" type="pres">
      <dgm:prSet presAssocID="{C81615C6-0A17-7344-B082-B1C476724C38}" presName="horz1" presStyleCnt="0"/>
      <dgm:spPr/>
    </dgm:pt>
    <dgm:pt modelId="{CDEE19C0-FD58-F846-ABAF-340C358AFA92}" type="pres">
      <dgm:prSet presAssocID="{C81615C6-0A17-7344-B082-B1C476724C38}" presName="tx1" presStyleLbl="revTx" presStyleIdx="5" presStyleCnt="7"/>
      <dgm:spPr/>
    </dgm:pt>
    <dgm:pt modelId="{DE5541EC-97D3-B947-9B80-98A35A268D55}" type="pres">
      <dgm:prSet presAssocID="{C81615C6-0A17-7344-B082-B1C476724C38}" presName="vert1" presStyleCnt="0"/>
      <dgm:spPr/>
    </dgm:pt>
    <dgm:pt modelId="{5348701F-7C8A-474A-8925-4DF84BA4552E}" type="pres">
      <dgm:prSet presAssocID="{381B3B69-9BAB-5C4B-B127-25C52E53163F}" presName="thickLine" presStyleLbl="alignNode1" presStyleIdx="6" presStyleCnt="7"/>
      <dgm:spPr/>
    </dgm:pt>
    <dgm:pt modelId="{50668782-A3C1-7C46-9F20-B9F1E3135BFC}" type="pres">
      <dgm:prSet presAssocID="{381B3B69-9BAB-5C4B-B127-25C52E53163F}" presName="horz1" presStyleCnt="0"/>
      <dgm:spPr/>
    </dgm:pt>
    <dgm:pt modelId="{E6A54E31-4056-5941-BFC4-7327CA53E8F9}" type="pres">
      <dgm:prSet presAssocID="{381B3B69-9BAB-5C4B-B127-25C52E53163F}" presName="tx1" presStyleLbl="revTx" presStyleIdx="6" presStyleCnt="7"/>
      <dgm:spPr/>
    </dgm:pt>
    <dgm:pt modelId="{2329D90C-22E1-DB4F-AC76-5FC0F6B2CE95}" type="pres">
      <dgm:prSet presAssocID="{381B3B69-9BAB-5C4B-B127-25C52E53163F}" presName="vert1" presStyleCnt="0"/>
      <dgm:spPr/>
    </dgm:pt>
  </dgm:ptLst>
  <dgm:cxnLst>
    <dgm:cxn modelId="{57595F17-D406-3B42-844B-EDB7E1F776D3}" srcId="{CA476DC1-2F9D-4EF1-B737-F172FECFF8A9}" destId="{3878EC15-7B02-9142-9BE8-EF80BD63D243}" srcOrd="4" destOrd="0" parTransId="{BE10F6C3-EEE2-D847-B995-F3270541DB79}" sibTransId="{BDC8A697-82E8-D94B-A7A9-2B0DE02FC1DE}"/>
    <dgm:cxn modelId="{9A08C519-7299-A34F-BD2E-D66FE6FC4420}" srcId="{CA476DC1-2F9D-4EF1-B737-F172FECFF8A9}" destId="{381B3B69-9BAB-5C4B-B127-25C52E53163F}" srcOrd="6" destOrd="0" parTransId="{B5480110-F44A-BE49-BA3C-56775F136280}" sibTransId="{EE9B94CC-8F63-B548-AEFA-4B4B4376DA3C}"/>
    <dgm:cxn modelId="{9A8B3B1C-F176-46D6-955B-11E8A81DB6AE}" srcId="{CA476DC1-2F9D-4EF1-B737-F172FECFF8A9}" destId="{85580FFD-2BB8-413C-8FCC-06BED280A830}" srcOrd="1" destOrd="0" parTransId="{CC26DF99-0DFA-44D2-B866-D4CFFDD0913A}" sibTransId="{26BE31CC-EE95-494B-B62B-806EDE886D33}"/>
    <dgm:cxn modelId="{11EEFD3B-A537-4A79-A004-A085ED22D176}" type="presOf" srcId="{381B3B69-9BAB-5C4B-B127-25C52E53163F}" destId="{E6A54E31-4056-5941-BFC4-7327CA53E8F9}" srcOrd="0" destOrd="0" presId="urn:microsoft.com/office/officeart/2008/layout/LinedList"/>
    <dgm:cxn modelId="{B9E7E445-F6CA-694C-B06D-596D07D2ACE1}" srcId="{CA476DC1-2F9D-4EF1-B737-F172FECFF8A9}" destId="{5F9F8999-BED0-8A4C-A876-F80E1CAEE34E}" srcOrd="3" destOrd="0" parTransId="{F7799AD7-A8DE-D440-B892-A94277857330}" sibTransId="{53436C88-35E8-ED45-8D07-EDE628D0DC97}"/>
    <dgm:cxn modelId="{2C74A54A-A281-4A33-9347-35D2878F2900}" type="presOf" srcId="{85580FFD-2BB8-413C-8FCC-06BED280A830}" destId="{95BF91E2-D761-49BF-A3FF-93BDBF33ACD8}" srcOrd="0" destOrd="0" presId="urn:microsoft.com/office/officeart/2008/layout/LinedList"/>
    <dgm:cxn modelId="{1D103C82-2341-A145-865F-778AADABBC82}" srcId="{CA476DC1-2F9D-4EF1-B737-F172FECFF8A9}" destId="{C81615C6-0A17-7344-B082-B1C476724C38}" srcOrd="5" destOrd="0" parTransId="{01DEC9DA-BE3E-3545-A551-315C5E2FD2A7}" sibTransId="{9C40141A-88EA-6846-8F5B-F14A0E80B0AF}"/>
    <dgm:cxn modelId="{6CB3828E-AEF5-4C2B-85C4-E73BEBD9DED4}" type="presOf" srcId="{A5890242-947E-4925-B93A-76AD0147184A}" destId="{E9C6D32A-84BF-F048-A680-DD31DC7357DB}" srcOrd="0" destOrd="0" presId="urn:microsoft.com/office/officeart/2008/layout/LinedList"/>
    <dgm:cxn modelId="{F77DCEA4-D47F-412C-9B44-D29A9BCD1667}" srcId="{CA476DC1-2F9D-4EF1-B737-F172FECFF8A9}" destId="{A5890242-947E-4925-B93A-76AD0147184A}" srcOrd="2" destOrd="0" parTransId="{D14FDF02-26ED-44A7-BD6C-8094B2DFE134}" sibTransId="{CFB4A08B-8051-477B-9A98-D487BF1590AB}"/>
    <dgm:cxn modelId="{10291BAE-CBB1-462A-8072-85ED2FA5C2EA}" type="presOf" srcId="{C81615C6-0A17-7344-B082-B1C476724C38}" destId="{CDEE19C0-FD58-F846-ABAF-340C358AFA92}" srcOrd="0" destOrd="0" presId="urn:microsoft.com/office/officeart/2008/layout/LinedList"/>
    <dgm:cxn modelId="{E0E9FDC7-2297-0247-A6E0-5335D2B2F431}" srcId="{CA476DC1-2F9D-4EF1-B737-F172FECFF8A9}" destId="{4E9FFA4E-8BF4-B547-92D9-805F42B406BC}" srcOrd="0" destOrd="0" parTransId="{64E94748-D4B6-0A40-BAB2-EC349B7C816E}" sibTransId="{46089899-F241-EB41-B1B8-706FBBE2DBB9}"/>
    <dgm:cxn modelId="{84D763CF-586E-4DC8-A470-D9513EE33A46}" type="presOf" srcId="{5F9F8999-BED0-8A4C-A876-F80E1CAEE34E}" destId="{ECA304F1-F3BE-234B-86D4-A15D35B813CB}" srcOrd="0" destOrd="0" presId="urn:microsoft.com/office/officeart/2008/layout/LinedList"/>
    <dgm:cxn modelId="{3EDE76D0-2689-48B5-86F5-2859C385AC06}" type="presOf" srcId="{4E9FFA4E-8BF4-B547-92D9-805F42B406BC}" destId="{EAAA24FC-F8B0-914C-A791-94D264C88243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FEB589EA-2566-44DF-B4DB-C677D93C014C}" type="presOf" srcId="{3878EC15-7B02-9142-9BE8-EF80BD63D243}" destId="{C0251A7F-BECB-A943-B405-8DAB62A1ACAC}" srcOrd="0" destOrd="0" presId="urn:microsoft.com/office/officeart/2008/layout/LinedList"/>
    <dgm:cxn modelId="{C0A9EC76-C3CE-4ED9-92C4-6B987BC2DEF5}" type="presParOf" srcId="{9CC27A4B-8CAC-F243-A9A6-342EA7183E01}" destId="{97539F55-B761-2445-8D28-560C3A6C83B2}" srcOrd="0" destOrd="0" presId="urn:microsoft.com/office/officeart/2008/layout/LinedList"/>
    <dgm:cxn modelId="{B7DA6D96-F07A-421D-8411-78EFD44F8F02}" type="presParOf" srcId="{9CC27A4B-8CAC-F243-A9A6-342EA7183E01}" destId="{C82F883E-14D5-8244-B5EE-721B0AC5EEB2}" srcOrd="1" destOrd="0" presId="urn:microsoft.com/office/officeart/2008/layout/LinedList"/>
    <dgm:cxn modelId="{C74CFF22-5DD4-41A8-973D-F27E7EFA1CDC}" type="presParOf" srcId="{C82F883E-14D5-8244-B5EE-721B0AC5EEB2}" destId="{EAAA24FC-F8B0-914C-A791-94D264C88243}" srcOrd="0" destOrd="0" presId="urn:microsoft.com/office/officeart/2008/layout/LinedList"/>
    <dgm:cxn modelId="{1FADF3B0-F59E-416E-858A-E32EFA9C9827}" type="presParOf" srcId="{C82F883E-14D5-8244-B5EE-721B0AC5EEB2}" destId="{703E1840-B0D6-9347-9DEF-827726B9C53B}" srcOrd="1" destOrd="0" presId="urn:microsoft.com/office/officeart/2008/layout/LinedList"/>
    <dgm:cxn modelId="{82757E61-284B-457B-A429-0FE9128628E4}" type="presParOf" srcId="{9CC27A4B-8CAC-F243-A9A6-342EA7183E01}" destId="{BE0A089B-25C3-4D4D-A990-CA20760E3AE9}" srcOrd="2" destOrd="0" presId="urn:microsoft.com/office/officeart/2008/layout/LinedList"/>
    <dgm:cxn modelId="{1FF8E69A-7940-465D-B1ED-62638D7F0CCB}" type="presParOf" srcId="{9CC27A4B-8CAC-F243-A9A6-342EA7183E01}" destId="{6655DBE2-CCF7-4B35-8FD8-FF205FCE4641}" srcOrd="3" destOrd="0" presId="urn:microsoft.com/office/officeart/2008/layout/LinedList"/>
    <dgm:cxn modelId="{69447C46-4CBF-4745-B2D1-E0D82C1551A8}" type="presParOf" srcId="{6655DBE2-CCF7-4B35-8FD8-FF205FCE4641}" destId="{95BF91E2-D761-49BF-A3FF-93BDBF33ACD8}" srcOrd="0" destOrd="0" presId="urn:microsoft.com/office/officeart/2008/layout/LinedList"/>
    <dgm:cxn modelId="{BC20F99C-E1AE-4C82-A772-AEF7C52B4D6E}" type="presParOf" srcId="{6655DBE2-CCF7-4B35-8FD8-FF205FCE4641}" destId="{F6DAB5D9-DB02-4A37-9572-7DDEBEBAF174}" srcOrd="1" destOrd="0" presId="urn:microsoft.com/office/officeart/2008/layout/LinedList"/>
    <dgm:cxn modelId="{6D914B5F-3497-4FEE-BEA3-F6538222ED61}" type="presParOf" srcId="{9CC27A4B-8CAC-F243-A9A6-342EA7183E01}" destId="{56A0CCE8-F4DF-184D-A076-69F421DF0326}" srcOrd="4" destOrd="0" presId="urn:microsoft.com/office/officeart/2008/layout/LinedList"/>
    <dgm:cxn modelId="{4D9A06B7-0CBB-46A4-93A2-85CCC31E6018}" type="presParOf" srcId="{9CC27A4B-8CAC-F243-A9A6-342EA7183E01}" destId="{48EB8E25-428B-B04D-8F39-443ACAD2F134}" srcOrd="5" destOrd="0" presId="urn:microsoft.com/office/officeart/2008/layout/LinedList"/>
    <dgm:cxn modelId="{C07B5FBB-8B07-4CB7-A034-C92E768D2513}" type="presParOf" srcId="{48EB8E25-428B-B04D-8F39-443ACAD2F134}" destId="{E9C6D32A-84BF-F048-A680-DD31DC7357DB}" srcOrd="0" destOrd="0" presId="urn:microsoft.com/office/officeart/2008/layout/LinedList"/>
    <dgm:cxn modelId="{384BE720-8F9A-4F27-8700-76210EF52B2F}" type="presParOf" srcId="{48EB8E25-428B-B04D-8F39-443ACAD2F134}" destId="{171C4ED0-3EDD-EE4C-AA24-BAE69EC5A7F6}" srcOrd="1" destOrd="0" presId="urn:microsoft.com/office/officeart/2008/layout/LinedList"/>
    <dgm:cxn modelId="{3CDD0EB5-5FE8-4678-961F-F28E724D2AED}" type="presParOf" srcId="{9CC27A4B-8CAC-F243-A9A6-342EA7183E01}" destId="{B0D7BD1F-36DB-3F43-A34A-E7977AE1256C}" srcOrd="6" destOrd="0" presId="urn:microsoft.com/office/officeart/2008/layout/LinedList"/>
    <dgm:cxn modelId="{4FFD5C67-A67A-47E5-B859-88E70D130D3F}" type="presParOf" srcId="{9CC27A4B-8CAC-F243-A9A6-342EA7183E01}" destId="{61FC2BA7-7598-AC4D-9C79-F47EEFB116B7}" srcOrd="7" destOrd="0" presId="urn:microsoft.com/office/officeart/2008/layout/LinedList"/>
    <dgm:cxn modelId="{4D16AE5E-D98A-4490-88AF-1B068F3FF9FD}" type="presParOf" srcId="{61FC2BA7-7598-AC4D-9C79-F47EEFB116B7}" destId="{ECA304F1-F3BE-234B-86D4-A15D35B813CB}" srcOrd="0" destOrd="0" presId="urn:microsoft.com/office/officeart/2008/layout/LinedList"/>
    <dgm:cxn modelId="{88B5F5C7-B19B-4737-A47C-E3B420C78613}" type="presParOf" srcId="{61FC2BA7-7598-AC4D-9C79-F47EEFB116B7}" destId="{6D5424CF-204D-2547-9C14-043BDA15CD97}" srcOrd="1" destOrd="0" presId="urn:microsoft.com/office/officeart/2008/layout/LinedList"/>
    <dgm:cxn modelId="{F390DB0D-C893-4F7D-9EDE-165BAA1521C3}" type="presParOf" srcId="{9CC27A4B-8CAC-F243-A9A6-342EA7183E01}" destId="{0C328AFD-4A74-804F-949F-A6BF9D59C3DA}" srcOrd="8" destOrd="0" presId="urn:microsoft.com/office/officeart/2008/layout/LinedList"/>
    <dgm:cxn modelId="{85E64882-55B1-4768-AE22-68B781895318}" type="presParOf" srcId="{9CC27A4B-8CAC-F243-A9A6-342EA7183E01}" destId="{43604668-6828-134C-BE62-9F16AEDC181E}" srcOrd="9" destOrd="0" presId="urn:microsoft.com/office/officeart/2008/layout/LinedList"/>
    <dgm:cxn modelId="{9B4053CC-CBB3-4264-8E7D-787967C05955}" type="presParOf" srcId="{43604668-6828-134C-BE62-9F16AEDC181E}" destId="{C0251A7F-BECB-A943-B405-8DAB62A1ACAC}" srcOrd="0" destOrd="0" presId="urn:microsoft.com/office/officeart/2008/layout/LinedList"/>
    <dgm:cxn modelId="{ABC0B918-A6F1-4A06-BAC4-B83D368E4357}" type="presParOf" srcId="{43604668-6828-134C-BE62-9F16AEDC181E}" destId="{EA63FAB0-8F9F-A049-9BE1-8D5EE4BB8EB5}" srcOrd="1" destOrd="0" presId="urn:microsoft.com/office/officeart/2008/layout/LinedList"/>
    <dgm:cxn modelId="{FFDCFE9D-F44F-4902-9B6D-D24EEAB7B1CE}" type="presParOf" srcId="{9CC27A4B-8CAC-F243-A9A6-342EA7183E01}" destId="{06414373-4FC9-1147-8A07-FEEBE6B3F75F}" srcOrd="10" destOrd="0" presId="urn:microsoft.com/office/officeart/2008/layout/LinedList"/>
    <dgm:cxn modelId="{CF82FC6E-5439-420F-9AC3-D0DA92F38AF3}" type="presParOf" srcId="{9CC27A4B-8CAC-F243-A9A6-342EA7183E01}" destId="{A5560097-4C1C-6448-8233-E869DF9D7361}" srcOrd="11" destOrd="0" presId="urn:microsoft.com/office/officeart/2008/layout/LinedList"/>
    <dgm:cxn modelId="{3E6E0D1D-7A04-4CD3-B360-B53DD224E0C3}" type="presParOf" srcId="{A5560097-4C1C-6448-8233-E869DF9D7361}" destId="{CDEE19C0-FD58-F846-ABAF-340C358AFA92}" srcOrd="0" destOrd="0" presId="urn:microsoft.com/office/officeart/2008/layout/LinedList"/>
    <dgm:cxn modelId="{6D46524D-22F9-4624-8CCB-9C2EA3108FD9}" type="presParOf" srcId="{A5560097-4C1C-6448-8233-E869DF9D7361}" destId="{DE5541EC-97D3-B947-9B80-98A35A268D55}" srcOrd="1" destOrd="0" presId="urn:microsoft.com/office/officeart/2008/layout/LinedList"/>
    <dgm:cxn modelId="{ACD8924A-BED7-47E2-84D1-8D823C946880}" type="presParOf" srcId="{9CC27A4B-8CAC-F243-A9A6-342EA7183E01}" destId="{5348701F-7C8A-474A-8925-4DF84BA4552E}" srcOrd="12" destOrd="0" presId="urn:microsoft.com/office/officeart/2008/layout/LinedList"/>
    <dgm:cxn modelId="{F64DE239-43BA-467E-8F82-CC77392973C4}" type="presParOf" srcId="{9CC27A4B-8CAC-F243-A9A6-342EA7183E01}" destId="{50668782-A3C1-7C46-9F20-B9F1E3135BFC}" srcOrd="13" destOrd="0" presId="urn:microsoft.com/office/officeart/2008/layout/LinedList"/>
    <dgm:cxn modelId="{97F63B6E-1D12-4D64-8BE8-4CFC64035270}" type="presParOf" srcId="{50668782-A3C1-7C46-9F20-B9F1E3135BFC}" destId="{E6A54E31-4056-5941-BFC4-7327CA53E8F9}" srcOrd="0" destOrd="0" presId="urn:microsoft.com/office/officeart/2008/layout/LinedList"/>
    <dgm:cxn modelId="{156E4657-96EA-44E4-BBA1-31CBC9FD8549}" type="presParOf" srcId="{50668782-A3C1-7C46-9F20-B9F1E3135BFC}" destId="{2329D90C-22E1-DB4F-AC76-5FC0F6B2CE9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/>
      <dgm:spPr/>
      <dgm:t>
        <a:bodyPr/>
        <a:lstStyle/>
        <a:p>
          <a:r>
            <a:rPr lang="en-US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Diablo College PD Plan</a:t>
          </a:r>
          <a:endParaRPr lang="en-US" dirty="0"/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7AC388C6-680B-4F22-83D9-B628E9CEB5E0}">
      <dgm:prSet phldr="0"/>
      <dgm:spPr/>
      <dgm:t>
        <a:bodyPr/>
        <a:lstStyle/>
        <a:p>
          <a:pPr rtl="0"/>
          <a:r>
            <a:rPr lang="en-US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Generation Equity-Minded Practitioner</a:t>
          </a:r>
          <a:r>
            <a:rPr lang="en-US" dirty="0"/>
            <a:t> </a:t>
          </a:r>
        </a:p>
      </dgm:t>
    </dgm:pt>
    <dgm:pt modelId="{AF2D4FE3-DE6E-401C-8C5F-DFC63EE2835F}" type="parTrans" cxnId="{F6D40AAF-72F7-4E13-913E-99C11E94E4AA}">
      <dgm:prSet/>
      <dgm:spPr/>
      <dgm:t>
        <a:bodyPr/>
        <a:lstStyle/>
        <a:p>
          <a:endParaRPr lang="en-US"/>
        </a:p>
      </dgm:t>
    </dgm:pt>
    <dgm:pt modelId="{152B1D64-0FF3-420C-B725-41D729757ACE}" type="sibTrans" cxnId="{F6D40AAF-72F7-4E13-913E-99C11E94E4AA}">
      <dgm:prSet/>
      <dgm:spPr/>
      <dgm:t>
        <a:bodyPr/>
        <a:lstStyle/>
        <a:p>
          <a:endParaRPr lang="en-US"/>
        </a:p>
      </dgm:t>
    </dgm:pt>
    <dgm:pt modelId="{6B700D29-7EAA-B142-A61C-3E113D8DD92A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</a:t>
          </a:r>
          <a:endParaRPr lang="en-US" dirty="0">
            <a:solidFill>
              <a:schemeClr val="tx1"/>
            </a:solidFill>
          </a:endParaRPr>
        </a:p>
      </dgm:t>
    </dgm:pt>
    <dgm:pt modelId="{E8836E3D-803B-4F4F-91CC-AB9AAD49A921}" type="parTrans" cxnId="{FB128E1D-469E-FF45-A1ED-89259EE55253}">
      <dgm:prSet/>
      <dgm:spPr/>
      <dgm:t>
        <a:bodyPr/>
        <a:lstStyle/>
        <a:p>
          <a:endParaRPr lang="en-US"/>
        </a:p>
      </dgm:t>
    </dgm:pt>
    <dgm:pt modelId="{50C33993-121D-8544-AEED-64F1D95D3F6A}" type="sibTrans" cxnId="{FB128E1D-469E-FF45-A1ED-89259EE55253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3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3"/>
      <dgm:spPr/>
    </dgm:pt>
    <dgm:pt modelId="{171C4ED0-3EDD-EE4C-AA24-BAE69EC5A7F6}" type="pres">
      <dgm:prSet presAssocID="{A5890242-947E-4925-B93A-76AD0147184A}" presName="vert1" presStyleCnt="0"/>
      <dgm:spPr/>
    </dgm:pt>
    <dgm:pt modelId="{43D143B0-A152-4892-8215-0647BEBBD723}" type="pres">
      <dgm:prSet presAssocID="{7AC388C6-680B-4F22-83D9-B628E9CEB5E0}" presName="thickLine" presStyleLbl="alignNode1" presStyleIdx="1" presStyleCnt="3"/>
      <dgm:spPr/>
    </dgm:pt>
    <dgm:pt modelId="{7C2BB398-6A9D-40E5-9E2B-B4F6A887F0B6}" type="pres">
      <dgm:prSet presAssocID="{7AC388C6-680B-4F22-83D9-B628E9CEB5E0}" presName="horz1" presStyleCnt="0"/>
      <dgm:spPr/>
    </dgm:pt>
    <dgm:pt modelId="{9B90B9D1-94E3-4902-BEA9-72840A00EE14}" type="pres">
      <dgm:prSet presAssocID="{7AC388C6-680B-4F22-83D9-B628E9CEB5E0}" presName="tx1" presStyleLbl="revTx" presStyleIdx="1" presStyleCnt="3"/>
      <dgm:spPr/>
    </dgm:pt>
    <dgm:pt modelId="{78162409-C56A-4E7F-B48C-D3E653990AAB}" type="pres">
      <dgm:prSet presAssocID="{7AC388C6-680B-4F22-83D9-B628E9CEB5E0}" presName="vert1" presStyleCnt="0"/>
      <dgm:spPr/>
    </dgm:pt>
    <dgm:pt modelId="{F2CD7055-E6C0-334D-89D6-E5BDB2C4009B}" type="pres">
      <dgm:prSet presAssocID="{6B700D29-7EAA-B142-A61C-3E113D8DD92A}" presName="thickLine" presStyleLbl="alignNode1" presStyleIdx="2" presStyleCnt="3"/>
      <dgm:spPr/>
    </dgm:pt>
    <dgm:pt modelId="{CD727215-297C-4140-B4A7-6CC4032D2C18}" type="pres">
      <dgm:prSet presAssocID="{6B700D29-7EAA-B142-A61C-3E113D8DD92A}" presName="horz1" presStyleCnt="0"/>
      <dgm:spPr/>
    </dgm:pt>
    <dgm:pt modelId="{1D7FC8CD-D4AC-2849-A525-32497CA3887D}" type="pres">
      <dgm:prSet presAssocID="{6B700D29-7EAA-B142-A61C-3E113D8DD92A}" presName="tx1" presStyleLbl="revTx" presStyleIdx="2" presStyleCnt="3"/>
      <dgm:spPr/>
    </dgm:pt>
    <dgm:pt modelId="{E426A5B4-27DA-3549-A8A8-8781679FE496}" type="pres">
      <dgm:prSet presAssocID="{6B700D29-7EAA-B142-A61C-3E113D8DD92A}" presName="vert1" presStyleCnt="0"/>
      <dgm:spPr/>
    </dgm:pt>
  </dgm:ptLst>
  <dgm:cxnLst>
    <dgm:cxn modelId="{FB128E1D-469E-FF45-A1ED-89259EE55253}" srcId="{CA476DC1-2F9D-4EF1-B737-F172FECFF8A9}" destId="{6B700D29-7EAA-B142-A61C-3E113D8DD92A}" srcOrd="2" destOrd="0" parTransId="{E8836E3D-803B-4F4F-91CC-AB9AAD49A921}" sibTransId="{50C33993-121D-8544-AEED-64F1D95D3F6A}"/>
    <dgm:cxn modelId="{9346A83D-A230-4AEE-8BF7-2FC965F16E12}" type="presOf" srcId="{A5890242-947E-4925-B93A-76AD0147184A}" destId="{E9C6D32A-84BF-F048-A680-DD31DC7357DB}" srcOrd="0" destOrd="0" presId="urn:microsoft.com/office/officeart/2008/layout/LinedList"/>
    <dgm:cxn modelId="{28975545-8CD1-7744-BD31-94DF3B2979FF}" type="presOf" srcId="{6B700D29-7EAA-B142-A61C-3E113D8DD92A}" destId="{1D7FC8CD-D4AC-2849-A525-32497CA3887D}" srcOrd="0" destOrd="0" presId="urn:microsoft.com/office/officeart/2008/layout/LinedList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F6D40AAF-72F7-4E13-913E-99C11E94E4AA}" srcId="{CA476DC1-2F9D-4EF1-B737-F172FECFF8A9}" destId="{7AC388C6-680B-4F22-83D9-B628E9CEB5E0}" srcOrd="1" destOrd="0" parTransId="{AF2D4FE3-DE6E-401C-8C5F-DFC63EE2835F}" sibTransId="{152B1D64-0FF3-420C-B725-41D729757ACE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726694DF-9904-43E3-8E13-CD7DB7393FD8}" type="presOf" srcId="{7AC388C6-680B-4F22-83D9-B628E9CEB5E0}" destId="{9B90B9D1-94E3-4902-BEA9-72840A00EE14}" srcOrd="0" destOrd="0" presId="urn:microsoft.com/office/officeart/2008/layout/LinedList"/>
    <dgm:cxn modelId="{731FED97-4862-45D7-9F56-FE1E3354687D}" type="presParOf" srcId="{9CC27A4B-8CAC-F243-A9A6-342EA7183E01}" destId="{56A0CCE8-F4DF-184D-A076-69F421DF0326}" srcOrd="0" destOrd="0" presId="urn:microsoft.com/office/officeart/2008/layout/LinedList"/>
    <dgm:cxn modelId="{F9F01035-7317-4B83-8AAE-98CFA9F985C3}" type="presParOf" srcId="{9CC27A4B-8CAC-F243-A9A6-342EA7183E01}" destId="{48EB8E25-428B-B04D-8F39-443ACAD2F134}" srcOrd="1" destOrd="0" presId="urn:microsoft.com/office/officeart/2008/layout/LinedList"/>
    <dgm:cxn modelId="{33F567A0-8E9F-413D-8437-44B22B56C779}" type="presParOf" srcId="{48EB8E25-428B-B04D-8F39-443ACAD2F134}" destId="{E9C6D32A-84BF-F048-A680-DD31DC7357DB}" srcOrd="0" destOrd="0" presId="urn:microsoft.com/office/officeart/2008/layout/LinedList"/>
    <dgm:cxn modelId="{54B8ED97-C421-4CF8-A44A-AFD11CC3B958}" type="presParOf" srcId="{48EB8E25-428B-B04D-8F39-443ACAD2F134}" destId="{171C4ED0-3EDD-EE4C-AA24-BAE69EC5A7F6}" srcOrd="1" destOrd="0" presId="urn:microsoft.com/office/officeart/2008/layout/LinedList"/>
    <dgm:cxn modelId="{A38D1870-200B-4127-A69E-F07E92F29D91}" type="presParOf" srcId="{9CC27A4B-8CAC-F243-A9A6-342EA7183E01}" destId="{43D143B0-A152-4892-8215-0647BEBBD723}" srcOrd="2" destOrd="0" presId="urn:microsoft.com/office/officeart/2008/layout/LinedList"/>
    <dgm:cxn modelId="{875C9F6B-F6BB-4517-B417-57090E66A42C}" type="presParOf" srcId="{9CC27A4B-8CAC-F243-A9A6-342EA7183E01}" destId="{7C2BB398-6A9D-40E5-9E2B-B4F6A887F0B6}" srcOrd="3" destOrd="0" presId="urn:microsoft.com/office/officeart/2008/layout/LinedList"/>
    <dgm:cxn modelId="{6615EA2D-E96F-4AFD-90ED-FA0267558864}" type="presParOf" srcId="{7C2BB398-6A9D-40E5-9E2B-B4F6A887F0B6}" destId="{9B90B9D1-94E3-4902-BEA9-72840A00EE14}" srcOrd="0" destOrd="0" presId="urn:microsoft.com/office/officeart/2008/layout/LinedList"/>
    <dgm:cxn modelId="{F0DAEFF2-E326-4D49-A299-7C45B94DBFF5}" type="presParOf" srcId="{7C2BB398-6A9D-40E5-9E2B-B4F6A887F0B6}" destId="{78162409-C56A-4E7F-B48C-D3E653990AAB}" srcOrd="1" destOrd="0" presId="urn:microsoft.com/office/officeart/2008/layout/LinedList"/>
    <dgm:cxn modelId="{6B0272E4-3CB0-A14C-A9E0-F989DAD32789}" type="presParOf" srcId="{9CC27A4B-8CAC-F243-A9A6-342EA7183E01}" destId="{F2CD7055-E6C0-334D-89D6-E5BDB2C4009B}" srcOrd="4" destOrd="0" presId="urn:microsoft.com/office/officeart/2008/layout/LinedList"/>
    <dgm:cxn modelId="{B0A9C2C8-AE95-DB4A-A112-ECF535FF52D9}" type="presParOf" srcId="{9CC27A4B-8CAC-F243-A9A6-342EA7183E01}" destId="{CD727215-297C-4140-B4A7-6CC4032D2C18}" srcOrd="5" destOrd="0" presId="urn:microsoft.com/office/officeart/2008/layout/LinedList"/>
    <dgm:cxn modelId="{1E89281C-BB34-F14E-908B-12B5A82F4252}" type="presParOf" srcId="{CD727215-297C-4140-B4A7-6CC4032D2C18}" destId="{1D7FC8CD-D4AC-2849-A525-32497CA3887D}" srcOrd="0" destOrd="0" presId="urn:microsoft.com/office/officeart/2008/layout/LinedList"/>
    <dgm:cxn modelId="{172A1916-1012-B846-9796-AF83368F29BB}" type="presParOf" srcId="{CD727215-297C-4140-B4A7-6CC4032D2C18}" destId="{E426A5B4-27DA-3549-A8A8-8781679FE49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0F6FC-F38B-43CA-AB7C-D66DAFDC3579}">
      <dsp:nvSpPr>
        <dsp:cNvPr id="0" name=""/>
        <dsp:cNvSpPr/>
      </dsp:nvSpPr>
      <dsp:spPr>
        <a:xfrm>
          <a:off x="0" y="1643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6EF3E0-E5CE-4FA4-9351-62EC58D6AF8B}">
      <dsp:nvSpPr>
        <dsp:cNvPr id="0" name=""/>
        <dsp:cNvSpPr/>
      </dsp:nvSpPr>
      <dsp:spPr>
        <a:xfrm>
          <a:off x="252007" y="189087"/>
          <a:ext cx="458196" cy="4581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F0073-E01B-48C1-AC94-B0AEFA1261E1}">
      <dsp:nvSpPr>
        <dsp:cNvPr id="0" name=""/>
        <dsp:cNvSpPr/>
      </dsp:nvSpPr>
      <dsp:spPr>
        <a:xfrm>
          <a:off x="962211" y="1643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u="none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 Goal 1, 2, 3, 4, and 5</a:t>
          </a:r>
          <a:endParaRPr lang="en-US" sz="1700" b="1" u="none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1643"/>
        <a:ext cx="4196850" cy="833083"/>
      </dsp:txXfrm>
    </dsp:sp>
    <dsp:sp modelId="{75ED48D7-7943-42A5-AF61-D25D159CB008}">
      <dsp:nvSpPr>
        <dsp:cNvPr id="0" name=""/>
        <dsp:cNvSpPr/>
      </dsp:nvSpPr>
      <dsp:spPr>
        <a:xfrm>
          <a:off x="0" y="1042998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B54722-8601-4485-95DC-8DE5D3332DDC}">
      <dsp:nvSpPr>
        <dsp:cNvPr id="0" name=""/>
        <dsp:cNvSpPr/>
      </dsp:nvSpPr>
      <dsp:spPr>
        <a:xfrm>
          <a:off x="252007" y="1230442"/>
          <a:ext cx="458196" cy="458196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23CE0-3699-4F17-9D07-11266FA2CBB1}">
      <dsp:nvSpPr>
        <dsp:cNvPr id="0" name=""/>
        <dsp:cNvSpPr/>
      </dsp:nvSpPr>
      <dsp:spPr>
        <a:xfrm>
          <a:off x="962211" y="1042998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SoAA Ensure Learning 4a, 4b, 4c, 4d, 4e, &amp; 4g</a:t>
          </a:r>
          <a:endParaRPr lang="en-US" sz="2000" b="1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1042998"/>
        <a:ext cx="4196850" cy="833083"/>
      </dsp:txXfrm>
    </dsp:sp>
    <dsp:sp modelId="{8FD479E2-F149-42F9-9559-2D639729B0FC}">
      <dsp:nvSpPr>
        <dsp:cNvPr id="0" name=""/>
        <dsp:cNvSpPr/>
      </dsp:nvSpPr>
      <dsp:spPr>
        <a:xfrm>
          <a:off x="0" y="2084352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54753-3AF2-48E1-B2E4-E6A7BE1DF34E}">
      <dsp:nvSpPr>
        <dsp:cNvPr id="0" name=""/>
        <dsp:cNvSpPr/>
      </dsp:nvSpPr>
      <dsp:spPr>
        <a:xfrm>
          <a:off x="252007" y="2271796"/>
          <a:ext cx="458196" cy="45819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7E7A31-ED32-4B61-A4BB-8BBD0014D331}">
      <dsp:nvSpPr>
        <dsp:cNvPr id="0" name=""/>
        <dsp:cNvSpPr/>
      </dsp:nvSpPr>
      <dsp:spPr>
        <a:xfrm>
          <a:off x="962211" y="2084352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u="none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Integrated Plan: Professional development opportunities for faculty and staff</a:t>
          </a:r>
          <a:endParaRPr lang="en-US" sz="1700" b="1" u="none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2084352"/>
        <a:ext cx="4196850" cy="833083"/>
      </dsp:txXfrm>
    </dsp:sp>
    <dsp:sp modelId="{FD7ADDDC-BF76-4397-AC20-46EB88EB9696}">
      <dsp:nvSpPr>
        <dsp:cNvPr id="0" name=""/>
        <dsp:cNvSpPr/>
      </dsp:nvSpPr>
      <dsp:spPr>
        <a:xfrm>
          <a:off x="0" y="3125707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6BE6F-C0F4-41C0-B25C-12545F666062}">
      <dsp:nvSpPr>
        <dsp:cNvPr id="0" name=""/>
        <dsp:cNvSpPr/>
      </dsp:nvSpPr>
      <dsp:spPr>
        <a:xfrm>
          <a:off x="252007" y="3313151"/>
          <a:ext cx="458196" cy="458196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C7B59-5920-427E-AEC5-EC628123E20E}">
      <dsp:nvSpPr>
        <dsp:cNvPr id="0" name=""/>
        <dsp:cNvSpPr/>
      </dsp:nvSpPr>
      <dsp:spPr>
        <a:xfrm>
          <a:off x="962211" y="3125707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7B92"/>
              </a:solidFill>
              <a:latin typeface="Calibri"/>
              <a:ea typeface="Tahoma"/>
              <a:cs typeface="Tahoma"/>
            </a:rPr>
            <a:t>Professional Development 2-Year Plan</a:t>
          </a:r>
        </a:p>
      </dsp:txBody>
      <dsp:txXfrm>
        <a:off x="962211" y="3125707"/>
        <a:ext cx="4196850" cy="833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2560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2560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  <a:latin typeface="Trade Gothic Next Cond"/>
            </a:rPr>
            <a:t>Equity Principles: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0" y="2560"/>
        <a:ext cx="4303161" cy="1746070"/>
      </dsp:txXfrm>
    </dsp:sp>
    <dsp:sp modelId="{C8172B40-CAA6-2548-B854-76A222BAC668}">
      <dsp:nvSpPr>
        <dsp:cNvPr id="0" name=""/>
        <dsp:cNvSpPr/>
      </dsp:nvSpPr>
      <dsp:spPr>
        <a:xfrm>
          <a:off x="0" y="1748630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4E2486-B66F-7B49-861C-D9A5CE1B0284}">
      <dsp:nvSpPr>
        <dsp:cNvPr id="0" name=""/>
        <dsp:cNvSpPr/>
      </dsp:nvSpPr>
      <dsp:spPr>
        <a:xfrm>
          <a:off x="0" y="1748630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  <a:latin typeface="+mj-lt"/>
            </a:rPr>
            <a:t>Equity-Minded schema includes being race conscious, institutionally focused, evidence based, systemically aware, and action oriented</a:t>
          </a:r>
        </a:p>
      </dsp:txBody>
      <dsp:txXfrm>
        <a:off x="0" y="1748630"/>
        <a:ext cx="4303161" cy="1746070"/>
      </dsp:txXfrm>
    </dsp:sp>
    <dsp:sp modelId="{AF85DA86-38BA-4F1B-86DD-2986EA304D91}">
      <dsp:nvSpPr>
        <dsp:cNvPr id="0" name=""/>
        <dsp:cNvSpPr/>
      </dsp:nvSpPr>
      <dsp:spPr>
        <a:xfrm>
          <a:off x="0" y="3494701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FA269-E0BB-48EE-AEB1-63ED4122BFEB}">
      <dsp:nvSpPr>
        <dsp:cNvPr id="0" name=""/>
        <dsp:cNvSpPr/>
      </dsp:nvSpPr>
      <dsp:spPr>
        <a:xfrm>
          <a:off x="0" y="3494701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  <a:latin typeface="+mj-lt"/>
            </a:rPr>
            <a:t>Willing to examine and question deficit-minded language, biases, institutional racism, and the power dynamics that help maintain white supremacy historical values</a:t>
          </a:r>
        </a:p>
      </dsp:txBody>
      <dsp:txXfrm>
        <a:off x="0" y="3494701"/>
        <a:ext cx="4303161" cy="17460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63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63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633"/>
        <a:ext cx="6861167" cy="576143"/>
      </dsp:txXfrm>
    </dsp:sp>
    <dsp:sp modelId="{C8172B40-CAA6-2548-B854-76A222BAC668}">
      <dsp:nvSpPr>
        <dsp:cNvPr id="0" name=""/>
        <dsp:cNvSpPr/>
      </dsp:nvSpPr>
      <dsp:spPr>
        <a:xfrm>
          <a:off x="0" y="576776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4E2486-B66F-7B49-861C-D9A5CE1B0284}">
      <dsp:nvSpPr>
        <dsp:cNvPr id="0" name=""/>
        <dsp:cNvSpPr/>
      </dsp:nvSpPr>
      <dsp:spPr>
        <a:xfrm>
          <a:off x="0" y="576776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</a:t>
          </a:r>
        </a:p>
      </dsp:txBody>
      <dsp:txXfrm>
        <a:off x="0" y="576776"/>
        <a:ext cx="6861167" cy="576143"/>
      </dsp:txXfrm>
    </dsp:sp>
    <dsp:sp modelId="{760F9362-E08C-C44C-AE8B-0EDD926CC5C8}">
      <dsp:nvSpPr>
        <dsp:cNvPr id="0" name=""/>
        <dsp:cNvSpPr/>
      </dsp:nvSpPr>
      <dsp:spPr>
        <a:xfrm>
          <a:off x="0" y="1152919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DE585D-79CC-8843-B4DF-31A9CADD9CAE}">
      <dsp:nvSpPr>
        <dsp:cNvPr id="0" name=""/>
        <dsp:cNvSpPr/>
      </dsp:nvSpPr>
      <dsp:spPr>
        <a:xfrm>
          <a:off x="0" y="1152919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Intrusive &amp; Intentional Faculty Support</a:t>
          </a:r>
          <a:r>
            <a:rPr lang="en-US" sz="1400" kern="1200" dirty="0"/>
            <a:t> - Introduce outlets and workgroups to assist in navigating tenure. (policies/best practices/curriculum design/union &amp; contract, misc.)</a:t>
          </a:r>
        </a:p>
      </dsp:txBody>
      <dsp:txXfrm>
        <a:off x="0" y="1152919"/>
        <a:ext cx="6861167" cy="576143"/>
      </dsp:txXfrm>
    </dsp:sp>
    <dsp:sp modelId="{15E068DE-FD46-E143-89BB-93916512564C}">
      <dsp:nvSpPr>
        <dsp:cNvPr id="0" name=""/>
        <dsp:cNvSpPr/>
      </dsp:nvSpPr>
      <dsp:spPr>
        <a:xfrm>
          <a:off x="0" y="172906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604156-FD66-8341-91F0-C58A789934EC}">
      <dsp:nvSpPr>
        <dsp:cNvPr id="0" name=""/>
        <dsp:cNvSpPr/>
      </dsp:nvSpPr>
      <dsp:spPr>
        <a:xfrm>
          <a:off x="0" y="172906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Campus Culture (What is it? Finding your place.)</a:t>
          </a:r>
        </a:p>
      </dsp:txBody>
      <dsp:txXfrm>
        <a:off x="0" y="1729063"/>
        <a:ext cx="6861167" cy="576143"/>
      </dsp:txXfrm>
    </dsp:sp>
    <dsp:sp modelId="{CEA3D7E8-9ED8-2A41-A57B-F38867515281}">
      <dsp:nvSpPr>
        <dsp:cNvPr id="0" name=""/>
        <dsp:cNvSpPr/>
      </dsp:nvSpPr>
      <dsp:spPr>
        <a:xfrm>
          <a:off x="0" y="2305206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7669B-25CF-4D4B-AD2C-D4A3126435CD}">
      <dsp:nvSpPr>
        <dsp:cNvPr id="0" name=""/>
        <dsp:cNvSpPr/>
      </dsp:nvSpPr>
      <dsp:spPr>
        <a:xfrm>
          <a:off x="0" y="2305206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Foundational Language - State-wide acronyms, initiatives, local vocabulary and the grants/offices addressing these</a:t>
          </a:r>
        </a:p>
      </dsp:txBody>
      <dsp:txXfrm>
        <a:off x="0" y="2305206"/>
        <a:ext cx="6861167" cy="576143"/>
      </dsp:txXfrm>
    </dsp:sp>
    <dsp:sp modelId="{1806794B-9042-B942-B7B5-A4FC564A2F8D}">
      <dsp:nvSpPr>
        <dsp:cNvPr id="0" name=""/>
        <dsp:cNvSpPr/>
      </dsp:nvSpPr>
      <dsp:spPr>
        <a:xfrm>
          <a:off x="0" y="2881350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32BAF-F241-4445-A9C6-9A9117E80764}">
      <dsp:nvSpPr>
        <dsp:cNvPr id="0" name=""/>
        <dsp:cNvSpPr/>
      </dsp:nvSpPr>
      <dsp:spPr>
        <a:xfrm>
          <a:off x="0" y="2881350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Foundational Language - Pathways &amp; DEI </a:t>
          </a:r>
          <a:r>
            <a:rPr lang="en-US" sz="1400" kern="1200" dirty="0"/>
            <a:t>Vocabulary &amp; Practices - classroom culture/learning/content/outcomes/portfolio design</a:t>
          </a:r>
        </a:p>
      </dsp:txBody>
      <dsp:txXfrm>
        <a:off x="0" y="2881350"/>
        <a:ext cx="6861167" cy="576143"/>
      </dsp:txXfrm>
    </dsp:sp>
    <dsp:sp modelId="{5FB57D98-47D3-7944-853E-3545753E1B18}">
      <dsp:nvSpPr>
        <dsp:cNvPr id="0" name=""/>
        <dsp:cNvSpPr/>
      </dsp:nvSpPr>
      <dsp:spPr>
        <a:xfrm>
          <a:off x="0" y="345749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43F1FC-0223-B943-8C60-6AA51E71EE02}">
      <dsp:nvSpPr>
        <dsp:cNvPr id="0" name=""/>
        <dsp:cNvSpPr/>
      </dsp:nvSpPr>
      <dsp:spPr>
        <a:xfrm>
          <a:off x="0" y="345749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Campus tour, including key areas in Student Services and SCE (Advice on connecting students with resources. Overview of teaching modalities and tools.) </a:t>
          </a:r>
        </a:p>
      </dsp:txBody>
      <dsp:txXfrm>
        <a:off x="0" y="3457493"/>
        <a:ext cx="6861167" cy="576143"/>
      </dsp:txXfrm>
    </dsp:sp>
    <dsp:sp modelId="{F3D4B6F2-F61E-844C-844F-3756FB3C44B7}">
      <dsp:nvSpPr>
        <dsp:cNvPr id="0" name=""/>
        <dsp:cNvSpPr/>
      </dsp:nvSpPr>
      <dsp:spPr>
        <a:xfrm>
          <a:off x="0" y="4033637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40B7F-068A-6F4A-85D6-671F9E701F5B}">
      <dsp:nvSpPr>
        <dsp:cNvPr id="0" name=""/>
        <dsp:cNvSpPr/>
      </dsp:nvSpPr>
      <dsp:spPr>
        <a:xfrm>
          <a:off x="0" y="4033637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Community introduction and outreach. Visit/connect with key areas of the community. </a:t>
          </a:r>
        </a:p>
      </dsp:txBody>
      <dsp:txXfrm>
        <a:off x="0" y="4033637"/>
        <a:ext cx="6861167" cy="576143"/>
      </dsp:txXfrm>
    </dsp:sp>
    <dsp:sp modelId="{2E980C22-AAB2-5E4B-B2AC-595B7F0896CD}">
      <dsp:nvSpPr>
        <dsp:cNvPr id="0" name=""/>
        <dsp:cNvSpPr/>
      </dsp:nvSpPr>
      <dsp:spPr>
        <a:xfrm>
          <a:off x="0" y="4609780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DD4E0B-2E79-AC42-91E8-996EA8DAA937}">
      <dsp:nvSpPr>
        <dsp:cNvPr id="0" name=""/>
        <dsp:cNvSpPr/>
      </dsp:nvSpPr>
      <dsp:spPr>
        <a:xfrm>
          <a:off x="0" y="4609780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Mentor assigned (Equity Minded Teaching &amp; Learning Institute Certified)</a:t>
          </a:r>
        </a:p>
      </dsp:txBody>
      <dsp:txXfrm>
        <a:off x="0" y="4609780"/>
        <a:ext cx="6861167" cy="5761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F8C09-F476-0148-ACC3-8BD604559756}">
      <dsp:nvSpPr>
        <dsp:cNvPr id="0" name=""/>
        <dsp:cNvSpPr/>
      </dsp:nvSpPr>
      <dsp:spPr>
        <a:xfrm>
          <a:off x="0" y="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590E9-5A3F-754D-9984-35D7649399D9}">
      <dsp:nvSpPr>
        <dsp:cNvPr id="0" name=""/>
        <dsp:cNvSpPr/>
      </dsp:nvSpPr>
      <dsp:spPr>
        <a:xfrm>
          <a:off x="0" y="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0"/>
        <a:ext cx="7089617" cy="593866"/>
      </dsp:txXfrm>
    </dsp:sp>
    <dsp:sp modelId="{EC479785-7BAB-469A-AE1F-0E3F60E0F377}">
      <dsp:nvSpPr>
        <dsp:cNvPr id="0" name=""/>
        <dsp:cNvSpPr/>
      </dsp:nvSpPr>
      <dsp:spPr>
        <a:xfrm>
          <a:off x="0" y="593866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20FB4-14B3-4358-BD59-ABCC0AD8C301}">
      <dsp:nvSpPr>
        <dsp:cNvPr id="0" name=""/>
        <dsp:cNvSpPr/>
      </dsp:nvSpPr>
      <dsp:spPr>
        <a:xfrm>
          <a:off x="0" y="593866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 &amp; Transformative Practice Development</a:t>
          </a:r>
        </a:p>
      </dsp:txBody>
      <dsp:txXfrm>
        <a:off x="0" y="593866"/>
        <a:ext cx="7089617" cy="593866"/>
      </dsp:txXfrm>
    </dsp:sp>
    <dsp:sp modelId="{A0E5951C-6F83-8C4B-BE3B-399BEC6B4D2F}">
      <dsp:nvSpPr>
        <dsp:cNvPr id="0" name=""/>
        <dsp:cNvSpPr/>
      </dsp:nvSpPr>
      <dsp:spPr>
        <a:xfrm>
          <a:off x="0" y="1187733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46E5DB-922A-FA4C-B23F-96F29EF31585}">
      <dsp:nvSpPr>
        <dsp:cNvPr id="0" name=""/>
        <dsp:cNvSpPr/>
      </dsp:nvSpPr>
      <dsp:spPr>
        <a:xfrm>
          <a:off x="0" y="1187733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Equity-Minded Teaching &amp; Learning Institute (Curriculum, Syllabus, Grading, Outcomes, Redesign &amp; Pillar 4)</a:t>
          </a:r>
        </a:p>
      </dsp:txBody>
      <dsp:txXfrm>
        <a:off x="0" y="1187733"/>
        <a:ext cx="7089617" cy="593866"/>
      </dsp:txXfrm>
    </dsp:sp>
    <dsp:sp modelId="{9E7E02F8-3B0F-1942-8369-C60785C35E40}">
      <dsp:nvSpPr>
        <dsp:cNvPr id="0" name=""/>
        <dsp:cNvSpPr/>
      </dsp:nvSpPr>
      <dsp:spPr>
        <a:xfrm>
          <a:off x="0" y="178160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AB741D-0AC6-E644-8E83-1F52B555D719}">
      <dsp:nvSpPr>
        <dsp:cNvPr id="0" name=""/>
        <dsp:cNvSpPr/>
      </dsp:nvSpPr>
      <dsp:spPr>
        <a:xfrm>
          <a:off x="0" y="178160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Focused on teaching and/or services, programs. Documenting change and improvement. </a:t>
          </a:r>
        </a:p>
      </dsp:txBody>
      <dsp:txXfrm>
        <a:off x="0" y="1781600"/>
        <a:ext cx="7089617" cy="593866"/>
      </dsp:txXfrm>
    </dsp:sp>
    <dsp:sp modelId="{80C14C92-02C1-8140-8B6C-056BEDA7FCFF}">
      <dsp:nvSpPr>
        <dsp:cNvPr id="0" name=""/>
        <dsp:cNvSpPr/>
      </dsp:nvSpPr>
      <dsp:spPr>
        <a:xfrm>
          <a:off x="0" y="2375467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2F3E14-EE2B-D74B-A2AE-877D6E223003}">
      <dsp:nvSpPr>
        <dsp:cNvPr id="0" name=""/>
        <dsp:cNvSpPr/>
      </dsp:nvSpPr>
      <dsp:spPr>
        <a:xfrm>
          <a:off x="0" y="2375466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Engage in community of praxis. </a:t>
          </a:r>
        </a:p>
      </dsp:txBody>
      <dsp:txXfrm>
        <a:off x="0" y="2375466"/>
        <a:ext cx="7089617" cy="593866"/>
      </dsp:txXfrm>
    </dsp:sp>
    <dsp:sp modelId="{033D0BAB-D005-2146-B6EE-6A74FF59BC72}">
      <dsp:nvSpPr>
        <dsp:cNvPr id="0" name=""/>
        <dsp:cNvSpPr/>
      </dsp:nvSpPr>
      <dsp:spPr>
        <a:xfrm>
          <a:off x="0" y="2969333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4162AD-48ED-0A4D-BE2F-F62278CF7C0C}">
      <dsp:nvSpPr>
        <dsp:cNvPr id="0" name=""/>
        <dsp:cNvSpPr/>
      </dsp:nvSpPr>
      <dsp:spPr>
        <a:xfrm>
          <a:off x="0" y="2969333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Interdisciplinary Collaborations </a:t>
          </a:r>
          <a:r>
            <a:rPr lang="en-US" sz="14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(SOAA 4-b)</a:t>
          </a:r>
          <a:endParaRPr lang="en-US" sz="1400" kern="1200" dirty="0"/>
        </a:p>
      </dsp:txBody>
      <dsp:txXfrm>
        <a:off x="0" y="2969333"/>
        <a:ext cx="7089617" cy="593866"/>
      </dsp:txXfrm>
    </dsp:sp>
    <dsp:sp modelId="{41AC7CD7-6A85-AC44-A775-1B01378C63DD}">
      <dsp:nvSpPr>
        <dsp:cNvPr id="0" name=""/>
        <dsp:cNvSpPr/>
      </dsp:nvSpPr>
      <dsp:spPr>
        <a:xfrm>
          <a:off x="0" y="356320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ECF6B1-62AA-FB4C-8E93-13C0B09CEBC8}">
      <dsp:nvSpPr>
        <dsp:cNvPr id="0" name=""/>
        <dsp:cNvSpPr/>
      </dsp:nvSpPr>
      <dsp:spPr>
        <a:xfrm>
          <a:off x="0" y="356320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Engage in ongoing interrogation of course data, student surveys, etc.</a:t>
          </a:r>
        </a:p>
      </dsp:txBody>
      <dsp:txXfrm>
        <a:off x="0" y="3563200"/>
        <a:ext cx="7089617" cy="593866"/>
      </dsp:txXfrm>
    </dsp:sp>
    <dsp:sp modelId="{B0A10589-457C-0A4D-9953-4BB78D6D4DD1}">
      <dsp:nvSpPr>
        <dsp:cNvPr id="0" name=""/>
        <dsp:cNvSpPr/>
      </dsp:nvSpPr>
      <dsp:spPr>
        <a:xfrm>
          <a:off x="0" y="4157067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37F863-AFBB-B84A-A429-4AD086C6A348}">
      <dsp:nvSpPr>
        <dsp:cNvPr id="0" name=""/>
        <dsp:cNvSpPr/>
      </dsp:nvSpPr>
      <dsp:spPr>
        <a:xfrm>
          <a:off x="0" y="4157067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working with Mentor from Year 1</a:t>
          </a:r>
          <a:endParaRPr lang="en-US" sz="1700" kern="1200" dirty="0"/>
        </a:p>
      </dsp:txBody>
      <dsp:txXfrm>
        <a:off x="0" y="4157067"/>
        <a:ext cx="7089617" cy="5938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D3B1B9-30D5-B142-B661-C4EAB11A7686}">
      <dsp:nvSpPr>
        <dsp:cNvPr id="0" name=""/>
        <dsp:cNvSpPr/>
      </dsp:nvSpPr>
      <dsp:spPr>
        <a:xfrm>
          <a:off x="0" y="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B64226-2BAE-BE4E-B27A-DBAA4FCDC87D}">
      <dsp:nvSpPr>
        <dsp:cNvPr id="0" name=""/>
        <dsp:cNvSpPr/>
      </dsp:nvSpPr>
      <dsp:spPr>
        <a:xfrm>
          <a:off x="0" y="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0"/>
        <a:ext cx="6843258" cy="645600"/>
      </dsp:txXfrm>
    </dsp:sp>
    <dsp:sp modelId="{4B7A29F9-E049-49B5-AAC2-206C5A156767}">
      <dsp:nvSpPr>
        <dsp:cNvPr id="0" name=""/>
        <dsp:cNvSpPr/>
      </dsp:nvSpPr>
      <dsp:spPr>
        <a:xfrm>
          <a:off x="0" y="6456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EBCE88-AE94-4C5C-9962-C74ADBA431F7}">
      <dsp:nvSpPr>
        <dsp:cNvPr id="0" name=""/>
        <dsp:cNvSpPr/>
      </dsp:nvSpPr>
      <dsp:spPr>
        <a:xfrm>
          <a:off x="0" y="6456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Empowerment, Civic Engagement &amp; Ally-ship</a:t>
          </a:r>
        </a:p>
      </dsp:txBody>
      <dsp:txXfrm>
        <a:off x="0" y="645600"/>
        <a:ext cx="6843258" cy="645600"/>
      </dsp:txXfrm>
    </dsp:sp>
    <dsp:sp modelId="{0D6DCB46-2517-E049-8525-4049732984A6}">
      <dsp:nvSpPr>
        <dsp:cNvPr id="0" name=""/>
        <dsp:cNvSpPr/>
      </dsp:nvSpPr>
      <dsp:spPr>
        <a:xfrm>
          <a:off x="0" y="12912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8434B-EFB7-7246-8BC7-58C7A80A2559}">
      <dsp:nvSpPr>
        <dsp:cNvPr id="0" name=""/>
        <dsp:cNvSpPr/>
      </dsp:nvSpPr>
      <dsp:spPr>
        <a:xfrm>
          <a:off x="0" y="12912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Academy of College Excellence with Diego Navarro (FELI)</a:t>
          </a:r>
        </a:p>
      </dsp:txBody>
      <dsp:txXfrm>
        <a:off x="0" y="1291200"/>
        <a:ext cx="6843258" cy="645600"/>
      </dsp:txXfrm>
    </dsp:sp>
    <dsp:sp modelId="{1AF51C47-DED5-9849-9156-2B7BD36B481B}">
      <dsp:nvSpPr>
        <dsp:cNvPr id="0" name=""/>
        <dsp:cNvSpPr/>
      </dsp:nvSpPr>
      <dsp:spPr>
        <a:xfrm>
          <a:off x="0" y="19368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C944A6-94B6-2F47-B87D-4C5C6678DA51}">
      <dsp:nvSpPr>
        <dsp:cNvPr id="0" name=""/>
        <dsp:cNvSpPr/>
      </dsp:nvSpPr>
      <dsp:spPr>
        <a:xfrm>
          <a:off x="0" y="19368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Courageous Leadership Institute: A focus on equitizing our systems (recommendation by the Academic Senate Racially Inclusive Workgroup)</a:t>
          </a:r>
        </a:p>
      </dsp:txBody>
      <dsp:txXfrm>
        <a:off x="0" y="1936800"/>
        <a:ext cx="6843258" cy="645600"/>
      </dsp:txXfrm>
    </dsp:sp>
    <dsp:sp modelId="{C6C5D75D-E10C-7C4A-8B10-86C0F86D0FF4}">
      <dsp:nvSpPr>
        <dsp:cNvPr id="0" name=""/>
        <dsp:cNvSpPr/>
      </dsp:nvSpPr>
      <dsp:spPr>
        <a:xfrm>
          <a:off x="0" y="25824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C24AC7-0B7D-5E4D-AE56-C49C832381F3}">
      <dsp:nvSpPr>
        <dsp:cNvPr id="0" name=""/>
        <dsp:cNvSpPr/>
      </dsp:nvSpPr>
      <dsp:spPr>
        <a:xfrm>
          <a:off x="0" y="25824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Professional Showcase – Showcase the transformative practices &amp; creative pedagogy of our new faculty (PD workshops, etc.)</a:t>
          </a:r>
        </a:p>
      </dsp:txBody>
      <dsp:txXfrm>
        <a:off x="0" y="2582401"/>
        <a:ext cx="6843258" cy="645600"/>
      </dsp:txXfrm>
    </dsp:sp>
    <dsp:sp modelId="{249A91B6-AF9D-8742-8FE6-7B2FAD9612E8}">
      <dsp:nvSpPr>
        <dsp:cNvPr id="0" name=""/>
        <dsp:cNvSpPr/>
      </dsp:nvSpPr>
      <dsp:spPr>
        <a:xfrm>
          <a:off x="0" y="32280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B7378-4899-EA4B-8CD9-25B3CC3C14F2}">
      <dsp:nvSpPr>
        <dsp:cNvPr id="0" name=""/>
        <dsp:cNvSpPr/>
      </dsp:nvSpPr>
      <dsp:spPr>
        <a:xfrm>
          <a:off x="0" y="32280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to work with mentor and collaborate with department/division.</a:t>
          </a:r>
        </a:p>
      </dsp:txBody>
      <dsp:txXfrm>
        <a:off x="0" y="3228001"/>
        <a:ext cx="6843258" cy="645600"/>
      </dsp:txXfrm>
    </dsp:sp>
    <dsp:sp modelId="{72C63446-7F9D-2540-A1AE-DCC39BAED420}">
      <dsp:nvSpPr>
        <dsp:cNvPr id="0" name=""/>
        <dsp:cNvSpPr/>
      </dsp:nvSpPr>
      <dsp:spPr>
        <a:xfrm>
          <a:off x="0" y="38736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8CB73-EAF2-3645-8A22-7BC084C2D1E8}">
      <dsp:nvSpPr>
        <dsp:cNvPr id="0" name=""/>
        <dsp:cNvSpPr/>
      </dsp:nvSpPr>
      <dsp:spPr>
        <a:xfrm>
          <a:off x="0" y="38736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Institutional involvement – Assist with placing faculty on Committees, Senate, etc.</a:t>
          </a:r>
        </a:p>
      </dsp:txBody>
      <dsp:txXfrm>
        <a:off x="0" y="3873601"/>
        <a:ext cx="6843258" cy="645600"/>
      </dsp:txXfrm>
    </dsp:sp>
    <dsp:sp modelId="{BE040237-B977-5C4F-A0ED-75FB1745852F}">
      <dsp:nvSpPr>
        <dsp:cNvPr id="0" name=""/>
        <dsp:cNvSpPr/>
      </dsp:nvSpPr>
      <dsp:spPr>
        <a:xfrm>
          <a:off x="0" y="45192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A00ED2-FE16-E246-82CE-B3A0661BB4A7}">
      <dsp:nvSpPr>
        <dsp:cNvPr id="0" name=""/>
        <dsp:cNvSpPr/>
      </dsp:nvSpPr>
      <dsp:spPr>
        <a:xfrm>
          <a:off x="0" y="45192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Train new faculty as mentors – this will be done within the leadership institute  - Begin mentoring year 1 cohort.</a:t>
          </a:r>
        </a:p>
      </dsp:txBody>
      <dsp:txXfrm>
        <a:off x="0" y="4519201"/>
        <a:ext cx="6843258" cy="6456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39F55-B761-2445-8D28-560C3A6C83B2}">
      <dsp:nvSpPr>
        <dsp:cNvPr id="0" name=""/>
        <dsp:cNvSpPr/>
      </dsp:nvSpPr>
      <dsp:spPr>
        <a:xfrm>
          <a:off x="0" y="0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A24FC-F8B0-914C-A791-94D264C88243}">
      <dsp:nvSpPr>
        <dsp:cNvPr id="0" name=""/>
        <dsp:cNvSpPr/>
      </dsp:nvSpPr>
      <dsp:spPr>
        <a:xfrm>
          <a:off x="0" y="0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0"/>
        <a:ext cx="7106856" cy="606253"/>
      </dsp:txXfrm>
    </dsp:sp>
    <dsp:sp modelId="{56A0CCE8-F4DF-184D-A076-69F421DF0326}">
      <dsp:nvSpPr>
        <dsp:cNvPr id="0" name=""/>
        <dsp:cNvSpPr/>
      </dsp:nvSpPr>
      <dsp:spPr>
        <a:xfrm>
          <a:off x="0" y="606253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606253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 &amp; Courageous Leadership</a:t>
          </a:r>
        </a:p>
      </dsp:txBody>
      <dsp:txXfrm>
        <a:off x="0" y="606253"/>
        <a:ext cx="7106856" cy="606253"/>
      </dsp:txXfrm>
    </dsp:sp>
    <dsp:sp modelId="{1A886441-36CA-5243-B660-A89EBEB1F15A}">
      <dsp:nvSpPr>
        <dsp:cNvPr id="0" name=""/>
        <dsp:cNvSpPr/>
      </dsp:nvSpPr>
      <dsp:spPr>
        <a:xfrm>
          <a:off x="0" y="1212506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B6ED0-10AB-AE44-966E-B9CD03FCAAA2}">
      <dsp:nvSpPr>
        <dsp:cNvPr id="0" name=""/>
        <dsp:cNvSpPr/>
      </dsp:nvSpPr>
      <dsp:spPr>
        <a:xfrm>
          <a:off x="0" y="1212506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Deeper Self-Reflection: opportunities, access and support for intensive/immersive professional development (individual and campus-wide PD, for example, Skyline, USC Race Institute, Lumen Circle, 3CSN, CoP, OEI/OER, etc.). </a:t>
          </a:r>
        </a:p>
      </dsp:txBody>
      <dsp:txXfrm>
        <a:off x="0" y="1212506"/>
        <a:ext cx="7106856" cy="606253"/>
      </dsp:txXfrm>
    </dsp:sp>
    <dsp:sp modelId="{60D9B771-FC32-B946-A910-707B3E10CF89}">
      <dsp:nvSpPr>
        <dsp:cNvPr id="0" name=""/>
        <dsp:cNvSpPr/>
      </dsp:nvSpPr>
      <dsp:spPr>
        <a:xfrm>
          <a:off x="0" y="1818760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62D656-71D8-1A4D-9BA3-50EE93385A3B}">
      <dsp:nvSpPr>
        <dsp:cNvPr id="0" name=""/>
        <dsp:cNvSpPr/>
      </dsp:nvSpPr>
      <dsp:spPr>
        <a:xfrm>
          <a:off x="0" y="1818760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Expand new faculty leadership involvement (Co-Chair a committee, attend AS Plenary, get involved at the state level, etc.)</a:t>
          </a:r>
        </a:p>
      </dsp:txBody>
      <dsp:txXfrm>
        <a:off x="0" y="1818760"/>
        <a:ext cx="7106856" cy="606253"/>
      </dsp:txXfrm>
    </dsp:sp>
    <dsp:sp modelId="{2424C5C5-D256-1442-A65C-735B206F2725}">
      <dsp:nvSpPr>
        <dsp:cNvPr id="0" name=""/>
        <dsp:cNvSpPr/>
      </dsp:nvSpPr>
      <dsp:spPr>
        <a:xfrm>
          <a:off x="0" y="2425013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BBF3E5-4B7A-184D-B043-22B1B0059CFE}">
      <dsp:nvSpPr>
        <dsp:cNvPr id="0" name=""/>
        <dsp:cNvSpPr/>
      </dsp:nvSpPr>
      <dsp:spPr>
        <a:xfrm>
          <a:off x="0" y="2425013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Invite 4th year new faculty to lead institute trainings</a:t>
          </a:r>
        </a:p>
      </dsp:txBody>
      <dsp:txXfrm>
        <a:off x="0" y="2425013"/>
        <a:ext cx="7106856" cy="606253"/>
      </dsp:txXfrm>
    </dsp:sp>
    <dsp:sp modelId="{266A6946-3BD8-1B40-B26A-0134A53840C5}">
      <dsp:nvSpPr>
        <dsp:cNvPr id="0" name=""/>
        <dsp:cNvSpPr/>
      </dsp:nvSpPr>
      <dsp:spPr>
        <a:xfrm>
          <a:off x="0" y="3031266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8A6FC3-4841-8043-8D6D-DDEA9A9F5FE0}">
      <dsp:nvSpPr>
        <dsp:cNvPr id="0" name=""/>
        <dsp:cNvSpPr/>
      </dsp:nvSpPr>
      <dsp:spPr>
        <a:xfrm>
          <a:off x="0" y="3031266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mentoring 2</a:t>
          </a:r>
          <a:r>
            <a:rPr lang="en-US" sz="1400" kern="1200" baseline="30000" dirty="0"/>
            <a:t>nd</a:t>
          </a:r>
          <a:r>
            <a:rPr lang="en-US" sz="1400" kern="1200" dirty="0"/>
            <a:t> Year new faculty</a:t>
          </a:r>
        </a:p>
      </dsp:txBody>
      <dsp:txXfrm>
        <a:off x="0" y="3031266"/>
        <a:ext cx="7106856" cy="606253"/>
      </dsp:txXfrm>
    </dsp:sp>
    <dsp:sp modelId="{2C3DC268-19B4-0541-A6A4-A11C893106B2}">
      <dsp:nvSpPr>
        <dsp:cNvPr id="0" name=""/>
        <dsp:cNvSpPr/>
      </dsp:nvSpPr>
      <dsp:spPr>
        <a:xfrm>
          <a:off x="0" y="3637520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0BAA3B-8AA0-B640-B105-D4DE22B5255E}">
      <dsp:nvSpPr>
        <dsp:cNvPr id="0" name=""/>
        <dsp:cNvSpPr/>
      </dsp:nvSpPr>
      <dsp:spPr>
        <a:xfrm>
          <a:off x="0" y="3637520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Celebrate tenure!</a:t>
          </a:r>
        </a:p>
      </dsp:txBody>
      <dsp:txXfrm>
        <a:off x="0" y="3637520"/>
        <a:ext cx="7106856" cy="606253"/>
      </dsp:txXfrm>
    </dsp:sp>
    <dsp:sp modelId="{AA35BC67-E182-4E4A-A7EA-16A278346ED8}">
      <dsp:nvSpPr>
        <dsp:cNvPr id="0" name=""/>
        <dsp:cNvSpPr/>
      </dsp:nvSpPr>
      <dsp:spPr>
        <a:xfrm>
          <a:off x="0" y="4243773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8FC0C2-B01B-084C-8F10-CBA71A5CB259}">
      <dsp:nvSpPr>
        <dsp:cNvPr id="0" name=""/>
        <dsp:cNvSpPr/>
      </dsp:nvSpPr>
      <dsp:spPr>
        <a:xfrm>
          <a:off x="0" y="4243773"/>
          <a:ext cx="7106856" cy="6062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 dirty="0"/>
        </a:p>
      </dsp:txBody>
      <dsp:txXfrm>
        <a:off x="0" y="4243773"/>
        <a:ext cx="7106856" cy="60625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39F55-B761-2445-8D28-560C3A6C83B2}">
      <dsp:nvSpPr>
        <dsp:cNvPr id="0" name=""/>
        <dsp:cNvSpPr/>
      </dsp:nvSpPr>
      <dsp:spPr>
        <a:xfrm>
          <a:off x="0" y="48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A24FC-F8B0-914C-A791-94D264C88243}">
      <dsp:nvSpPr>
        <dsp:cNvPr id="0" name=""/>
        <dsp:cNvSpPr/>
      </dsp:nvSpPr>
      <dsp:spPr>
        <a:xfrm>
          <a:off x="0" y="483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THEMES</a:t>
          </a:r>
        </a:p>
      </dsp:txBody>
      <dsp:txXfrm>
        <a:off x="0" y="483"/>
        <a:ext cx="4495800" cy="565638"/>
      </dsp:txXfrm>
    </dsp:sp>
    <dsp:sp modelId="{BE0A089B-25C3-4D4D-A990-CA20760E3AE9}">
      <dsp:nvSpPr>
        <dsp:cNvPr id="0" name=""/>
        <dsp:cNvSpPr/>
      </dsp:nvSpPr>
      <dsp:spPr>
        <a:xfrm>
          <a:off x="0" y="566121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BF91E2-D761-49BF-A3FF-93BDBF33ACD8}">
      <dsp:nvSpPr>
        <dsp:cNvPr id="0" name=""/>
        <dsp:cNvSpPr/>
      </dsp:nvSpPr>
      <dsp:spPr>
        <a:xfrm>
          <a:off x="0" y="566121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Courageous &amp; Transformative Leadership</a:t>
          </a:r>
        </a:p>
      </dsp:txBody>
      <dsp:txXfrm>
        <a:off x="0" y="566121"/>
        <a:ext cx="4495800" cy="565638"/>
      </dsp:txXfrm>
    </dsp:sp>
    <dsp:sp modelId="{56A0CCE8-F4DF-184D-A076-69F421DF0326}">
      <dsp:nvSpPr>
        <dsp:cNvPr id="0" name=""/>
        <dsp:cNvSpPr/>
      </dsp:nvSpPr>
      <dsp:spPr>
        <a:xfrm>
          <a:off x="0" y="1131760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1131760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Chair Training / Evaluations</a:t>
          </a:r>
        </a:p>
      </dsp:txBody>
      <dsp:txXfrm>
        <a:off x="0" y="1131760"/>
        <a:ext cx="4495800" cy="565638"/>
      </dsp:txXfrm>
    </dsp:sp>
    <dsp:sp modelId="{B0D7BD1F-36DB-3F43-A34A-E7977AE1256C}">
      <dsp:nvSpPr>
        <dsp:cNvPr id="0" name=""/>
        <dsp:cNvSpPr/>
      </dsp:nvSpPr>
      <dsp:spPr>
        <a:xfrm>
          <a:off x="0" y="1697398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304F1-F3BE-234B-86D4-A15D35B813CB}">
      <dsp:nvSpPr>
        <dsp:cNvPr id="0" name=""/>
        <dsp:cNvSpPr/>
      </dsp:nvSpPr>
      <dsp:spPr>
        <a:xfrm>
          <a:off x="0" y="1697398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Administration &amp; Coordination (up-skilling)</a:t>
          </a:r>
        </a:p>
      </dsp:txBody>
      <dsp:txXfrm>
        <a:off x="0" y="1697398"/>
        <a:ext cx="4495800" cy="565638"/>
      </dsp:txXfrm>
    </dsp:sp>
    <dsp:sp modelId="{0C328AFD-4A74-804F-949F-A6BF9D59C3DA}">
      <dsp:nvSpPr>
        <dsp:cNvPr id="0" name=""/>
        <dsp:cNvSpPr/>
      </dsp:nvSpPr>
      <dsp:spPr>
        <a:xfrm>
          <a:off x="0" y="2263036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51A7F-BECB-A943-B405-8DAB62A1ACAC}">
      <dsp:nvSpPr>
        <dsp:cNvPr id="0" name=""/>
        <dsp:cNvSpPr/>
      </dsp:nvSpPr>
      <dsp:spPr>
        <a:xfrm>
          <a:off x="0" y="2263036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n-lt"/>
            </a:rPr>
            <a:t>Program Review (annual &amp; 4-year, best practices and tools)</a:t>
          </a:r>
        </a:p>
      </dsp:txBody>
      <dsp:txXfrm>
        <a:off x="0" y="2263036"/>
        <a:ext cx="4495800" cy="565638"/>
      </dsp:txXfrm>
    </dsp:sp>
    <dsp:sp modelId="{06414373-4FC9-1147-8A07-FEEBE6B3F75F}">
      <dsp:nvSpPr>
        <dsp:cNvPr id="0" name=""/>
        <dsp:cNvSpPr/>
      </dsp:nvSpPr>
      <dsp:spPr>
        <a:xfrm>
          <a:off x="0" y="2828674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E19C0-FD58-F846-ABAF-340C358AFA92}">
      <dsp:nvSpPr>
        <dsp:cNvPr id="0" name=""/>
        <dsp:cNvSpPr/>
      </dsp:nvSpPr>
      <dsp:spPr>
        <a:xfrm>
          <a:off x="0" y="2828674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n-lt"/>
            </a:rPr>
            <a:t>Ongoing institutional service</a:t>
          </a:r>
        </a:p>
      </dsp:txBody>
      <dsp:txXfrm>
        <a:off x="0" y="2828674"/>
        <a:ext cx="4495800" cy="565638"/>
      </dsp:txXfrm>
    </dsp:sp>
    <dsp:sp modelId="{5348701F-7C8A-474A-8925-4DF84BA4552E}">
      <dsp:nvSpPr>
        <dsp:cNvPr id="0" name=""/>
        <dsp:cNvSpPr/>
      </dsp:nvSpPr>
      <dsp:spPr>
        <a:xfrm>
          <a:off x="0" y="339431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A54E31-4056-5941-BFC4-7327CA53E8F9}">
      <dsp:nvSpPr>
        <dsp:cNvPr id="0" name=""/>
        <dsp:cNvSpPr/>
      </dsp:nvSpPr>
      <dsp:spPr>
        <a:xfrm>
          <a:off x="0" y="3394313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Mentoring</a:t>
          </a:r>
        </a:p>
      </dsp:txBody>
      <dsp:txXfrm>
        <a:off x="0" y="3394313"/>
        <a:ext cx="4495800" cy="5656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193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1933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Diablo College PD Plan</a:t>
          </a:r>
          <a:endParaRPr lang="en-US" sz="3300" kern="1200" dirty="0"/>
        </a:p>
      </dsp:txBody>
      <dsp:txXfrm>
        <a:off x="0" y="1933"/>
        <a:ext cx="4495800" cy="1318855"/>
      </dsp:txXfrm>
    </dsp:sp>
    <dsp:sp modelId="{43D143B0-A152-4892-8215-0647BEBBD723}">
      <dsp:nvSpPr>
        <dsp:cNvPr id="0" name=""/>
        <dsp:cNvSpPr/>
      </dsp:nvSpPr>
      <dsp:spPr>
        <a:xfrm>
          <a:off x="0" y="1320789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0B9D1-94E3-4902-BEA9-72840A00EE14}">
      <dsp:nvSpPr>
        <dsp:cNvPr id="0" name=""/>
        <dsp:cNvSpPr/>
      </dsp:nvSpPr>
      <dsp:spPr>
        <a:xfrm>
          <a:off x="0" y="1320789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Generation Equity-Minded Practitioner</a:t>
          </a:r>
          <a:r>
            <a:rPr lang="en-US" sz="3300" kern="1200" dirty="0"/>
            <a:t> </a:t>
          </a:r>
        </a:p>
      </dsp:txBody>
      <dsp:txXfrm>
        <a:off x="0" y="1320789"/>
        <a:ext cx="4495800" cy="1318855"/>
      </dsp:txXfrm>
    </dsp:sp>
    <dsp:sp modelId="{F2CD7055-E6C0-334D-89D6-E5BDB2C4009B}">
      <dsp:nvSpPr>
        <dsp:cNvPr id="0" name=""/>
        <dsp:cNvSpPr/>
      </dsp:nvSpPr>
      <dsp:spPr>
        <a:xfrm>
          <a:off x="0" y="2639645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FC8CD-D4AC-2849-A525-32497CA3887D}">
      <dsp:nvSpPr>
        <dsp:cNvPr id="0" name=""/>
        <dsp:cNvSpPr/>
      </dsp:nvSpPr>
      <dsp:spPr>
        <a:xfrm>
          <a:off x="0" y="2639645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0" y="2639645"/>
        <a:ext cx="4495800" cy="1318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8BC0B-CD17-E24F-9D60-6A5FE2970D22}" type="datetimeFigureOut">
              <a:rPr lang="en-US" smtClean="0"/>
              <a:t>11/4/21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F3BA6-BB03-DD4C-8F08-505A4F64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5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DF3BA6-BB03-DD4C-8F08-505A4F6401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3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72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58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41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5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6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1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20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9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6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8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11/4/21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7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0000">
              <a:schemeClr val="bg1">
                <a:lumMod val="95000"/>
                <a:lumOff val="5000"/>
              </a:schemeClr>
            </a:gs>
            <a:gs pos="100000">
              <a:schemeClr val="bg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11/4/21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619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F69E727-9FBD-426F-8146-7962900A2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97A9DDA-5820-45F0-AD3F-126859F42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9337" y="762000"/>
            <a:ext cx="5356272" cy="535627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873A6C-1A5B-3448-95CC-3266489E2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962" y="2285999"/>
            <a:ext cx="3893023" cy="2286001"/>
          </a:xfrm>
        </p:spPr>
        <p:txBody>
          <a:bodyPr anchor="ctr">
            <a:norm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New Faculty Institute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0BC86F-18E1-8D46-BC08-5E9442F8E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899" y="2510050"/>
            <a:ext cx="3467101" cy="1837899"/>
          </a:xfrm>
        </p:spPr>
        <p:txBody>
          <a:bodyPr anchor="ctr">
            <a:normAutofit lnSpcReduction="10000"/>
          </a:bodyPr>
          <a:lstStyle/>
          <a:p>
            <a:pPr algn="ctr"/>
            <a:r>
              <a:rPr lang="en-US" sz="3200" b="1" dirty="0"/>
              <a:t>4-year Framework, Themes, &amp; Experiences Plan</a:t>
            </a:r>
          </a:p>
        </p:txBody>
      </p:sp>
    </p:spTree>
    <p:extLst>
      <p:ext uri="{BB962C8B-B14F-4D97-AF65-F5344CB8AC3E}">
        <p14:creationId xmlns:p14="http://schemas.microsoft.com/office/powerpoint/2010/main" val="3613794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10356504"/>
              </p:ext>
            </p:extLst>
          </p:nvPr>
        </p:nvGraphicFramePr>
        <p:xfrm>
          <a:off x="6172200" y="2135565"/>
          <a:ext cx="4495800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559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0000">
              <a:schemeClr val="bg1">
                <a:lumMod val="95000"/>
                <a:lumOff val="5000"/>
              </a:schemeClr>
            </a:gs>
            <a:gs pos="100000">
              <a:schemeClr val="bg1">
                <a:lumMod val="95000"/>
                <a:lumOff val="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5F872E0-07AD-C64F-A42E-E9B35747E43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956" cy="685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38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623197"/>
            <a:ext cx="9238434" cy="889592"/>
          </a:xfrm>
        </p:spPr>
        <p:txBody>
          <a:bodyPr/>
          <a:lstStyle/>
          <a:p>
            <a:pPr algn="ctr"/>
            <a:r>
              <a:rPr lang="en-US" dirty="0"/>
              <a:t>State &amp; Local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8133" y="2135565"/>
            <a:ext cx="6839308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77056800"/>
              </p:ext>
            </p:extLst>
          </p:nvPr>
        </p:nvGraphicFramePr>
        <p:xfrm>
          <a:off x="6227806" y="2135565"/>
          <a:ext cx="5159062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60" name="TextBox 659">
            <a:extLst>
              <a:ext uri="{FF2B5EF4-FFF2-40B4-BE49-F238E27FC236}">
                <a16:creationId xmlns:a16="http://schemas.microsoft.com/office/drawing/2014/main" id="{E77AF44C-418D-4335-80F2-B78537A25213}"/>
              </a:ext>
            </a:extLst>
          </p:cNvPr>
          <p:cNvSpPr txBox="1"/>
          <p:nvPr/>
        </p:nvSpPr>
        <p:spPr>
          <a:xfrm>
            <a:off x="2107721" y="2265872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/>
          </a:p>
        </p:txBody>
      </p:sp>
      <p:sp>
        <p:nvSpPr>
          <p:cNvPr id="980" name="TextBox 979">
            <a:extLst>
              <a:ext uri="{FF2B5EF4-FFF2-40B4-BE49-F238E27FC236}">
                <a16:creationId xmlns:a16="http://schemas.microsoft.com/office/drawing/2014/main" id="{CC13E462-53FF-4711-A735-47955A292128}"/>
              </a:ext>
            </a:extLst>
          </p:cNvPr>
          <p:cNvSpPr txBox="1"/>
          <p:nvPr/>
        </p:nvSpPr>
        <p:spPr>
          <a:xfrm>
            <a:off x="366264" y="2781659"/>
            <a:ext cx="5474899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Goal: Develop a community of First-Generation Equity-minded Practitioners that will support the systemic transformation of our institution. </a:t>
            </a:r>
            <a:r>
              <a:rPr lang="en-US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6350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905" y="480976"/>
            <a:ext cx="6839308" cy="907986"/>
          </a:xfrm>
        </p:spPr>
        <p:txBody>
          <a:bodyPr/>
          <a:lstStyle/>
          <a:p>
            <a:r>
              <a:rPr lang="en-US" dirty="0"/>
              <a:t>Guiding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2906" y="1545257"/>
            <a:ext cx="6342928" cy="461247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Using our Guided Pathways framework, our goal is to develop a comprehensive and holistic professional development experience for new faculty using our Guided Pathways and Equity Framework.  </a:t>
            </a:r>
          </a:p>
          <a:p>
            <a:pPr marL="0" indent="0">
              <a:buNone/>
            </a:pPr>
            <a:r>
              <a:rPr lang="en-US" dirty="0"/>
              <a:t>As we continue to develop our plan-of-action, we are interrogating our work through the lens of four value systems:</a:t>
            </a:r>
          </a:p>
          <a:p>
            <a:pPr marL="285750" indent="-285750"/>
            <a:r>
              <a:rPr lang="en-US" b="1" dirty="0"/>
              <a:t>OPEN CAMPUS CULTURE: Advance a program that affirms an inclusive and diverse campus culture.</a:t>
            </a:r>
          </a:p>
          <a:p>
            <a:pPr marL="285750" indent="-285750"/>
            <a:r>
              <a:rPr lang="en-US" b="1" dirty="0"/>
              <a:t>FACULTY EMPOWERMENT &amp; AGENCY: </a:t>
            </a:r>
            <a:r>
              <a:rPr lang="en-US" dirty="0"/>
              <a:t>Expose faculty to an empowering onboarding experience that creates internal and external community connections and supports.</a:t>
            </a:r>
          </a:p>
          <a:p>
            <a:pPr marL="285750" indent="-285750"/>
            <a:r>
              <a:rPr lang="en-US" b="1" dirty="0"/>
              <a:t>COURAGEOUS LEADERSHIP</a:t>
            </a:r>
            <a:r>
              <a:rPr lang="en-US" dirty="0"/>
              <a:t>: Train faculty in leading inquiries, challenging issues, addressing policies and processes, and transforming the campus community.</a:t>
            </a:r>
          </a:p>
          <a:p>
            <a:pPr marL="285750" indent="-285750"/>
            <a:r>
              <a:rPr lang="en-US" b="1" dirty="0"/>
              <a:t>CULTURAL CONSCIOUSNESS &amp; EQUITY: </a:t>
            </a:r>
            <a:r>
              <a:rPr lang="en-US" dirty="0"/>
              <a:t>Ensure that faculty have robust equity-minded PD training that supports the ongoing transformation of their teaching practices and student experience.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97696516"/>
              </p:ext>
            </p:extLst>
          </p:nvPr>
        </p:nvGraphicFramePr>
        <p:xfrm>
          <a:off x="7384648" y="914400"/>
          <a:ext cx="4303161" cy="5243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1755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962" y="317204"/>
            <a:ext cx="9238434" cy="889592"/>
          </a:xfrm>
        </p:spPr>
        <p:txBody>
          <a:bodyPr/>
          <a:lstStyle/>
          <a:p>
            <a:r>
              <a:rPr lang="en-US" dirty="0"/>
              <a:t>Year 1: FOUNDATIONAL </a:t>
            </a:r>
            <a:r>
              <a:rPr lang="en-US" dirty="0" err="1"/>
              <a:t>KnowledgE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6961" y="1354238"/>
            <a:ext cx="3323625" cy="396043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personal </a:t>
            </a:r>
            <a:r>
              <a:rPr lang="en-US" dirty="0"/>
              <a:t>involves us having a common understanding of the equity and social justice terminology, learn about the inequitable historical context of our institution, and engage in ongoing critical reflection that leads to increasing our self-awareness and deepening our intrapersonal and interpersonal practice.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Proposed Group Oversight: Guided Pathways &amp; Equity Learning &amp; Engagement Team  supported by the Professional Development Workgroup.</a:t>
            </a:r>
            <a:endParaRPr lang="en-US" sz="1600" i="1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19894427"/>
              </p:ext>
            </p:extLst>
          </p:nvPr>
        </p:nvGraphicFramePr>
        <p:xfrm>
          <a:off x="4525701" y="1354238"/>
          <a:ext cx="6861167" cy="5186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6266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936" y="399952"/>
            <a:ext cx="9238434" cy="889592"/>
          </a:xfrm>
        </p:spPr>
        <p:txBody>
          <a:bodyPr/>
          <a:lstStyle/>
          <a:p>
            <a:r>
              <a:rPr lang="en-US" dirty="0"/>
              <a:t>Year 2: Professional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1936" y="1577177"/>
            <a:ext cx="3420227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professional</a:t>
            </a:r>
            <a:r>
              <a:rPr lang="en-US" dirty="0"/>
              <a:t> involves incorporating equity-minded and culturally responsive andragogy practices, services, and environment for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 </a:t>
            </a:r>
            <a:r>
              <a:rPr lang="en-US" sz="1600" i="1" dirty="0"/>
              <a:t>Guided Pathways &amp; Equity Learning &amp; Engagement Team</a:t>
            </a:r>
            <a:endParaRPr lang="en-US" dirty="0"/>
          </a:p>
          <a:p>
            <a:pPr marL="0" indent="0">
              <a:buNone/>
            </a:pPr>
            <a:r>
              <a:rPr lang="en-US" sz="1600" i="1" dirty="0"/>
              <a:t>Completion Badge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11590785"/>
              </p:ext>
            </p:extLst>
          </p:nvPr>
        </p:nvGraphicFramePr>
        <p:xfrm>
          <a:off x="4502552" y="1577178"/>
          <a:ext cx="7089617" cy="4750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727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472" y="317204"/>
            <a:ext cx="9238434" cy="889592"/>
          </a:xfrm>
        </p:spPr>
        <p:txBody>
          <a:bodyPr/>
          <a:lstStyle/>
          <a:p>
            <a:r>
              <a:rPr lang="en-US" dirty="0"/>
              <a:t>Year 3: Service &amp; Leadership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54472" y="1448782"/>
            <a:ext cx="3532333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systemic</a:t>
            </a:r>
            <a:r>
              <a:rPr lang="en-US" dirty="0"/>
              <a:t> involves evaluating, transforming, and designing flexibility in our campus culture, policies, processes, and procedures to support the diverse needs of our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 </a:t>
            </a:r>
            <a:r>
              <a:rPr lang="en-US" sz="1600" i="1" dirty="0"/>
              <a:t>Racially Inclusive Senate Workgroup</a:t>
            </a:r>
            <a:endParaRPr lang="en-US" dirty="0"/>
          </a:p>
          <a:p>
            <a:pPr marL="0" indent="0">
              <a:buNone/>
            </a:pPr>
            <a:r>
              <a:rPr lang="en-US" sz="1600" i="1" dirty="0"/>
              <a:t>Completion Badge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20998747"/>
              </p:ext>
            </p:extLst>
          </p:nvPr>
        </p:nvGraphicFramePr>
        <p:xfrm>
          <a:off x="4629873" y="1448783"/>
          <a:ext cx="6843258" cy="5164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755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30" y="370118"/>
            <a:ext cx="9238434" cy="889592"/>
          </a:xfrm>
        </p:spPr>
        <p:txBody>
          <a:bodyPr/>
          <a:lstStyle/>
          <a:p>
            <a:r>
              <a:rPr lang="en-US" dirty="0"/>
              <a:t>Year 4: Leaders &amp; Facilitation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3930" y="1545255"/>
            <a:ext cx="3437682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systemic</a:t>
            </a:r>
            <a:r>
              <a:rPr lang="en-US" dirty="0"/>
              <a:t> involves evaluating, transforming, and designing flexibility in our campus culture, policies, processes, and procedures to support the diverse needs of our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</a:t>
            </a:r>
            <a:r>
              <a:rPr lang="en-US" sz="1600" i="1" dirty="0"/>
              <a:t> Professional Development Workgroup &amp; Senate Exec. Board</a:t>
            </a: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86339463"/>
              </p:ext>
            </p:extLst>
          </p:nvPr>
        </p:nvGraphicFramePr>
        <p:xfrm>
          <a:off x="4710897" y="1545254"/>
          <a:ext cx="7106856" cy="4850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6422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595" y="874515"/>
            <a:ext cx="9568405" cy="889592"/>
          </a:xfrm>
        </p:spPr>
        <p:txBody>
          <a:bodyPr/>
          <a:lstStyle/>
          <a:p>
            <a:r>
              <a:rPr lang="en-US" dirty="0"/>
              <a:t>Tenured (5</a:t>
            </a:r>
            <a:r>
              <a:rPr lang="en-US" baseline="30000" dirty="0"/>
              <a:t>th</a:t>
            </a:r>
            <a:r>
              <a:rPr lang="en-US" dirty="0"/>
              <a:t> Year) On-Going PD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9595" y="2135565"/>
            <a:ext cx="4825771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i="1" dirty="0">
                <a:ea typeface="+mn-lt"/>
                <a:cs typeface="+mn-lt"/>
              </a:rPr>
              <a:t>Proposed Group Oversight: Professional Development Workgroup, Senate Exec Board, &amp; Institutional Effectiveness  &amp; Assessment Committee</a:t>
            </a: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6371780"/>
              </p:ext>
            </p:extLst>
          </p:nvPr>
        </p:nvGraphicFramePr>
        <p:xfrm>
          <a:off x="6172200" y="2135565"/>
          <a:ext cx="4495800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3191696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6E8E2"/>
      </a:lt2>
      <a:accent1>
        <a:srgbClr val="A996C6"/>
      </a:accent1>
      <a:accent2>
        <a:srgbClr val="AF7FBA"/>
      </a:accent2>
      <a:accent3>
        <a:srgbClr val="C593B9"/>
      </a:accent3>
      <a:accent4>
        <a:srgbClr val="BA7F94"/>
      </a:accent4>
      <a:accent5>
        <a:srgbClr val="C69996"/>
      </a:accent5>
      <a:accent6>
        <a:srgbClr val="BA9B7F"/>
      </a:accent6>
      <a:hlink>
        <a:srgbClr val="758A53"/>
      </a:hlink>
      <a:folHlink>
        <a:srgbClr val="7F7F7F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0ADB4C0DF3A844A4BBD864BA281FAD" ma:contentTypeVersion="1" ma:contentTypeDescription="Create a new document." ma:contentTypeScope="" ma:versionID="c916b72c6e6ad54f1b2256709559a4fd">
  <xsd:schema xmlns:xsd="http://www.w3.org/2001/XMLSchema" xmlns:xs="http://www.w3.org/2001/XMLSchema" xmlns:p="http://schemas.microsoft.com/office/2006/metadata/properties" xmlns:ns2="431189f8-a51b-453f-9f0c-3a0b3b65b12f" targetNamespace="http://schemas.microsoft.com/office/2006/metadata/properties" ma:root="true" ma:fieldsID="b96c214a694ffaf4954aeac313948b30" ns2:_=""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31189f8-a51b-453f-9f0c-3a0b3b65b12f">HNYXMCCMVK3K-743504103-360</_dlc_DocId>
    <_dlc_DocIdUrl xmlns="431189f8-a51b-453f-9f0c-3a0b3b65b12f">
      <Url>https://www.sac.edu/President/AcademicSenate/_layouts/15/DocIdRedir.aspx?ID=HNYXMCCMVK3K-743504103-360</Url>
      <Description>HNYXMCCMVK3K-743504103-360</Description>
    </_dlc_DocIdUrl>
  </documentManagement>
</p:properties>
</file>

<file path=customXml/itemProps1.xml><?xml version="1.0" encoding="utf-8"?>
<ds:datastoreItem xmlns:ds="http://schemas.openxmlformats.org/officeDocument/2006/customXml" ds:itemID="{E93C1966-A13D-4BAF-97B9-B47602B242F0}"/>
</file>

<file path=customXml/itemProps2.xml><?xml version="1.0" encoding="utf-8"?>
<ds:datastoreItem xmlns:ds="http://schemas.openxmlformats.org/officeDocument/2006/customXml" ds:itemID="{8C18A8C8-54F4-47F4-ACAC-CB81714FC395}"/>
</file>

<file path=customXml/itemProps3.xml><?xml version="1.0" encoding="utf-8"?>
<ds:datastoreItem xmlns:ds="http://schemas.openxmlformats.org/officeDocument/2006/customXml" ds:itemID="{111CD689-EBF5-4A56-84A2-CF57BF7DF547}"/>
</file>

<file path=customXml/itemProps4.xml><?xml version="1.0" encoding="utf-8"?>
<ds:datastoreItem xmlns:ds="http://schemas.openxmlformats.org/officeDocument/2006/customXml" ds:itemID="{DEA19272-04D7-4506-A64E-99820F19578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2481</TotalTime>
  <Words>940</Words>
  <Application>Microsoft Macintosh PowerPoint</Application>
  <PresentationFormat>Widescreen</PresentationFormat>
  <Paragraphs>82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Trade Gothic Next Cond</vt:lpstr>
      <vt:lpstr>Trade Gothic Next Light</vt:lpstr>
      <vt:lpstr>PortalVTI</vt:lpstr>
      <vt:lpstr>New Faculty Institute</vt:lpstr>
      <vt:lpstr>PowerPoint Presentation</vt:lpstr>
      <vt:lpstr>State &amp; Local Goals</vt:lpstr>
      <vt:lpstr>Guiding Principles</vt:lpstr>
      <vt:lpstr>Year 1: FOUNDATIONAL KnowledgE</vt:lpstr>
      <vt:lpstr>Year 2: Professional Practice</vt:lpstr>
      <vt:lpstr>Year 3: Service &amp; Leadership Training</vt:lpstr>
      <vt:lpstr>Year 4: Leaders &amp; Facilitation </vt:lpstr>
      <vt:lpstr>Tenured (5th Year) On-Going PD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Faculty Institute</dc:title>
  <dc:creator>Clark, Stephanie</dc:creator>
  <cp:lastModifiedBy>Clark, Stephanie</cp:lastModifiedBy>
  <cp:revision>334</cp:revision>
  <dcterms:created xsi:type="dcterms:W3CDTF">2021-10-12T16:05:51Z</dcterms:created>
  <dcterms:modified xsi:type="dcterms:W3CDTF">2021-11-04T22:53:01Z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0x010100F90ADB4C0DF3A844A4BBD864BA281FAD</vt:lpwstr>
  </property>
  <property fmtid="{D5CDD505-2E9C-101B-9397-08002B2CF9AE}" pid="3" name="_dlc_DocIdItemGuid">
    <vt:lpwstr>4245c110-28a3-466c-836e-f2dfb80a9495</vt:lpwstr>
  </property>
</Properties>
</file>