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2" r:id="rId3"/>
    <p:sldId id="34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4B7F8-DF85-71F2-F88B-D81CF1886D56}" v="53" dt="2024-11-26T00:27:31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utumn-mountain-foliage_-_Virginia_-_ForestWand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56466-A6EC-4777-B9F5-8ADE1B36C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254" b="47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VP of 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NOVEMBER 25, 2024</a:t>
            </a:r>
            <a:r>
              <a:rPr lang="en-US" dirty="0">
                <a:solidFill>
                  <a:srgbClr val="FFFFFF"/>
                </a:solidFill>
                <a:latin typeface="Times"/>
                <a:cs typeface="Times"/>
              </a:rPr>
              <a:t> 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3BE70-C7F4-3870-A4D3-216A693C072B}"/>
              </a:ext>
            </a:extLst>
          </p:cNvPr>
          <p:cNvSpPr txBox="1"/>
          <p:nvPr/>
        </p:nvSpPr>
        <p:spPr>
          <a:xfrm>
            <a:off x="1277605" y="11696928"/>
            <a:ext cx="9144000" cy="3175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4B2CD-7907-7B92-CE6E-A9799F9D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 dirty="0"/>
              <a:t>Nominations Open</a:t>
            </a:r>
          </a:p>
        </p:txBody>
      </p:sp>
      <p:pic>
        <p:nvPicPr>
          <p:cNvPr id="4" name="Content Placeholder 3" descr="A qr code on a sign&#10;&#10;Description automatically generated">
            <a:extLst>
              <a:ext uri="{FF2B5EF4-FFF2-40B4-BE49-F238E27FC236}">
                <a16:creationId xmlns:a16="http://schemas.microsoft.com/office/drawing/2014/main" id="{E1BB365C-E970-31EE-F2B4-FA017D047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761224-16B9-141F-2E4D-42622F66B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ptos"/>
                <a:cs typeface="Segoe UI"/>
              </a:rPr>
              <a:t>Nominate yourself and/or your colleagues for the Profiles of Excellence Awards &amp; Distinguished Faculty Award. Due date and time to submit is February 24th, 2025. (Multiple nominations can be made for different awards. However, you will need to submit a new form for each.)</a:t>
            </a:r>
            <a:endParaRPr lang="en-US" sz="20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07069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28F11-FF53-58FB-2750-AE0F04F7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ACUE Self-Study AI Series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qr code with circles&#10;&#10;Description automatically generated">
            <a:extLst>
              <a:ext uri="{FF2B5EF4-FFF2-40B4-BE49-F238E27FC236}">
                <a16:creationId xmlns:a16="http://schemas.microsoft.com/office/drawing/2014/main" id="{33A8998F-E930-13D7-5912-5BE5583C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79" y="2619784"/>
            <a:ext cx="3600041" cy="3600041"/>
          </a:xfrm>
          <a:prstGeom prst="rect">
            <a:avLst/>
          </a:prstGeom>
        </p:spPr>
      </p:pic>
      <p:pic>
        <p:nvPicPr>
          <p:cNvPr id="5" name="Picture 4" descr="A group of blue and yellow labels&#10;&#10;Description automatically generated">
            <a:extLst>
              <a:ext uri="{FF2B5EF4-FFF2-40B4-BE49-F238E27FC236}">
                <a16:creationId xmlns:a16="http://schemas.microsoft.com/office/drawing/2014/main" id="{75595A20-8A76-8D43-A962-0192FAECC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08" y="2719227"/>
            <a:ext cx="3758184" cy="3401155"/>
          </a:xfrm>
          <a:prstGeom prst="rect">
            <a:avLst/>
          </a:prstGeom>
        </p:spPr>
      </p:pic>
      <p:pic>
        <p:nvPicPr>
          <p:cNvPr id="4" name="Content Placeholder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DAA24E8A-7DC8-DBB8-D4A6-F51A44DE5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41208" y="3329931"/>
            <a:ext cx="3758184" cy="21797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4CE02-C8A0-0354-D90F-D195B7C54F3D}"/>
              </a:ext>
            </a:extLst>
          </p:cNvPr>
          <p:cNvSpPr txBox="1"/>
          <p:nvPr/>
        </p:nvSpPr>
        <p:spPr>
          <a:xfrm>
            <a:off x="3333750" y="1817078"/>
            <a:ext cx="55274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82 seats remaining as of 11.25.24</a:t>
            </a:r>
          </a:p>
        </p:txBody>
      </p:sp>
    </p:spTree>
    <p:extLst>
      <p:ext uri="{BB962C8B-B14F-4D97-AF65-F5344CB8AC3E}">
        <p14:creationId xmlns:p14="http://schemas.microsoft.com/office/powerpoint/2010/main" val="314777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HNYXMCCMVK3K-464-1072</_dlc_DocId>
    <_dlc_DocIdUrl xmlns="431189f8-a51b-453f-9f0c-3a0b3b65b12f">
      <Url>https://sac.edu/President/AcademicSenate/_layouts/15/DocIdRedir.aspx?ID=HNYXMCCMVK3K-464-1072</Url>
      <Description>HNYXMCCMVK3K-464-1072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60846AB-7559-4F33-89E4-92B429770C8C}"/>
</file>

<file path=customXml/itemProps2.xml><?xml version="1.0" encoding="utf-8"?>
<ds:datastoreItem xmlns:ds="http://schemas.openxmlformats.org/officeDocument/2006/customXml" ds:itemID="{E1F73DEA-DECB-4B67-9170-BE4E0C8AB9CA}"/>
</file>

<file path=customXml/itemProps3.xml><?xml version="1.0" encoding="utf-8"?>
<ds:datastoreItem xmlns:ds="http://schemas.openxmlformats.org/officeDocument/2006/customXml" ds:itemID="{1AD41D5A-CB69-405B-9ABE-CD7D23D8A6CC}"/>
</file>

<file path=customXml/itemProps4.xml><?xml version="1.0" encoding="utf-8"?>
<ds:datastoreItem xmlns:ds="http://schemas.openxmlformats.org/officeDocument/2006/customXml" ds:itemID="{D7B5D5F6-C676-4931-85FB-AFEC388C3C1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VP of CO</vt:lpstr>
      <vt:lpstr>Nominations Open</vt:lpstr>
      <vt:lpstr>ACUE Self-Study AI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356</cp:revision>
  <dcterms:created xsi:type="dcterms:W3CDTF">2024-08-26T23:48:32Z</dcterms:created>
  <dcterms:modified xsi:type="dcterms:W3CDTF">2024-11-26T00:41:20Z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00a10110-b429-4cb5-910a-333105da641d</vt:lpwstr>
  </property>
</Properties>
</file>