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9"/>
  </p:notesMasterIdLst>
  <p:handoutMasterIdLst>
    <p:handoutMasterId r:id="rId10"/>
  </p:handoutMasterIdLst>
  <p:sldIdLst>
    <p:sldId id="281" r:id="rId6"/>
    <p:sldId id="353" r:id="rId7"/>
    <p:sldId id="354" r:id="rId8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22BE7-69AB-459F-880B-F44A548208D3}" v="1391" dt="2024-11-12T19:45:39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632" y="-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18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Coyne" userId="f62c806733407b0e" providerId="LiveId" clId="{7FA22BE7-69AB-459F-880B-F44A548208D3}"/>
    <pc:docChg chg="undo custSel addSld delSld modSld">
      <pc:chgData name="Claire Coyne" userId="f62c806733407b0e" providerId="LiveId" clId="{7FA22BE7-69AB-459F-880B-F44A548208D3}" dt="2024-11-12T19:52:31.537" v="2729" actId="1076"/>
      <pc:docMkLst>
        <pc:docMk/>
      </pc:docMkLst>
      <pc:sldChg chg="modSp mod modAnim">
        <pc:chgData name="Claire Coyne" userId="f62c806733407b0e" providerId="LiveId" clId="{7FA22BE7-69AB-459F-880B-F44A548208D3}" dt="2024-11-12T19:26:30.477" v="1372" actId="20577"/>
        <pc:sldMkLst>
          <pc:docMk/>
          <pc:sldMk cId="1722606992" sldId="281"/>
        </pc:sldMkLst>
        <pc:spChg chg="mod">
          <ac:chgData name="Claire Coyne" userId="f62c806733407b0e" providerId="LiveId" clId="{7FA22BE7-69AB-459F-880B-F44A548208D3}" dt="2024-11-12T19:25:39.661" v="1262" actId="20577"/>
          <ac:spMkLst>
            <pc:docMk/>
            <pc:sldMk cId="1722606992" sldId="281"/>
            <ac:spMk id="2" creationId="{0E070879-BF36-2606-1F27-75480C43DC39}"/>
          </ac:spMkLst>
        </pc:spChg>
        <pc:spChg chg="mod">
          <ac:chgData name="Claire Coyne" userId="f62c806733407b0e" providerId="LiveId" clId="{7FA22BE7-69AB-459F-880B-F44A548208D3}" dt="2024-11-12T19:26:30.477" v="1372" actId="20577"/>
          <ac:spMkLst>
            <pc:docMk/>
            <pc:sldMk cId="1722606992" sldId="281"/>
            <ac:spMk id="6" creationId="{ABEEB35B-87BF-B573-CE5A-06778D913611}"/>
          </ac:spMkLst>
        </pc:spChg>
      </pc:sldChg>
      <pc:sldChg chg="del">
        <pc:chgData name="Claire Coyne" userId="f62c806733407b0e" providerId="LiveId" clId="{7FA22BE7-69AB-459F-880B-F44A548208D3}" dt="2024-11-12T19:52:07.754" v="2727" actId="47"/>
        <pc:sldMkLst>
          <pc:docMk/>
          <pc:sldMk cId="752672904" sldId="344"/>
        </pc:sldMkLst>
      </pc:sldChg>
      <pc:sldChg chg="del">
        <pc:chgData name="Claire Coyne" userId="f62c806733407b0e" providerId="LiveId" clId="{7FA22BE7-69AB-459F-880B-F44A548208D3}" dt="2024-11-12T00:21:50.665" v="340" actId="47"/>
        <pc:sldMkLst>
          <pc:docMk/>
          <pc:sldMk cId="100893783" sldId="346"/>
        </pc:sldMkLst>
      </pc:sldChg>
      <pc:sldChg chg="del">
        <pc:chgData name="Claire Coyne" userId="f62c806733407b0e" providerId="LiveId" clId="{7FA22BE7-69AB-459F-880B-F44A548208D3}" dt="2024-11-12T00:21:37.629" v="338" actId="47"/>
        <pc:sldMkLst>
          <pc:docMk/>
          <pc:sldMk cId="1510015813" sldId="349"/>
        </pc:sldMkLst>
      </pc:sldChg>
      <pc:sldChg chg="del">
        <pc:chgData name="Claire Coyne" userId="f62c806733407b0e" providerId="LiveId" clId="{7FA22BE7-69AB-459F-880B-F44A548208D3}" dt="2024-11-12T00:21:37.629" v="338" actId="47"/>
        <pc:sldMkLst>
          <pc:docMk/>
          <pc:sldMk cId="600984991" sldId="350"/>
        </pc:sldMkLst>
      </pc:sldChg>
      <pc:sldChg chg="del">
        <pc:chgData name="Claire Coyne" userId="f62c806733407b0e" providerId="LiveId" clId="{7FA22BE7-69AB-459F-880B-F44A548208D3}" dt="2024-11-12T00:21:37.629" v="338" actId="47"/>
        <pc:sldMkLst>
          <pc:docMk/>
          <pc:sldMk cId="1115555964" sldId="351"/>
        </pc:sldMkLst>
      </pc:sldChg>
      <pc:sldChg chg="del">
        <pc:chgData name="Claire Coyne" userId="f62c806733407b0e" providerId="LiveId" clId="{7FA22BE7-69AB-459F-880B-F44A548208D3}" dt="2024-11-12T00:21:40.005" v="339" actId="47"/>
        <pc:sldMkLst>
          <pc:docMk/>
          <pc:sldMk cId="2789930759" sldId="352"/>
        </pc:sldMkLst>
      </pc:sldChg>
      <pc:sldChg chg="addSp delSp modSp mod modAnim">
        <pc:chgData name="Claire Coyne" userId="f62c806733407b0e" providerId="LiveId" clId="{7FA22BE7-69AB-459F-880B-F44A548208D3}" dt="2024-11-12T19:52:31.537" v="2729" actId="1076"/>
        <pc:sldMkLst>
          <pc:docMk/>
          <pc:sldMk cId="4227998176" sldId="353"/>
        </pc:sldMkLst>
        <pc:spChg chg="del mod">
          <ac:chgData name="Claire Coyne" userId="f62c806733407b0e" providerId="LiveId" clId="{7FA22BE7-69AB-459F-880B-F44A548208D3}" dt="2024-11-12T00:22:33.440" v="346" actId="478"/>
          <ac:spMkLst>
            <pc:docMk/>
            <pc:sldMk cId="4227998176" sldId="353"/>
            <ac:spMk id="2" creationId="{0E070879-BF36-2606-1F27-75480C43DC39}"/>
          </ac:spMkLst>
        </pc:spChg>
        <pc:spChg chg="add mod">
          <ac:chgData name="Claire Coyne" userId="f62c806733407b0e" providerId="LiveId" clId="{7FA22BE7-69AB-459F-880B-F44A548208D3}" dt="2024-11-12T00:22:14.301" v="343" actId="1076"/>
          <ac:spMkLst>
            <pc:docMk/>
            <pc:sldMk cId="4227998176" sldId="353"/>
            <ac:spMk id="4" creationId="{5D1CAB50-7FA8-64D5-45D8-E03C7D2D4998}"/>
          </ac:spMkLst>
        </pc:spChg>
        <pc:spChg chg="mod">
          <ac:chgData name="Claire Coyne" userId="f62c806733407b0e" providerId="LiveId" clId="{7FA22BE7-69AB-459F-880B-F44A548208D3}" dt="2024-11-12T19:44:59.060" v="2118" actId="1076"/>
          <ac:spMkLst>
            <pc:docMk/>
            <pc:sldMk cId="4227998176" sldId="353"/>
            <ac:spMk id="6" creationId="{ABEEB35B-87BF-B573-CE5A-06778D913611}"/>
          </ac:spMkLst>
        </pc:spChg>
        <pc:spChg chg="add mod">
          <ac:chgData name="Claire Coyne" userId="f62c806733407b0e" providerId="LiveId" clId="{7FA22BE7-69AB-459F-880B-F44A548208D3}" dt="2024-11-12T19:44:16.840" v="2117" actId="20577"/>
          <ac:spMkLst>
            <pc:docMk/>
            <pc:sldMk cId="4227998176" sldId="353"/>
            <ac:spMk id="7" creationId="{547DBC13-7E1F-7BB9-509F-06D30B2E6351}"/>
          </ac:spMkLst>
        </pc:spChg>
        <pc:spChg chg="add del mod">
          <ac:chgData name="Claire Coyne" userId="f62c806733407b0e" providerId="LiveId" clId="{7FA22BE7-69AB-459F-880B-F44A548208D3}" dt="2024-11-12T19:40:00.050" v="1533" actId="478"/>
          <ac:spMkLst>
            <pc:docMk/>
            <pc:sldMk cId="4227998176" sldId="353"/>
            <ac:spMk id="9" creationId="{99978E99-0E90-CF26-5731-238863470772}"/>
          </ac:spMkLst>
        </pc:spChg>
        <pc:picChg chg="add mod">
          <ac:chgData name="Claire Coyne" userId="f62c806733407b0e" providerId="LiveId" clId="{7FA22BE7-69AB-459F-880B-F44A548208D3}" dt="2024-11-12T19:52:31.537" v="2729" actId="1076"/>
          <ac:picMkLst>
            <pc:docMk/>
            <pc:sldMk cId="4227998176" sldId="353"/>
            <ac:picMk id="11" creationId="{7C58D2F0-D4A0-6024-79F2-6A9976187698}"/>
          </ac:picMkLst>
        </pc:picChg>
      </pc:sldChg>
      <pc:sldChg chg="modSp add mod">
        <pc:chgData name="Claire Coyne" userId="f62c806733407b0e" providerId="LiveId" clId="{7FA22BE7-69AB-459F-880B-F44A548208D3}" dt="2024-11-12T19:51:59.413" v="2726" actId="27636"/>
        <pc:sldMkLst>
          <pc:docMk/>
          <pc:sldMk cId="3994365827" sldId="354"/>
        </pc:sldMkLst>
        <pc:spChg chg="mod">
          <ac:chgData name="Claire Coyne" userId="f62c806733407b0e" providerId="LiveId" clId="{7FA22BE7-69AB-459F-880B-F44A548208D3}" dt="2024-11-12T19:51:59.413" v="2726" actId="27636"/>
          <ac:spMkLst>
            <pc:docMk/>
            <pc:sldMk cId="3994365827" sldId="354"/>
            <ac:spMk id="6" creationId="{81C634EA-31D3-CB09-94F7-DCA68208ECCB}"/>
          </ac:spMkLst>
        </pc:spChg>
      </pc:sldChg>
    </pc:docChg>
  </pc:docChgLst>
  <pc:docChgLst>
    <pc:chgData name="Coyne, Claire" userId="S::coyne_claire@sac.edu::55980f49-584e-4e0c-8943-e714ecf6ce64" providerId="AD" clId="Web-{5B837D78-AC1E-4774-9EE5-5A7DC298DC1B}"/>
    <pc:docChg chg="modSld">
      <pc:chgData name="Coyne, Claire" userId="S::coyne_claire@sac.edu::55980f49-584e-4e0c-8943-e714ecf6ce64" providerId="AD" clId="Web-{5B837D78-AC1E-4774-9EE5-5A7DC298DC1B}" dt="2024-10-08T21:17:30.420" v="8" actId="20577"/>
      <pc:docMkLst>
        <pc:docMk/>
      </pc:docMkLst>
      <pc:sldChg chg="modSp">
        <pc:chgData name="Coyne, Claire" userId="S::coyne_claire@sac.edu::55980f49-584e-4e0c-8943-e714ecf6ce64" providerId="AD" clId="Web-{5B837D78-AC1E-4774-9EE5-5A7DC298DC1B}" dt="2024-10-08T21:17:30.420" v="8" actId="20577"/>
        <pc:sldMkLst>
          <pc:docMk/>
          <pc:sldMk cId="600984991" sldId="350"/>
        </pc:sldMkLst>
        <pc:spChg chg="mod">
          <ac:chgData name="Coyne, Claire" userId="S::coyne_claire@sac.edu::55980f49-584e-4e0c-8943-e714ecf6ce64" providerId="AD" clId="Web-{5B837D78-AC1E-4774-9EE5-5A7DC298DC1B}" dt="2024-10-08T21:17:30.420" v="8" actId="20577"/>
          <ac:spMkLst>
            <pc:docMk/>
            <pc:sldMk cId="600984991" sldId="350"/>
            <ac:spMk id="6" creationId="{ABEEB35B-87BF-B573-CE5A-06778D91361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64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66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021A2-94CB-4ADF-F13C-25E831889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ABD89E-91BF-E592-0EEE-C75B0E7406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8E363DB-9E2D-6D57-B2F0-418E486D97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C5A6B15-37F8-7D0C-F264-CD0670DD6F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86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7" name="Picture 9316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5143500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E070879-BF36-2606-1F27-75480C43DC39}"/>
              </a:ext>
            </a:extLst>
          </p:cNvPr>
          <p:cNvSpPr txBox="1"/>
          <p:nvPr/>
        </p:nvSpPr>
        <p:spPr>
          <a:xfrm>
            <a:off x="123683" y="1244529"/>
            <a:ext cx="547473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/>
              <a:t>Fall Plenary 2024 – Resolutions Update</a:t>
            </a:r>
            <a:endParaRPr lang="en-US" sz="2200" dirty="0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0" y="1761503"/>
            <a:ext cx="8919370" cy="4663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101.01 F24 Adopt Using Outcomes for The COR in Title 5 – Failed</a:t>
            </a:r>
          </a:p>
          <a:p>
            <a:pPr marL="0" indent="0">
              <a:buNone/>
            </a:pPr>
            <a:r>
              <a:rPr lang="en-US" sz="1700" dirty="0"/>
              <a:t>101.04 F24 Automatic </a:t>
            </a:r>
            <a:r>
              <a:rPr lang="en-US" sz="1700" dirty="0" err="1"/>
              <a:t>CalGETC</a:t>
            </a:r>
            <a:r>
              <a:rPr lang="en-US" sz="1700" dirty="0"/>
              <a:t> Approval of CCC Ethnic Studies Courses – Failed</a:t>
            </a:r>
          </a:p>
          <a:p>
            <a:pPr marL="0" indent="0">
              <a:buNone/>
            </a:pPr>
            <a:r>
              <a:rPr lang="en-US" sz="1700" dirty="0"/>
              <a:t>105.04 F24 Support the Establishment of Guidance for Course Syllabi - Failed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dirty="0"/>
              <a:t>101.02 F24 Nutrition Science Integration in Gen Ed Curriculum as Cal-GETC Subject Area 5B Course – Passed</a:t>
            </a:r>
          </a:p>
          <a:p>
            <a:pPr marL="0" indent="0">
              <a:buNone/>
            </a:pPr>
            <a:r>
              <a:rPr lang="en-US" sz="1700" dirty="0"/>
              <a:t>105.01 F24 Investigate Academic Renewal Policies – Passed</a:t>
            </a:r>
          </a:p>
          <a:p>
            <a:pPr marL="0" indent="0">
              <a:buNone/>
            </a:pPr>
            <a:r>
              <a:rPr lang="en-US" sz="1700" dirty="0"/>
              <a:t>105.06 F24 Reevaluation of Data Analysis &amp; Implementation Guidelines for AB1705 – Passed</a:t>
            </a:r>
          </a:p>
          <a:p>
            <a:pPr marL="0" indent="0">
              <a:buNone/>
            </a:pPr>
            <a:r>
              <a:rPr lang="en-US" sz="1700" dirty="0"/>
              <a:t>113.01 F24 Legislative Advocacy to Restore Student Choice on English &amp; Math Courses – Passed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b="1" dirty="0"/>
              <a:t>Approved by Acclimation</a:t>
            </a:r>
          </a:p>
          <a:p>
            <a:pPr marL="0" indent="0">
              <a:buNone/>
            </a:pPr>
            <a:r>
              <a:rPr lang="en-US" sz="1700" dirty="0"/>
              <a:t>105.05 F24 Acknowledge Extended Opportunity Programs &amp; Services’ 55 Years of Student Success </a:t>
            </a:r>
          </a:p>
          <a:p>
            <a:pPr marL="0" indent="0">
              <a:buNone/>
            </a:pPr>
            <a:r>
              <a:rPr lang="en-US" sz="1700" dirty="0"/>
              <a:t>113.02 F24 Designating an Official Native American Holiday for the California Community College System</a:t>
            </a:r>
          </a:p>
        </p:txBody>
      </p:sp>
    </p:spTree>
    <p:extLst>
      <p:ext uri="{BB962C8B-B14F-4D97-AF65-F5344CB8AC3E}">
        <p14:creationId xmlns:p14="http://schemas.microsoft.com/office/powerpoint/2010/main" val="172260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17" y="1764486"/>
            <a:ext cx="8919370" cy="1217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Have you offered a workshop this semester? </a:t>
            </a:r>
          </a:p>
          <a:p>
            <a:pPr marL="0" indent="0">
              <a:buNone/>
            </a:pPr>
            <a:r>
              <a:rPr lang="en-US" sz="1700" dirty="0"/>
              <a:t>If the workshop was not held due to low sign-ups, you still need to submit the attendance. </a:t>
            </a:r>
          </a:p>
          <a:p>
            <a:pPr marL="0" indent="0">
              <a:buNone/>
            </a:pPr>
            <a:r>
              <a:rPr lang="en-US" sz="1700" b="1" dirty="0">
                <a:highlight>
                  <a:srgbClr val="FFFF00"/>
                </a:highlight>
              </a:rPr>
              <a:t>PLEASE MAKE SURE YOU HAVE TAKEN ATTENDANCE – PART TIME CONTINUING EDUCATION FACULTY ARE DOCKED PAY FOR NOT FULFILLING FLEX OBLIGATION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1CAB50-7FA8-64D5-45D8-E03C7D2D4998}"/>
              </a:ext>
            </a:extLst>
          </p:cNvPr>
          <p:cNvSpPr txBox="1"/>
          <p:nvPr/>
        </p:nvSpPr>
        <p:spPr>
          <a:xfrm>
            <a:off x="25317" y="1251101"/>
            <a:ext cx="547473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ea typeface="Calibri"/>
                <a:cs typeface="Calibri"/>
              </a:rPr>
              <a:t>Professional Development Presenters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7DBC13-7E1F-7BB9-509F-06D30B2E6351}"/>
              </a:ext>
            </a:extLst>
          </p:cNvPr>
          <p:cNvSpPr txBox="1"/>
          <p:nvPr/>
        </p:nvSpPr>
        <p:spPr>
          <a:xfrm>
            <a:off x="1821976" y="2959030"/>
            <a:ext cx="73220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Digital Center Founding Partner MOU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Founding Partner participate in the development and operation of the Digital Center….resources, and expertise towards the common goal of the Center.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Contributions of the Founding Partner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District resources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Financial and/or in-kind district resources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Financial will include minimum annual payment at the start of each calendar year with the remaining funds and/or in-kind contributions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In-kind = staff time</a:t>
            </a:r>
          </a:p>
        </p:txBody>
      </p:sp>
      <p:pic>
        <p:nvPicPr>
          <p:cNvPr id="11" name="Picture 10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7C58D2F0-D4A0-6024-79F2-6A99761876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34" y="3259981"/>
            <a:ext cx="1687042" cy="168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9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FC876-6839-084D-F541-6DFB040B7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6E1B92C2-351E-7C62-EB18-D7848E37F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 dirty="0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4F7CF-0246-C202-FF9E-0E90DEDB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634EA-31D3-CB09-94F7-DCA68208E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39" y="1761503"/>
            <a:ext cx="8710968" cy="503053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Faculty Priorities Replacement Requests and Final Ranking Event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</a:rPr>
              <a:t>Meeting Minutes will be shared once approved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</a:rPr>
              <a:t>Survey to be sent out to Department Chairs, Committee Members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</a:rPr>
              <a:t>FPP Workgroup interest email to be sent out to Committee Members first, then to all faculty/deans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100" dirty="0">
                <a:solidFill>
                  <a:srgbClr val="000000"/>
                </a:solidFill>
              </a:rPr>
              <a:t>Process/Timeline/Rubrics/Data Needs</a:t>
            </a:r>
            <a:endParaRPr lang="en-US" sz="2400" b="1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b="1" i="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Vista Meridian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Continue to share concerns with me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Bookstore – After hours/Weekends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	Testing materials provided by bookstore – status?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3D73C9-3ED3-049D-096F-6986ABA8D86E}"/>
              </a:ext>
            </a:extLst>
          </p:cNvPr>
          <p:cNvSpPr txBox="1"/>
          <p:nvPr/>
        </p:nvSpPr>
        <p:spPr>
          <a:xfrm>
            <a:off x="2015857" y="1169043"/>
            <a:ext cx="3927744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b="1" dirty="0"/>
              <a:t>SAC Updates</a:t>
            </a:r>
            <a:endParaRPr lang="en-US" sz="2500" dirty="0">
              <a:ea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A69A73B-6B96-3956-7476-928324443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7" y="32540"/>
            <a:ext cx="1652653" cy="156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36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HNYXMCCMVK3K-464-1052</_dlc_DocId>
    <_dlc_DocIdUrl xmlns="431189f8-a51b-453f-9f0c-3a0b3b65b12f">
      <Url>https://www.sac.edu/President/AcademicSenate/_layouts/15/DocIdRedir.aspx?ID=HNYXMCCMVK3K-464-1052</Url>
      <Description>HNYXMCCMVK3K-464-1052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FB23BE-91B5-4DD0-812C-804A09DCC178}">
  <ds:schemaRefs>
    <ds:schemaRef ds:uri="http://schemas.microsoft.com/office/2006/documentManagement/types"/>
    <ds:schemaRef ds:uri="1acb9adc-ec33-475f-8130-c1c307b91901"/>
    <ds:schemaRef ds:uri="http://purl.org/dc/dcmitype/"/>
    <ds:schemaRef ds:uri="http://schemas.openxmlformats.org/package/2006/metadata/core-properties"/>
    <ds:schemaRef ds:uri="http://purl.org/dc/terms/"/>
    <ds:schemaRef ds:uri="12292255-f18b-4d92-9e60-ebc7b63bbd6b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63ACB201-503D-405C-BBCB-0B8F1D4675EB}"/>
</file>

<file path=customXml/itemProps5.xml><?xml version="1.0" encoding="utf-8"?>
<ds:datastoreItem xmlns:ds="http://schemas.openxmlformats.org/officeDocument/2006/customXml" ds:itemID="{9363D6B2-E136-42E9-8088-8EBD23783480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3020</TotalTime>
  <Words>338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President’s Report</vt:lpstr>
      <vt:lpstr>President’s Report</vt:lpstr>
      <vt:lpstr>President’s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9</cp:revision>
  <cp:lastPrinted>2023-10-10T19:17:11Z</cp:lastPrinted>
  <dcterms:created xsi:type="dcterms:W3CDTF">2015-01-16T04:28:57Z</dcterms:created>
  <dcterms:modified xsi:type="dcterms:W3CDTF">2024-11-12T19:52:37Z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8ad0b42f-20ba-4f21-ad31-0d1a57ebb98f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