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diagrams/data1.xml" ContentType="application/vnd.openxmlformats-officedocument.drawingml.diagramData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6"/>
  </p:notesMasterIdLst>
  <p:handoutMasterIdLst>
    <p:handoutMasterId r:id="rId7"/>
  </p:handoutMasterIdLst>
  <p:sldIdLst>
    <p:sldId id="303" r:id="rId5"/>
  </p:sldIdLst>
  <p:sldSz cx="12188825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9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0000"/>
    <a:srgbClr val="7E0000"/>
    <a:srgbClr val="EE7A1F"/>
    <a:srgbClr val="7030A0"/>
    <a:srgbClr val="0070C0"/>
    <a:srgbClr val="00B0F0"/>
    <a:srgbClr val="00B050"/>
    <a:srgbClr val="555656"/>
    <a:srgbClr val="4E215E"/>
    <a:srgbClr val="5A21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/>
        <p:guide pos="39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CA43A6-2D26-41B6-B5A5-4D3ABFAFA06F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34E23F6-9819-41C8-A0B6-0A7A22A3558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Classroom Modernization</a:t>
          </a:r>
        </a:p>
      </dgm:t>
    </dgm:pt>
    <dgm:pt modelId="{34F55613-676C-41DC-BFA5-FA47CB75CC2E}" type="parTrans" cxnId="{7399C166-C5AA-4092-A5F3-0275DED21E3A}">
      <dgm:prSet/>
      <dgm:spPr/>
      <dgm:t>
        <a:bodyPr/>
        <a:lstStyle/>
        <a:p>
          <a:endParaRPr lang="en-US"/>
        </a:p>
      </dgm:t>
    </dgm:pt>
    <dgm:pt modelId="{0472CF7A-3BAE-40B0-A0FD-1741E0FC6259}" type="sibTrans" cxnId="{7399C166-C5AA-4092-A5F3-0275DED21E3A}">
      <dgm:prSet/>
      <dgm:spPr/>
      <dgm:t>
        <a:bodyPr/>
        <a:lstStyle/>
        <a:p>
          <a:endParaRPr lang="en-US"/>
        </a:p>
      </dgm:t>
    </dgm:pt>
    <dgm:pt modelId="{3FC29268-C9EA-4BB6-AD36-AFDF9AE850A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Computer H/W and S/W upgrades</a:t>
          </a:r>
        </a:p>
      </dgm:t>
    </dgm:pt>
    <dgm:pt modelId="{DA3FAF1F-0335-4C39-8D77-75A8DD4B5882}" type="parTrans" cxnId="{F5FBD131-3A23-4CB5-84E5-982C9CC1FB7D}">
      <dgm:prSet/>
      <dgm:spPr/>
      <dgm:t>
        <a:bodyPr/>
        <a:lstStyle/>
        <a:p>
          <a:endParaRPr lang="en-US"/>
        </a:p>
      </dgm:t>
    </dgm:pt>
    <dgm:pt modelId="{1C68ED81-615D-4F16-A732-12F3DA698B74}" type="sibTrans" cxnId="{F5FBD131-3A23-4CB5-84E5-982C9CC1FB7D}">
      <dgm:prSet/>
      <dgm:spPr/>
      <dgm:t>
        <a:bodyPr/>
        <a:lstStyle/>
        <a:p>
          <a:endParaRPr lang="en-US"/>
        </a:p>
      </dgm:t>
    </dgm:pt>
    <dgm:pt modelId="{08D38C00-8F0E-49ED-8FDD-72C2028EDF9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New </a:t>
          </a:r>
          <a:r>
            <a:rPr lang="en-US" dirty="0" err="1"/>
            <a:t>HelpDesk</a:t>
          </a:r>
          <a:r>
            <a:rPr lang="en-US" dirty="0"/>
            <a:t> System</a:t>
          </a:r>
        </a:p>
      </dgm:t>
    </dgm:pt>
    <dgm:pt modelId="{EA311771-E727-4DE3-96F9-F7AC9AEA441F}" type="parTrans" cxnId="{E6302691-A537-4FEC-B739-B51BFAAB2655}">
      <dgm:prSet/>
      <dgm:spPr/>
      <dgm:t>
        <a:bodyPr/>
        <a:lstStyle/>
        <a:p>
          <a:endParaRPr lang="en-US"/>
        </a:p>
      </dgm:t>
    </dgm:pt>
    <dgm:pt modelId="{645F86A9-CF04-489A-968F-BBD4D691F332}" type="sibTrans" cxnId="{E6302691-A537-4FEC-B739-B51BFAAB2655}">
      <dgm:prSet/>
      <dgm:spPr/>
      <dgm:t>
        <a:bodyPr/>
        <a:lstStyle/>
        <a:p>
          <a:endParaRPr lang="en-US"/>
        </a:p>
      </dgm:t>
    </dgm:pt>
    <dgm:pt modelId="{08D25747-0B67-4B41-8E46-0B38B5B2503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Virtual Desktops for students</a:t>
          </a:r>
        </a:p>
      </dgm:t>
    </dgm:pt>
    <dgm:pt modelId="{1E6E3F03-EBC7-4EAF-BBE1-588A56F06929}" type="parTrans" cxnId="{F80AF725-7899-4153-AFA2-750F82EE7C17}">
      <dgm:prSet/>
      <dgm:spPr/>
      <dgm:t>
        <a:bodyPr/>
        <a:lstStyle/>
        <a:p>
          <a:endParaRPr lang="en-US"/>
        </a:p>
      </dgm:t>
    </dgm:pt>
    <dgm:pt modelId="{D22FCE07-EF45-470F-B23F-6E2AD94CB9B2}" type="sibTrans" cxnId="{F80AF725-7899-4153-AFA2-750F82EE7C17}">
      <dgm:prSet/>
      <dgm:spPr/>
      <dgm:t>
        <a:bodyPr/>
        <a:lstStyle/>
        <a:p>
          <a:endParaRPr lang="en-US"/>
        </a:p>
      </dgm:t>
    </dgm:pt>
    <dgm:pt modelId="{29EA9C6F-A9C9-437C-8DB7-C89AAB83D0D7}" type="pres">
      <dgm:prSet presAssocID="{3CCA43A6-2D26-41B6-B5A5-4D3ABFAFA06F}" presName="root" presStyleCnt="0">
        <dgm:presLayoutVars>
          <dgm:dir/>
          <dgm:resizeHandles val="exact"/>
        </dgm:presLayoutVars>
      </dgm:prSet>
      <dgm:spPr/>
    </dgm:pt>
    <dgm:pt modelId="{B6A623CE-E40C-4AF3-9E76-DDBA38995398}" type="pres">
      <dgm:prSet presAssocID="{834E23F6-9819-41C8-A0B6-0A7A22A3558D}" presName="compNode" presStyleCnt="0"/>
      <dgm:spPr/>
    </dgm:pt>
    <dgm:pt modelId="{E3303EC1-D598-478E-8E1B-D958D1291A64}" type="pres">
      <dgm:prSet presAssocID="{834E23F6-9819-41C8-A0B6-0A7A22A3558D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553C9F99-C301-4CBA-A496-54EC64AA9A76}" type="pres">
      <dgm:prSet presAssocID="{834E23F6-9819-41C8-A0B6-0A7A22A3558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A6790A85-7020-4B3E-AE3F-EC7167AEFD1B}" type="pres">
      <dgm:prSet presAssocID="{834E23F6-9819-41C8-A0B6-0A7A22A3558D}" presName="spaceRect" presStyleCnt="0"/>
      <dgm:spPr/>
    </dgm:pt>
    <dgm:pt modelId="{F3FFBB04-7FAA-412F-82BB-85283C428A0C}" type="pres">
      <dgm:prSet presAssocID="{834E23F6-9819-41C8-A0B6-0A7A22A3558D}" presName="textRect" presStyleLbl="revTx" presStyleIdx="0" presStyleCnt="4">
        <dgm:presLayoutVars>
          <dgm:chMax val="1"/>
          <dgm:chPref val="1"/>
        </dgm:presLayoutVars>
      </dgm:prSet>
      <dgm:spPr/>
    </dgm:pt>
    <dgm:pt modelId="{1D167AB8-5C5B-41BD-9321-50D953AF5010}" type="pres">
      <dgm:prSet presAssocID="{0472CF7A-3BAE-40B0-A0FD-1741E0FC6259}" presName="sibTrans" presStyleCnt="0"/>
      <dgm:spPr/>
    </dgm:pt>
    <dgm:pt modelId="{8AD13B6E-56D3-44B5-95EB-46004C5D9D6E}" type="pres">
      <dgm:prSet presAssocID="{3FC29268-C9EA-4BB6-AD36-AFDF9AE850A9}" presName="compNode" presStyleCnt="0"/>
      <dgm:spPr/>
    </dgm:pt>
    <dgm:pt modelId="{44DC9C46-B729-45CC-84F0-C9C2354997CE}" type="pres">
      <dgm:prSet presAssocID="{3FC29268-C9EA-4BB6-AD36-AFDF9AE850A9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F7B78646-7083-40E5-9752-AA7F6315102B}" type="pres">
      <dgm:prSet presAssocID="{3FC29268-C9EA-4BB6-AD36-AFDF9AE850A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A02566EB-F7C6-4E68-8048-E20CF2FE747B}" type="pres">
      <dgm:prSet presAssocID="{3FC29268-C9EA-4BB6-AD36-AFDF9AE850A9}" presName="spaceRect" presStyleCnt="0"/>
      <dgm:spPr/>
    </dgm:pt>
    <dgm:pt modelId="{B67472E5-293D-4255-BED2-4368BEF82B20}" type="pres">
      <dgm:prSet presAssocID="{3FC29268-C9EA-4BB6-AD36-AFDF9AE850A9}" presName="textRect" presStyleLbl="revTx" presStyleIdx="1" presStyleCnt="4">
        <dgm:presLayoutVars>
          <dgm:chMax val="1"/>
          <dgm:chPref val="1"/>
        </dgm:presLayoutVars>
      </dgm:prSet>
      <dgm:spPr/>
    </dgm:pt>
    <dgm:pt modelId="{B463977F-8CEC-4996-94D8-ECA32C622B15}" type="pres">
      <dgm:prSet presAssocID="{1C68ED81-615D-4F16-A732-12F3DA698B74}" presName="sibTrans" presStyleCnt="0"/>
      <dgm:spPr/>
    </dgm:pt>
    <dgm:pt modelId="{E7F32F7A-5ACD-48DB-9B51-16B48C6CE5DD}" type="pres">
      <dgm:prSet presAssocID="{08D38C00-8F0E-49ED-8FDD-72C2028EDF9C}" presName="compNode" presStyleCnt="0"/>
      <dgm:spPr/>
    </dgm:pt>
    <dgm:pt modelId="{B609058F-AC43-4E10-989D-A51CFA8AD13D}" type="pres">
      <dgm:prSet presAssocID="{08D38C00-8F0E-49ED-8FDD-72C2028EDF9C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F5E1C1C9-59BB-45F0-AAE3-7E00FA9A6BCD}" type="pres">
      <dgm:prSet presAssocID="{08D38C00-8F0E-49ED-8FDD-72C2028EDF9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9496D0D1-4916-4B11-A3A9-E93B5BD24F8A}" type="pres">
      <dgm:prSet presAssocID="{08D38C00-8F0E-49ED-8FDD-72C2028EDF9C}" presName="spaceRect" presStyleCnt="0"/>
      <dgm:spPr/>
    </dgm:pt>
    <dgm:pt modelId="{2C0A4173-939F-4E05-9D48-C26C8AB08540}" type="pres">
      <dgm:prSet presAssocID="{08D38C00-8F0E-49ED-8FDD-72C2028EDF9C}" presName="textRect" presStyleLbl="revTx" presStyleIdx="2" presStyleCnt="4">
        <dgm:presLayoutVars>
          <dgm:chMax val="1"/>
          <dgm:chPref val="1"/>
        </dgm:presLayoutVars>
      </dgm:prSet>
      <dgm:spPr/>
    </dgm:pt>
    <dgm:pt modelId="{38D5075C-A713-4E63-BB95-7B3F15506321}" type="pres">
      <dgm:prSet presAssocID="{645F86A9-CF04-489A-968F-BBD4D691F332}" presName="sibTrans" presStyleCnt="0"/>
      <dgm:spPr/>
    </dgm:pt>
    <dgm:pt modelId="{8ADE3372-8C22-4DE3-9727-2D675E0CA77E}" type="pres">
      <dgm:prSet presAssocID="{08D25747-0B67-4B41-8E46-0B38B5B25033}" presName="compNode" presStyleCnt="0"/>
      <dgm:spPr/>
    </dgm:pt>
    <dgm:pt modelId="{F69B5557-2EB1-46FF-AF9B-C76E88AAB6E4}" type="pres">
      <dgm:prSet presAssocID="{08D25747-0B67-4B41-8E46-0B38B5B25033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6BD68E3-13C0-4C73-80C2-7FCA25A130A0}" type="pres">
      <dgm:prSet presAssocID="{08D25747-0B67-4B41-8E46-0B38B5B2503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EA7A661D-E7C4-4522-B0E4-79DC384A6FB3}" type="pres">
      <dgm:prSet presAssocID="{08D25747-0B67-4B41-8E46-0B38B5B25033}" presName="spaceRect" presStyleCnt="0"/>
      <dgm:spPr/>
    </dgm:pt>
    <dgm:pt modelId="{2781E153-47A9-4585-98CC-67C765DF45E3}" type="pres">
      <dgm:prSet presAssocID="{08D25747-0B67-4B41-8E46-0B38B5B2503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0DFD0A05-C8F2-44E4-9B29-13C5FDEDD8AA}" type="presOf" srcId="{834E23F6-9819-41C8-A0B6-0A7A22A3558D}" destId="{F3FFBB04-7FAA-412F-82BB-85283C428A0C}" srcOrd="0" destOrd="0" presId="urn:microsoft.com/office/officeart/2018/5/layout/IconLeafLabelList"/>
    <dgm:cxn modelId="{F80AF725-7899-4153-AFA2-750F82EE7C17}" srcId="{3CCA43A6-2D26-41B6-B5A5-4D3ABFAFA06F}" destId="{08D25747-0B67-4B41-8E46-0B38B5B25033}" srcOrd="3" destOrd="0" parTransId="{1E6E3F03-EBC7-4EAF-BBE1-588A56F06929}" sibTransId="{D22FCE07-EF45-470F-B23F-6E2AD94CB9B2}"/>
    <dgm:cxn modelId="{25F72326-FFCE-4547-AA82-BC0B3AB63D61}" type="presOf" srcId="{08D38C00-8F0E-49ED-8FDD-72C2028EDF9C}" destId="{2C0A4173-939F-4E05-9D48-C26C8AB08540}" srcOrd="0" destOrd="0" presId="urn:microsoft.com/office/officeart/2018/5/layout/IconLeafLabelList"/>
    <dgm:cxn modelId="{9CE3652A-C18E-4C9A-99B0-DAA7D261B982}" type="presOf" srcId="{3FC29268-C9EA-4BB6-AD36-AFDF9AE850A9}" destId="{B67472E5-293D-4255-BED2-4368BEF82B20}" srcOrd="0" destOrd="0" presId="urn:microsoft.com/office/officeart/2018/5/layout/IconLeafLabelList"/>
    <dgm:cxn modelId="{F5FBD131-3A23-4CB5-84E5-982C9CC1FB7D}" srcId="{3CCA43A6-2D26-41B6-B5A5-4D3ABFAFA06F}" destId="{3FC29268-C9EA-4BB6-AD36-AFDF9AE850A9}" srcOrd="1" destOrd="0" parTransId="{DA3FAF1F-0335-4C39-8D77-75A8DD4B5882}" sibTransId="{1C68ED81-615D-4F16-A732-12F3DA698B74}"/>
    <dgm:cxn modelId="{7399C166-C5AA-4092-A5F3-0275DED21E3A}" srcId="{3CCA43A6-2D26-41B6-B5A5-4D3ABFAFA06F}" destId="{834E23F6-9819-41C8-A0B6-0A7A22A3558D}" srcOrd="0" destOrd="0" parTransId="{34F55613-676C-41DC-BFA5-FA47CB75CC2E}" sibTransId="{0472CF7A-3BAE-40B0-A0FD-1741E0FC6259}"/>
    <dgm:cxn modelId="{412F2170-F534-41B3-8EA6-1E10F9B79165}" type="presOf" srcId="{3CCA43A6-2D26-41B6-B5A5-4D3ABFAFA06F}" destId="{29EA9C6F-A9C9-437C-8DB7-C89AAB83D0D7}" srcOrd="0" destOrd="0" presId="urn:microsoft.com/office/officeart/2018/5/layout/IconLeafLabelList"/>
    <dgm:cxn modelId="{E6302691-A537-4FEC-B739-B51BFAAB2655}" srcId="{3CCA43A6-2D26-41B6-B5A5-4D3ABFAFA06F}" destId="{08D38C00-8F0E-49ED-8FDD-72C2028EDF9C}" srcOrd="2" destOrd="0" parTransId="{EA311771-E727-4DE3-96F9-F7AC9AEA441F}" sibTransId="{645F86A9-CF04-489A-968F-BBD4D691F332}"/>
    <dgm:cxn modelId="{502049EB-568F-4664-9EBB-D5F21D1811B1}" type="presOf" srcId="{08D25747-0B67-4B41-8E46-0B38B5B25033}" destId="{2781E153-47A9-4585-98CC-67C765DF45E3}" srcOrd="0" destOrd="0" presId="urn:microsoft.com/office/officeart/2018/5/layout/IconLeafLabelList"/>
    <dgm:cxn modelId="{F07FC396-A499-41EC-AE7B-BC84844338D4}" type="presParOf" srcId="{29EA9C6F-A9C9-437C-8DB7-C89AAB83D0D7}" destId="{B6A623CE-E40C-4AF3-9E76-DDBA38995398}" srcOrd="0" destOrd="0" presId="urn:microsoft.com/office/officeart/2018/5/layout/IconLeafLabelList"/>
    <dgm:cxn modelId="{CC306463-3B18-4F8A-AD46-D5707353DF58}" type="presParOf" srcId="{B6A623CE-E40C-4AF3-9E76-DDBA38995398}" destId="{E3303EC1-D598-478E-8E1B-D958D1291A64}" srcOrd="0" destOrd="0" presId="urn:microsoft.com/office/officeart/2018/5/layout/IconLeafLabelList"/>
    <dgm:cxn modelId="{7967182C-C899-4742-BFE7-F95087015DD5}" type="presParOf" srcId="{B6A623CE-E40C-4AF3-9E76-DDBA38995398}" destId="{553C9F99-C301-4CBA-A496-54EC64AA9A76}" srcOrd="1" destOrd="0" presId="urn:microsoft.com/office/officeart/2018/5/layout/IconLeafLabelList"/>
    <dgm:cxn modelId="{A412D880-4DE8-4682-9003-15BB6A105BB2}" type="presParOf" srcId="{B6A623CE-E40C-4AF3-9E76-DDBA38995398}" destId="{A6790A85-7020-4B3E-AE3F-EC7167AEFD1B}" srcOrd="2" destOrd="0" presId="urn:microsoft.com/office/officeart/2018/5/layout/IconLeafLabelList"/>
    <dgm:cxn modelId="{F78CEB54-E606-43F3-A72D-1CDB1D1305F3}" type="presParOf" srcId="{B6A623CE-E40C-4AF3-9E76-DDBA38995398}" destId="{F3FFBB04-7FAA-412F-82BB-85283C428A0C}" srcOrd="3" destOrd="0" presId="urn:microsoft.com/office/officeart/2018/5/layout/IconLeafLabelList"/>
    <dgm:cxn modelId="{61810953-0196-41C9-8E97-2A1D773D7FBE}" type="presParOf" srcId="{29EA9C6F-A9C9-437C-8DB7-C89AAB83D0D7}" destId="{1D167AB8-5C5B-41BD-9321-50D953AF5010}" srcOrd="1" destOrd="0" presId="urn:microsoft.com/office/officeart/2018/5/layout/IconLeafLabelList"/>
    <dgm:cxn modelId="{97561E62-3F92-40FC-ABB5-3C8EDA4C99CC}" type="presParOf" srcId="{29EA9C6F-A9C9-437C-8DB7-C89AAB83D0D7}" destId="{8AD13B6E-56D3-44B5-95EB-46004C5D9D6E}" srcOrd="2" destOrd="0" presId="urn:microsoft.com/office/officeart/2018/5/layout/IconLeafLabelList"/>
    <dgm:cxn modelId="{CDBECF29-B916-428E-AB20-33FDF41B0C55}" type="presParOf" srcId="{8AD13B6E-56D3-44B5-95EB-46004C5D9D6E}" destId="{44DC9C46-B729-45CC-84F0-C9C2354997CE}" srcOrd="0" destOrd="0" presId="urn:microsoft.com/office/officeart/2018/5/layout/IconLeafLabelList"/>
    <dgm:cxn modelId="{86CF8EEA-7EFE-4E4A-8B25-DE6D3997D18B}" type="presParOf" srcId="{8AD13B6E-56D3-44B5-95EB-46004C5D9D6E}" destId="{F7B78646-7083-40E5-9752-AA7F6315102B}" srcOrd="1" destOrd="0" presId="urn:microsoft.com/office/officeart/2018/5/layout/IconLeafLabelList"/>
    <dgm:cxn modelId="{9BED7C69-3144-439E-AF80-F27B07E4EA66}" type="presParOf" srcId="{8AD13B6E-56D3-44B5-95EB-46004C5D9D6E}" destId="{A02566EB-F7C6-4E68-8048-E20CF2FE747B}" srcOrd="2" destOrd="0" presId="urn:microsoft.com/office/officeart/2018/5/layout/IconLeafLabelList"/>
    <dgm:cxn modelId="{4F1B0C8A-6780-464E-966F-9469839A419D}" type="presParOf" srcId="{8AD13B6E-56D3-44B5-95EB-46004C5D9D6E}" destId="{B67472E5-293D-4255-BED2-4368BEF82B20}" srcOrd="3" destOrd="0" presId="urn:microsoft.com/office/officeart/2018/5/layout/IconLeafLabelList"/>
    <dgm:cxn modelId="{F71B99AB-CC18-4019-A9B9-D1551023D686}" type="presParOf" srcId="{29EA9C6F-A9C9-437C-8DB7-C89AAB83D0D7}" destId="{B463977F-8CEC-4996-94D8-ECA32C622B15}" srcOrd="3" destOrd="0" presId="urn:microsoft.com/office/officeart/2018/5/layout/IconLeafLabelList"/>
    <dgm:cxn modelId="{C423FFB9-2D35-4CC6-B572-0C7B9C7E39F9}" type="presParOf" srcId="{29EA9C6F-A9C9-437C-8DB7-C89AAB83D0D7}" destId="{E7F32F7A-5ACD-48DB-9B51-16B48C6CE5DD}" srcOrd="4" destOrd="0" presId="urn:microsoft.com/office/officeart/2018/5/layout/IconLeafLabelList"/>
    <dgm:cxn modelId="{69C8D730-7693-46F7-85EE-560E415AD8AE}" type="presParOf" srcId="{E7F32F7A-5ACD-48DB-9B51-16B48C6CE5DD}" destId="{B609058F-AC43-4E10-989D-A51CFA8AD13D}" srcOrd="0" destOrd="0" presId="urn:microsoft.com/office/officeart/2018/5/layout/IconLeafLabelList"/>
    <dgm:cxn modelId="{4A4B80B3-1E7C-440D-B91A-68FE12ED92B1}" type="presParOf" srcId="{E7F32F7A-5ACD-48DB-9B51-16B48C6CE5DD}" destId="{F5E1C1C9-59BB-45F0-AAE3-7E00FA9A6BCD}" srcOrd="1" destOrd="0" presId="urn:microsoft.com/office/officeart/2018/5/layout/IconLeafLabelList"/>
    <dgm:cxn modelId="{809E6644-86F0-43C1-ABE7-D0AB87056CCA}" type="presParOf" srcId="{E7F32F7A-5ACD-48DB-9B51-16B48C6CE5DD}" destId="{9496D0D1-4916-4B11-A3A9-E93B5BD24F8A}" srcOrd="2" destOrd="0" presId="urn:microsoft.com/office/officeart/2018/5/layout/IconLeafLabelList"/>
    <dgm:cxn modelId="{8D24DB1D-B75B-4497-B06B-0BDDF08F685E}" type="presParOf" srcId="{E7F32F7A-5ACD-48DB-9B51-16B48C6CE5DD}" destId="{2C0A4173-939F-4E05-9D48-C26C8AB08540}" srcOrd="3" destOrd="0" presId="urn:microsoft.com/office/officeart/2018/5/layout/IconLeafLabelList"/>
    <dgm:cxn modelId="{80EC1562-6803-4003-A891-FF9AC7246D5F}" type="presParOf" srcId="{29EA9C6F-A9C9-437C-8DB7-C89AAB83D0D7}" destId="{38D5075C-A713-4E63-BB95-7B3F15506321}" srcOrd="5" destOrd="0" presId="urn:microsoft.com/office/officeart/2018/5/layout/IconLeafLabelList"/>
    <dgm:cxn modelId="{633A3F4C-2C0D-4F1A-B702-03C8517920E8}" type="presParOf" srcId="{29EA9C6F-A9C9-437C-8DB7-C89AAB83D0D7}" destId="{8ADE3372-8C22-4DE3-9727-2D675E0CA77E}" srcOrd="6" destOrd="0" presId="urn:microsoft.com/office/officeart/2018/5/layout/IconLeafLabelList"/>
    <dgm:cxn modelId="{66346558-6807-43CB-B12E-9357C0785C63}" type="presParOf" srcId="{8ADE3372-8C22-4DE3-9727-2D675E0CA77E}" destId="{F69B5557-2EB1-46FF-AF9B-C76E88AAB6E4}" srcOrd="0" destOrd="0" presId="urn:microsoft.com/office/officeart/2018/5/layout/IconLeafLabelList"/>
    <dgm:cxn modelId="{06A63577-6576-4199-9135-E4237C21F483}" type="presParOf" srcId="{8ADE3372-8C22-4DE3-9727-2D675E0CA77E}" destId="{86BD68E3-13C0-4C73-80C2-7FCA25A130A0}" srcOrd="1" destOrd="0" presId="urn:microsoft.com/office/officeart/2018/5/layout/IconLeafLabelList"/>
    <dgm:cxn modelId="{CDECCF73-0A48-4100-9E58-71A61D339FC5}" type="presParOf" srcId="{8ADE3372-8C22-4DE3-9727-2D675E0CA77E}" destId="{EA7A661D-E7C4-4522-B0E4-79DC384A6FB3}" srcOrd="2" destOrd="0" presId="urn:microsoft.com/office/officeart/2018/5/layout/IconLeafLabelList"/>
    <dgm:cxn modelId="{B34D74A9-E336-4D6A-A2AF-AF9037E88DD4}" type="presParOf" srcId="{8ADE3372-8C22-4DE3-9727-2D675E0CA77E}" destId="{2781E153-47A9-4585-98CC-67C765DF45E3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303EC1-D598-478E-8E1B-D958D1291A64}">
      <dsp:nvSpPr>
        <dsp:cNvPr id="0" name=""/>
        <dsp:cNvSpPr/>
      </dsp:nvSpPr>
      <dsp:spPr>
        <a:xfrm>
          <a:off x="772747" y="828172"/>
          <a:ext cx="1255365" cy="125536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C9F99-C301-4CBA-A496-54EC64AA9A76}">
      <dsp:nvSpPr>
        <dsp:cNvPr id="0" name=""/>
        <dsp:cNvSpPr/>
      </dsp:nvSpPr>
      <dsp:spPr>
        <a:xfrm>
          <a:off x="1040284" y="1095709"/>
          <a:ext cx="720291" cy="7202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FBB04-7FAA-412F-82BB-85283C428A0C}">
      <dsp:nvSpPr>
        <dsp:cNvPr id="0" name=""/>
        <dsp:cNvSpPr/>
      </dsp:nvSpPr>
      <dsp:spPr>
        <a:xfrm>
          <a:off x="371442" y="2474552"/>
          <a:ext cx="20579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/>
            <a:t>Classroom Modernization</a:t>
          </a:r>
        </a:p>
      </dsp:txBody>
      <dsp:txXfrm>
        <a:off x="371442" y="2474552"/>
        <a:ext cx="2057975" cy="720000"/>
      </dsp:txXfrm>
    </dsp:sp>
    <dsp:sp modelId="{44DC9C46-B729-45CC-84F0-C9C2354997CE}">
      <dsp:nvSpPr>
        <dsp:cNvPr id="0" name=""/>
        <dsp:cNvSpPr/>
      </dsp:nvSpPr>
      <dsp:spPr>
        <a:xfrm>
          <a:off x="3190869" y="828172"/>
          <a:ext cx="1255365" cy="1255365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B78646-7083-40E5-9752-AA7F6315102B}">
      <dsp:nvSpPr>
        <dsp:cNvPr id="0" name=""/>
        <dsp:cNvSpPr/>
      </dsp:nvSpPr>
      <dsp:spPr>
        <a:xfrm>
          <a:off x="3458405" y="1095709"/>
          <a:ext cx="720291" cy="7202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7472E5-293D-4255-BED2-4368BEF82B20}">
      <dsp:nvSpPr>
        <dsp:cNvPr id="0" name=""/>
        <dsp:cNvSpPr/>
      </dsp:nvSpPr>
      <dsp:spPr>
        <a:xfrm>
          <a:off x="2789563" y="2474552"/>
          <a:ext cx="20579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/>
            <a:t>Computer H/W and S/W upgrades</a:t>
          </a:r>
        </a:p>
      </dsp:txBody>
      <dsp:txXfrm>
        <a:off x="2789563" y="2474552"/>
        <a:ext cx="2057975" cy="720000"/>
      </dsp:txXfrm>
    </dsp:sp>
    <dsp:sp modelId="{B609058F-AC43-4E10-989D-A51CFA8AD13D}">
      <dsp:nvSpPr>
        <dsp:cNvPr id="0" name=""/>
        <dsp:cNvSpPr/>
      </dsp:nvSpPr>
      <dsp:spPr>
        <a:xfrm>
          <a:off x="5608990" y="828172"/>
          <a:ext cx="1255365" cy="1255365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E1C1C9-59BB-45F0-AAE3-7E00FA9A6BCD}">
      <dsp:nvSpPr>
        <dsp:cNvPr id="0" name=""/>
        <dsp:cNvSpPr/>
      </dsp:nvSpPr>
      <dsp:spPr>
        <a:xfrm>
          <a:off x="5876527" y="1095709"/>
          <a:ext cx="720291" cy="7202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0A4173-939F-4E05-9D48-C26C8AB08540}">
      <dsp:nvSpPr>
        <dsp:cNvPr id="0" name=""/>
        <dsp:cNvSpPr/>
      </dsp:nvSpPr>
      <dsp:spPr>
        <a:xfrm>
          <a:off x="5207685" y="2474552"/>
          <a:ext cx="20579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 dirty="0"/>
            <a:t>New </a:t>
          </a:r>
          <a:r>
            <a:rPr lang="en-US" sz="1900" kern="1200" dirty="0" err="1"/>
            <a:t>HelpDesk</a:t>
          </a:r>
          <a:r>
            <a:rPr lang="en-US" sz="1900" kern="1200" dirty="0"/>
            <a:t> System</a:t>
          </a:r>
        </a:p>
      </dsp:txBody>
      <dsp:txXfrm>
        <a:off x="5207685" y="2474552"/>
        <a:ext cx="2057975" cy="720000"/>
      </dsp:txXfrm>
    </dsp:sp>
    <dsp:sp modelId="{F69B5557-2EB1-46FF-AF9B-C76E88AAB6E4}">
      <dsp:nvSpPr>
        <dsp:cNvPr id="0" name=""/>
        <dsp:cNvSpPr/>
      </dsp:nvSpPr>
      <dsp:spPr>
        <a:xfrm>
          <a:off x="8027112" y="828172"/>
          <a:ext cx="1255365" cy="1255365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BD68E3-13C0-4C73-80C2-7FCA25A130A0}">
      <dsp:nvSpPr>
        <dsp:cNvPr id="0" name=""/>
        <dsp:cNvSpPr/>
      </dsp:nvSpPr>
      <dsp:spPr>
        <a:xfrm>
          <a:off x="8294649" y="1095709"/>
          <a:ext cx="720291" cy="7202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81E153-47A9-4585-98CC-67C765DF45E3}">
      <dsp:nvSpPr>
        <dsp:cNvPr id="0" name=""/>
        <dsp:cNvSpPr/>
      </dsp:nvSpPr>
      <dsp:spPr>
        <a:xfrm>
          <a:off x="7625806" y="2474552"/>
          <a:ext cx="20579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900" kern="1200"/>
            <a:t>Virtual Desktops for students</a:t>
          </a:r>
        </a:p>
      </dsp:txBody>
      <dsp:txXfrm>
        <a:off x="7625806" y="2474552"/>
        <a:ext cx="2057975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5753A17-4FB8-AC6F-C1A0-D752629D5A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ITS Updates - Santa Ana College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FE0644-1929-6EFA-BBD9-E612EAF5E5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C71DF-1CB3-424A-92E1-73D85D863844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3C2C8C-0D6D-ED31-2B3C-104D86CF4F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F0A17E-7409-63BE-6D2A-F1F69B640B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4AA1F-FF6C-4801-82C6-ED36AE5E56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5386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/>
              <a:t>ITS Updates - Santa Ana College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92879A-5E0A-AA43-B86A-53821C8BFC86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100EAF4-DDEC-D94B-BEF3-EEFD90061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3088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00EAF4-DDEC-D94B-BEF3-EEFD90061A37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82B37214-5BD5-7355-936B-CAF53D0C7E7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ITS Updates - Santa Ana College</a:t>
            </a:r>
          </a:p>
        </p:txBody>
      </p:sp>
    </p:spTree>
    <p:extLst>
      <p:ext uri="{BB962C8B-B14F-4D97-AF65-F5344CB8AC3E}">
        <p14:creationId xmlns:p14="http://schemas.microsoft.com/office/powerpoint/2010/main" val="4243274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94" y="758952"/>
            <a:ext cx="10055781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998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9764" y="4455620"/>
            <a:ext cx="10055781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399" cap="all" spc="200" baseline="0">
                <a:solidFill>
                  <a:schemeClr val="tx2"/>
                </a:solidFill>
                <a:latin typeface="+mj-lt"/>
              </a:defRPr>
            </a:lvl1pPr>
            <a:lvl2pPr marL="457063" indent="0" algn="ctr">
              <a:buNone/>
              <a:defRPr sz="2399"/>
            </a:lvl2pPr>
            <a:lvl3pPr marL="914126" indent="0" algn="ctr">
              <a:buNone/>
              <a:defRPr sz="23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344" y="4343400"/>
            <a:ext cx="987294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29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5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414779"/>
            <a:ext cx="262821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414778"/>
            <a:ext cx="7732286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7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6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94" y="758952"/>
            <a:ext cx="10055781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7998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94" y="4453128"/>
            <a:ext cx="10055781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399" cap="all" spc="200" baseline="0">
                <a:solidFill>
                  <a:schemeClr val="tx2"/>
                </a:solidFill>
                <a:latin typeface="+mj-lt"/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344" y="4343400"/>
            <a:ext cx="987294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76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6994" y="286604"/>
            <a:ext cx="10055781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6993" y="1845734"/>
            <a:ext cx="4936474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6301" y="1845735"/>
            <a:ext cx="4936474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38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6994" y="286604"/>
            <a:ext cx="10055781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94" y="1846052"/>
            <a:ext cx="4936474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999" b="0" cap="all" baseline="0">
                <a:solidFill>
                  <a:schemeClr val="tx2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6994" y="2582334"/>
            <a:ext cx="4936474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6301" y="1846052"/>
            <a:ext cx="4936474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999" b="0" cap="all" baseline="0">
                <a:solidFill>
                  <a:schemeClr val="tx2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6301" y="2582334"/>
            <a:ext cx="4936474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63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565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887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" y="0"/>
            <a:ext cx="404973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39019" y="0"/>
            <a:ext cx="6399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81" y="594359"/>
            <a:ext cx="3199567" cy="2286000"/>
          </a:xfrm>
        </p:spPr>
        <p:txBody>
          <a:bodyPr anchor="b">
            <a:normAutofit/>
          </a:bodyPr>
          <a:lstStyle>
            <a:lvl1pPr>
              <a:defRPr sz="3599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9350" y="731520"/>
            <a:ext cx="6490549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081" y="2926080"/>
            <a:ext cx="3199567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391" y="6459786"/>
            <a:ext cx="2617828" cy="365125"/>
          </a:xfrm>
        </p:spPr>
        <p:txBody>
          <a:bodyPr/>
          <a:lstStyle>
            <a:lvl1pPr algn="l">
              <a:defRPr/>
            </a:lvl1pPr>
          </a:lstStyle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799350" y="6459786"/>
            <a:ext cx="464699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8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5651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5651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94" y="5074920"/>
            <a:ext cx="10110630" cy="822960"/>
          </a:xfrm>
        </p:spPr>
        <p:txBody>
          <a:bodyPr lIns="91440" tIns="0" rIns="91440" bIns="0" anchor="b">
            <a:noAutofit/>
          </a:bodyPr>
          <a:lstStyle>
            <a:lvl1pPr>
              <a:defRPr sz="3599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88810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199">
                <a:solidFill>
                  <a:schemeClr val="bg1"/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994" y="5907023"/>
            <a:ext cx="1011063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49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88826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94" y="286604"/>
            <a:ext cx="10055781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94" y="1845734"/>
            <a:ext cx="1005578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95" y="6459786"/>
            <a:ext cx="2471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002D27-E2AE-C644-8E21-2FCCC822451D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5225" y="6459786"/>
            <a:ext cx="48215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7880" y="6459786"/>
            <a:ext cx="13116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82DC2F-EB3E-0D44-BB85-6E8FCBA71C9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221" y="1737845"/>
            <a:ext cx="996436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13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4799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13" indent="-91413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3933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75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583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40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67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61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55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490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1AE83-D11C-C66E-5822-4206BE74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994" y="286605"/>
            <a:ext cx="10055781" cy="1275866"/>
          </a:xfrm>
        </p:spPr>
        <p:txBody>
          <a:bodyPr/>
          <a:lstStyle/>
          <a:p>
            <a:r>
              <a:rPr lang="en-US" dirty="0"/>
              <a:t>ITS Updates – Santa Ana College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58397CD-8E69-4F53-61BD-0393C72EEB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265614"/>
              </p:ext>
            </p:extLst>
          </p:nvPr>
        </p:nvGraphicFramePr>
        <p:xfrm>
          <a:off x="1096963" y="1846263"/>
          <a:ext cx="10055225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A429A9F-F5F1-8C20-7DDB-6E985BA994D2}"/>
              </a:ext>
            </a:extLst>
          </p:cNvPr>
          <p:cNvSpPr txBox="1"/>
          <p:nvPr/>
        </p:nvSpPr>
        <p:spPr>
          <a:xfrm>
            <a:off x="961053" y="6428792"/>
            <a:ext cx="5271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RANCHO SANTIAGO COMMUNITY COLLEGE DISTRICT</a:t>
            </a:r>
          </a:p>
        </p:txBody>
      </p:sp>
    </p:spTree>
    <p:extLst>
      <p:ext uri="{BB962C8B-B14F-4D97-AF65-F5344CB8AC3E}">
        <p14:creationId xmlns:p14="http://schemas.microsoft.com/office/powerpoint/2010/main" val="42730230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5801B"/>
      </a:accent1>
      <a:accent2>
        <a:srgbClr val="4E7C6E"/>
      </a:accent2>
      <a:accent3>
        <a:srgbClr val="E5801B"/>
      </a:accent3>
      <a:accent4>
        <a:srgbClr val="FFC000"/>
      </a:accent4>
      <a:accent5>
        <a:srgbClr val="AC6013"/>
      </a:accent5>
      <a:accent6>
        <a:srgbClr val="AC6013"/>
      </a:accent6>
      <a:hlink>
        <a:srgbClr val="0563C1"/>
      </a:hlink>
      <a:folHlink>
        <a:srgbClr val="AC6013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HNYXMCCMVK3K-464-995</_dlc_DocId>
    <_dlc_DocIdUrl xmlns="431189f8-a51b-453f-9f0c-3a0b3b65b12f">
      <Url>https://www.sac.edu/President/AcademicSenate/_layouts/15/DocIdRedir.aspx?ID=HNYXMCCMVK3K-464-995</Url>
      <Description>HNYXMCCMVK3K-464-995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C0B2963-4646-42C6-97D0-E3E2A4C01CFB}"/>
</file>

<file path=customXml/itemProps2.xml><?xml version="1.0" encoding="utf-8"?>
<ds:datastoreItem xmlns:ds="http://schemas.openxmlformats.org/officeDocument/2006/customXml" ds:itemID="{FD854AED-F94A-4FAA-A27C-4D66A99B2129}">
  <ds:schemaRefs>
    <ds:schemaRef ds:uri="251642c5-175a-4ac9-99a8-4f3459688350"/>
    <ds:schemaRef ds:uri="be8dfa8e-94a5-4db0-920f-2cf4b425ac9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F0A978F-5AD9-45E5-822C-44742DF98FC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2020908-34D9-4484-8561-854F608A33E6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36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ITS Updates – Santa Ana College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Level Timeline</dc:title>
  <dc:creator>helen zuliani</dc:creator>
  <cp:lastModifiedBy>Gonzalves, Ron</cp:lastModifiedBy>
  <cp:revision>33</cp:revision>
  <cp:lastPrinted>2024-08-13T16:25:38Z</cp:lastPrinted>
  <dcterms:created xsi:type="dcterms:W3CDTF">2022-01-17T23:15:51Z</dcterms:created>
  <dcterms:modified xsi:type="dcterms:W3CDTF">2024-08-22T15:23:23Z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79b16090-74cb-4ea7-b57e-99790e5b8a93</vt:lpwstr>
  </property>
</Properties>
</file>