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1" r:id="rId3"/>
    <p:sldId id="33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8C422-FC85-B66F-7454-2BBAB20A1D1E}" v="15" dt="2024-08-26T23:50:53.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slide" Target="slides/slide3.xml"/><Relationship Id="rId9"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06FC6-3C32-4939-B171-5C522ADBCBC0}"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71613561-F318-4072-94F2-2E3F58E1CC9F}">
      <dgm:prSet/>
      <dgm:spPr/>
      <dgm:t>
        <a:bodyPr/>
        <a:lstStyle/>
        <a:p>
          <a:pPr>
            <a:defRPr b="1"/>
          </a:pPr>
          <a:r>
            <a:rPr lang="en-US" dirty="0"/>
            <a:t>July 2023</a:t>
          </a:r>
        </a:p>
      </dgm:t>
    </dgm:pt>
    <dgm:pt modelId="{F5F815C9-2054-41BA-8F44-845F5816F107}" type="parTrans" cxnId="{4BB2E8D7-D684-4B8F-B67D-F59C2FA48749}">
      <dgm:prSet/>
      <dgm:spPr/>
      <dgm:t>
        <a:bodyPr/>
        <a:lstStyle/>
        <a:p>
          <a:endParaRPr lang="en-US"/>
        </a:p>
      </dgm:t>
    </dgm:pt>
    <dgm:pt modelId="{C2610352-0B68-4851-ACC6-3D3658FE5C31}" type="sibTrans" cxnId="{4BB2E8D7-D684-4B8F-B67D-F59C2FA48749}">
      <dgm:prSet/>
      <dgm:spPr/>
      <dgm:t>
        <a:bodyPr/>
        <a:lstStyle/>
        <a:p>
          <a:endParaRPr lang="en-US"/>
        </a:p>
      </dgm:t>
    </dgm:pt>
    <dgm:pt modelId="{24431670-FE5E-449D-AD38-FC57D0345BF0}">
      <dgm:prSet/>
      <dgm:spPr/>
      <dgm:t>
        <a:bodyPr/>
        <a:lstStyle/>
        <a:p>
          <a:r>
            <a:rPr lang="en-US" dirty="0"/>
            <a:t>84</a:t>
          </a:r>
        </a:p>
      </dgm:t>
    </dgm:pt>
    <dgm:pt modelId="{DD8E5536-0CC0-47B7-A0FD-0FA11359D28F}" type="parTrans" cxnId="{E2E0B30B-FF1F-4338-B277-B43200FEA67F}">
      <dgm:prSet/>
      <dgm:spPr/>
      <dgm:t>
        <a:bodyPr/>
        <a:lstStyle/>
        <a:p>
          <a:endParaRPr lang="en-US"/>
        </a:p>
      </dgm:t>
    </dgm:pt>
    <dgm:pt modelId="{DB615DB1-0DB2-4FD8-8DD7-3B6975211C98}" type="sibTrans" cxnId="{E2E0B30B-FF1F-4338-B277-B43200FEA67F}">
      <dgm:prSet/>
      <dgm:spPr/>
      <dgm:t>
        <a:bodyPr/>
        <a:lstStyle/>
        <a:p>
          <a:endParaRPr lang="en-US"/>
        </a:p>
      </dgm:t>
    </dgm:pt>
    <dgm:pt modelId="{FE8DC79D-99E5-420D-992C-5DD971FB31CC}">
      <dgm:prSet/>
      <dgm:spPr/>
      <dgm:t>
        <a:bodyPr/>
        <a:lstStyle/>
        <a:p>
          <a:pPr>
            <a:defRPr b="1"/>
          </a:pPr>
          <a:r>
            <a:rPr lang="en-US" dirty="0">
              <a:latin typeface="Calibri Light" panose="020F0302020204030204"/>
            </a:rPr>
            <a:t>August</a:t>
          </a:r>
          <a:r>
            <a:rPr lang="en-US" dirty="0"/>
            <a:t> 2024</a:t>
          </a:r>
        </a:p>
      </dgm:t>
    </dgm:pt>
    <dgm:pt modelId="{B020C422-919E-4F75-8803-363698216673}" type="parTrans" cxnId="{49E7A478-EFC0-45C4-B776-7F22449FB72A}">
      <dgm:prSet/>
      <dgm:spPr/>
      <dgm:t>
        <a:bodyPr/>
        <a:lstStyle/>
        <a:p>
          <a:endParaRPr lang="en-US"/>
        </a:p>
      </dgm:t>
    </dgm:pt>
    <dgm:pt modelId="{65477DA9-8EAE-4CEA-97D2-C4BCF0BED788}" type="sibTrans" cxnId="{49E7A478-EFC0-45C4-B776-7F22449FB72A}">
      <dgm:prSet/>
      <dgm:spPr/>
      <dgm:t>
        <a:bodyPr/>
        <a:lstStyle/>
        <a:p>
          <a:endParaRPr lang="en-US"/>
        </a:p>
      </dgm:t>
    </dgm:pt>
    <dgm:pt modelId="{439585D0-251B-46B3-AEEE-30391B8E77C4}">
      <dgm:prSet/>
      <dgm:spPr/>
      <dgm:t>
        <a:bodyPr/>
        <a:lstStyle/>
        <a:p>
          <a:r>
            <a:rPr lang="en-US" dirty="0">
              <a:latin typeface="Calibri Light" panose="020F0302020204030204"/>
            </a:rPr>
            <a:t>129</a:t>
          </a:r>
          <a:endParaRPr lang="en-US" dirty="0"/>
        </a:p>
      </dgm:t>
    </dgm:pt>
    <dgm:pt modelId="{EC2CC895-EA12-4172-9F54-024E76FDE51E}" type="parTrans" cxnId="{7C787312-F134-4130-9BFA-8E45A5372944}">
      <dgm:prSet/>
      <dgm:spPr/>
      <dgm:t>
        <a:bodyPr/>
        <a:lstStyle/>
        <a:p>
          <a:endParaRPr lang="en-US"/>
        </a:p>
      </dgm:t>
    </dgm:pt>
    <dgm:pt modelId="{D439BF3B-F1E8-4E21-83E7-B5B35D85BD50}" type="sibTrans" cxnId="{7C787312-F134-4130-9BFA-8E45A5372944}">
      <dgm:prSet/>
      <dgm:spPr/>
      <dgm:t>
        <a:bodyPr/>
        <a:lstStyle/>
        <a:p>
          <a:endParaRPr lang="en-US"/>
        </a:p>
      </dgm:t>
    </dgm:pt>
    <dgm:pt modelId="{E24049E3-565F-4435-96C6-B497D4D27F26}" type="pres">
      <dgm:prSet presAssocID="{2B706FC6-3C32-4939-B171-5C522ADBCBC0}" presName="root" presStyleCnt="0">
        <dgm:presLayoutVars>
          <dgm:chMax/>
          <dgm:chPref/>
          <dgm:animLvl val="lvl"/>
        </dgm:presLayoutVars>
      </dgm:prSet>
      <dgm:spPr/>
    </dgm:pt>
    <dgm:pt modelId="{6E341C31-389A-43F7-A904-81032E7D00AA}" type="pres">
      <dgm:prSet presAssocID="{2B706FC6-3C32-4939-B171-5C522ADBCBC0}" presName="divider" presStyleLbl="fgAccFollowNode1" presStyleIdx="0" presStyleCnt="1"/>
      <dgm:spPr>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gm:spPr>
    </dgm:pt>
    <dgm:pt modelId="{284BA532-7208-4295-8252-206ACC384AF1}" type="pres">
      <dgm:prSet presAssocID="{2B706FC6-3C32-4939-B171-5C522ADBCBC0}" presName="nodes" presStyleCnt="0">
        <dgm:presLayoutVars>
          <dgm:chMax/>
          <dgm:chPref/>
          <dgm:animLvl val="lvl"/>
        </dgm:presLayoutVars>
      </dgm:prSet>
      <dgm:spPr/>
    </dgm:pt>
    <dgm:pt modelId="{5138883D-1787-4FE7-83A8-4E9436A34C81}" type="pres">
      <dgm:prSet presAssocID="{71613561-F318-4072-94F2-2E3F58E1CC9F}" presName="composite" presStyleCnt="0"/>
      <dgm:spPr/>
    </dgm:pt>
    <dgm:pt modelId="{245B8041-0666-45DB-AF09-3CE0F8DD5E8F}" type="pres">
      <dgm:prSet presAssocID="{71613561-F318-4072-94F2-2E3F58E1CC9F}" presName="L1TextContainer" presStyleLbl="revTx" presStyleIdx="0" presStyleCnt="2">
        <dgm:presLayoutVars>
          <dgm:chMax val="1"/>
          <dgm:chPref val="1"/>
          <dgm:bulletEnabled val="1"/>
        </dgm:presLayoutVars>
      </dgm:prSet>
      <dgm:spPr/>
    </dgm:pt>
    <dgm:pt modelId="{845E7BF7-B57A-40AA-8F6D-B0D3321B2529}" type="pres">
      <dgm:prSet presAssocID="{71613561-F318-4072-94F2-2E3F58E1CC9F}" presName="L2TextContainerWrapper" presStyleCnt="0">
        <dgm:presLayoutVars>
          <dgm:chMax val="0"/>
          <dgm:chPref val="0"/>
          <dgm:bulletEnabled val="1"/>
        </dgm:presLayoutVars>
      </dgm:prSet>
      <dgm:spPr/>
    </dgm:pt>
    <dgm:pt modelId="{1DB886DC-1F6F-4B0D-A34E-59FBF467D723}" type="pres">
      <dgm:prSet presAssocID="{71613561-F318-4072-94F2-2E3F58E1CC9F}" presName="L2TextContainer" presStyleLbl="bgAcc1" presStyleIdx="0" presStyleCnt="2"/>
      <dgm:spPr/>
    </dgm:pt>
    <dgm:pt modelId="{DC7E0C53-8A10-425B-A34D-6367A8184C89}" type="pres">
      <dgm:prSet presAssocID="{71613561-F318-4072-94F2-2E3F58E1CC9F}" presName="FlexibleEmptyPlaceHolder" presStyleCnt="0"/>
      <dgm:spPr/>
    </dgm:pt>
    <dgm:pt modelId="{078DC18C-72E6-45F1-8996-6B31E2257163}" type="pres">
      <dgm:prSet presAssocID="{71613561-F318-4072-94F2-2E3F58E1CC9F}" presName="ConnectLine" presStyleLbl="sibTrans1D1" presStyleIdx="0" presStyleCnt="2"/>
      <dgm:spPr>
        <a:noFill/>
        <a:ln w="6350" cap="flat" cmpd="sng" algn="ctr">
          <a:solidFill>
            <a:schemeClr val="accent5">
              <a:hueOff val="0"/>
              <a:satOff val="0"/>
              <a:lumOff val="0"/>
              <a:alphaOff val="0"/>
            </a:schemeClr>
          </a:solidFill>
          <a:prstDash val="dash"/>
          <a:miter lim="800000"/>
        </a:ln>
        <a:effectLst/>
      </dgm:spPr>
    </dgm:pt>
    <dgm:pt modelId="{D2382A72-B5FB-4D9D-8B7D-30B36C4B98FF}" type="pres">
      <dgm:prSet presAssocID="{71613561-F318-4072-94F2-2E3F58E1CC9F}" presName="ConnectorPoint" presStyleLbl="alignNode1" presStyleIdx="0" presStyleCnt="2"/>
      <dgm:spPr/>
    </dgm:pt>
    <dgm:pt modelId="{3784A350-58D9-4072-A8C7-BC5C93F96F81}" type="pres">
      <dgm:prSet presAssocID="{71613561-F318-4072-94F2-2E3F58E1CC9F}" presName="EmptyPlaceHolder" presStyleCnt="0"/>
      <dgm:spPr/>
    </dgm:pt>
    <dgm:pt modelId="{FDE340B1-3624-4433-9AC1-BB561E24DD8B}" type="pres">
      <dgm:prSet presAssocID="{C2610352-0B68-4851-ACC6-3D3658FE5C31}" presName="spaceBetweenRectangles" presStyleCnt="0"/>
      <dgm:spPr/>
    </dgm:pt>
    <dgm:pt modelId="{3C62D6DA-1E56-49FC-9674-1679284DF8BC}" type="pres">
      <dgm:prSet presAssocID="{FE8DC79D-99E5-420D-992C-5DD971FB31CC}" presName="composite" presStyleCnt="0"/>
      <dgm:spPr/>
    </dgm:pt>
    <dgm:pt modelId="{C969A3A3-C35D-4AED-ACC1-42036E699D05}" type="pres">
      <dgm:prSet presAssocID="{FE8DC79D-99E5-420D-992C-5DD971FB31CC}" presName="L1TextContainer" presStyleLbl="revTx" presStyleIdx="1" presStyleCnt="2">
        <dgm:presLayoutVars>
          <dgm:chMax val="1"/>
          <dgm:chPref val="1"/>
          <dgm:bulletEnabled val="1"/>
        </dgm:presLayoutVars>
      </dgm:prSet>
      <dgm:spPr/>
    </dgm:pt>
    <dgm:pt modelId="{0308C45C-9BD1-4CFB-A2BC-6CFD3FC77BEA}" type="pres">
      <dgm:prSet presAssocID="{FE8DC79D-99E5-420D-992C-5DD971FB31CC}" presName="L2TextContainerWrapper" presStyleCnt="0">
        <dgm:presLayoutVars>
          <dgm:chMax val="0"/>
          <dgm:chPref val="0"/>
          <dgm:bulletEnabled val="1"/>
        </dgm:presLayoutVars>
      </dgm:prSet>
      <dgm:spPr/>
    </dgm:pt>
    <dgm:pt modelId="{A8C76DEF-7B87-4BF0-938A-C0C4E7AE6FFE}" type="pres">
      <dgm:prSet presAssocID="{FE8DC79D-99E5-420D-992C-5DD971FB31CC}" presName="L2TextContainer" presStyleLbl="bgAcc1" presStyleIdx="1" presStyleCnt="2"/>
      <dgm:spPr/>
    </dgm:pt>
    <dgm:pt modelId="{A70DD894-7E64-465E-8E00-A3738BA61652}" type="pres">
      <dgm:prSet presAssocID="{FE8DC79D-99E5-420D-992C-5DD971FB31CC}" presName="FlexibleEmptyPlaceHolder" presStyleCnt="0"/>
      <dgm:spPr/>
    </dgm:pt>
    <dgm:pt modelId="{F1268C86-C2FD-40B8-B25A-08ABC7DBE4B2}" type="pres">
      <dgm:prSet presAssocID="{FE8DC79D-99E5-420D-992C-5DD971FB31CC}" presName="ConnectLine" presStyleLbl="sibTrans1D1" presStyleIdx="1" presStyleCnt="2"/>
      <dgm:spPr>
        <a:noFill/>
        <a:ln w="6350" cap="flat" cmpd="sng" algn="ctr">
          <a:solidFill>
            <a:schemeClr val="accent5">
              <a:hueOff val="-6758543"/>
              <a:satOff val="-17419"/>
              <a:lumOff val="-11765"/>
              <a:alphaOff val="0"/>
            </a:schemeClr>
          </a:solidFill>
          <a:prstDash val="dash"/>
          <a:miter lim="800000"/>
        </a:ln>
        <a:effectLst/>
      </dgm:spPr>
    </dgm:pt>
    <dgm:pt modelId="{2EEBC7AE-777E-4C8F-AC6C-5B18354DA6FC}" type="pres">
      <dgm:prSet presAssocID="{FE8DC79D-99E5-420D-992C-5DD971FB31CC}" presName="ConnectorPoint" presStyleLbl="alignNode1" presStyleIdx="1" presStyleCnt="2"/>
      <dgm:spPr/>
    </dgm:pt>
    <dgm:pt modelId="{13BEB807-9D7F-43FB-9408-EE1B77C97D2E}" type="pres">
      <dgm:prSet presAssocID="{FE8DC79D-99E5-420D-992C-5DD971FB31CC}" presName="EmptyPlaceHolder" presStyleCnt="0"/>
      <dgm:spPr/>
    </dgm:pt>
  </dgm:ptLst>
  <dgm:cxnLst>
    <dgm:cxn modelId="{E2E0B30B-FF1F-4338-B277-B43200FEA67F}" srcId="{71613561-F318-4072-94F2-2E3F58E1CC9F}" destId="{24431670-FE5E-449D-AD38-FC57D0345BF0}" srcOrd="0" destOrd="0" parTransId="{DD8E5536-0CC0-47B7-A0FD-0FA11359D28F}" sibTransId="{DB615DB1-0DB2-4FD8-8DD7-3B6975211C98}"/>
    <dgm:cxn modelId="{7C787312-F134-4130-9BFA-8E45A5372944}" srcId="{FE8DC79D-99E5-420D-992C-5DD971FB31CC}" destId="{439585D0-251B-46B3-AEEE-30391B8E77C4}" srcOrd="0" destOrd="0" parTransId="{EC2CC895-EA12-4172-9F54-024E76FDE51E}" sibTransId="{D439BF3B-F1E8-4E21-83E7-B5B35D85BD50}"/>
    <dgm:cxn modelId="{A0CBF019-D341-410D-8F39-AA7D5E1AF79D}" type="presOf" srcId="{71613561-F318-4072-94F2-2E3F58E1CC9F}" destId="{245B8041-0666-45DB-AF09-3CE0F8DD5E8F}" srcOrd="0" destOrd="0" presId="urn:microsoft.com/office/officeart/2016/7/layout/BasicTimeline"/>
    <dgm:cxn modelId="{424A106B-A954-4B43-9F9B-4BDCD670791F}" type="presOf" srcId="{FE8DC79D-99E5-420D-992C-5DD971FB31CC}" destId="{C969A3A3-C35D-4AED-ACC1-42036E699D05}" srcOrd="0" destOrd="0" presId="urn:microsoft.com/office/officeart/2016/7/layout/BasicTimeline"/>
    <dgm:cxn modelId="{3967754F-E866-4727-8ECC-66B221E9D070}" type="presOf" srcId="{24431670-FE5E-449D-AD38-FC57D0345BF0}" destId="{1DB886DC-1F6F-4B0D-A34E-59FBF467D723}" srcOrd="0" destOrd="0" presId="urn:microsoft.com/office/officeart/2016/7/layout/BasicTimeline"/>
    <dgm:cxn modelId="{49E7A478-EFC0-45C4-B776-7F22449FB72A}" srcId="{2B706FC6-3C32-4939-B171-5C522ADBCBC0}" destId="{FE8DC79D-99E5-420D-992C-5DD971FB31CC}" srcOrd="1" destOrd="0" parTransId="{B020C422-919E-4F75-8803-363698216673}" sibTransId="{65477DA9-8EAE-4CEA-97D2-C4BCF0BED788}"/>
    <dgm:cxn modelId="{458716AD-E62D-4A35-B700-4128D3A4CC42}" type="presOf" srcId="{439585D0-251B-46B3-AEEE-30391B8E77C4}" destId="{A8C76DEF-7B87-4BF0-938A-C0C4E7AE6FFE}" srcOrd="0" destOrd="0" presId="urn:microsoft.com/office/officeart/2016/7/layout/BasicTimeline"/>
    <dgm:cxn modelId="{8D3475C7-C914-4713-929B-3E4525F15090}" type="presOf" srcId="{2B706FC6-3C32-4939-B171-5C522ADBCBC0}" destId="{E24049E3-565F-4435-96C6-B497D4D27F26}" srcOrd="0" destOrd="0" presId="urn:microsoft.com/office/officeart/2016/7/layout/BasicTimeline"/>
    <dgm:cxn modelId="{4BB2E8D7-D684-4B8F-B67D-F59C2FA48749}" srcId="{2B706FC6-3C32-4939-B171-5C522ADBCBC0}" destId="{71613561-F318-4072-94F2-2E3F58E1CC9F}" srcOrd="0" destOrd="0" parTransId="{F5F815C9-2054-41BA-8F44-845F5816F107}" sibTransId="{C2610352-0B68-4851-ACC6-3D3658FE5C31}"/>
    <dgm:cxn modelId="{7A3DF362-01E3-4E23-9426-4B8205C0015E}" type="presParOf" srcId="{E24049E3-565F-4435-96C6-B497D4D27F26}" destId="{6E341C31-389A-43F7-A904-81032E7D00AA}" srcOrd="0" destOrd="0" presId="urn:microsoft.com/office/officeart/2016/7/layout/BasicTimeline"/>
    <dgm:cxn modelId="{17976957-4D98-4E75-B524-CAADA673D535}" type="presParOf" srcId="{E24049E3-565F-4435-96C6-B497D4D27F26}" destId="{284BA532-7208-4295-8252-206ACC384AF1}" srcOrd="1" destOrd="0" presId="urn:microsoft.com/office/officeart/2016/7/layout/BasicTimeline"/>
    <dgm:cxn modelId="{312F098D-8858-4F6C-ACE2-2A6D666155E9}" type="presParOf" srcId="{284BA532-7208-4295-8252-206ACC384AF1}" destId="{5138883D-1787-4FE7-83A8-4E9436A34C81}" srcOrd="0" destOrd="0" presId="urn:microsoft.com/office/officeart/2016/7/layout/BasicTimeline"/>
    <dgm:cxn modelId="{088F80A7-9CC9-47A5-96B4-CCC52015D388}" type="presParOf" srcId="{5138883D-1787-4FE7-83A8-4E9436A34C81}" destId="{245B8041-0666-45DB-AF09-3CE0F8DD5E8F}" srcOrd="0" destOrd="0" presId="urn:microsoft.com/office/officeart/2016/7/layout/BasicTimeline"/>
    <dgm:cxn modelId="{6CD04A80-A302-44E5-9ED9-669368B7CECD}" type="presParOf" srcId="{5138883D-1787-4FE7-83A8-4E9436A34C81}" destId="{845E7BF7-B57A-40AA-8F6D-B0D3321B2529}" srcOrd="1" destOrd="0" presId="urn:microsoft.com/office/officeart/2016/7/layout/BasicTimeline"/>
    <dgm:cxn modelId="{89EA1ABA-1374-4F41-B776-91C02E71F205}" type="presParOf" srcId="{845E7BF7-B57A-40AA-8F6D-B0D3321B2529}" destId="{1DB886DC-1F6F-4B0D-A34E-59FBF467D723}" srcOrd="0" destOrd="0" presId="urn:microsoft.com/office/officeart/2016/7/layout/BasicTimeline"/>
    <dgm:cxn modelId="{9578B3A5-4B2F-4917-9198-50E72C70C108}" type="presParOf" srcId="{845E7BF7-B57A-40AA-8F6D-B0D3321B2529}" destId="{DC7E0C53-8A10-425B-A34D-6367A8184C89}" srcOrd="1" destOrd="0" presId="urn:microsoft.com/office/officeart/2016/7/layout/BasicTimeline"/>
    <dgm:cxn modelId="{DB13C31E-98D7-46C3-BB6F-AD051A6FD416}" type="presParOf" srcId="{5138883D-1787-4FE7-83A8-4E9436A34C81}" destId="{078DC18C-72E6-45F1-8996-6B31E2257163}" srcOrd="2" destOrd="0" presId="urn:microsoft.com/office/officeart/2016/7/layout/BasicTimeline"/>
    <dgm:cxn modelId="{84DF0EAE-8833-4C48-B9CC-9803B98E8344}" type="presParOf" srcId="{5138883D-1787-4FE7-83A8-4E9436A34C81}" destId="{D2382A72-B5FB-4D9D-8B7D-30B36C4B98FF}" srcOrd="3" destOrd="0" presId="urn:microsoft.com/office/officeart/2016/7/layout/BasicTimeline"/>
    <dgm:cxn modelId="{7E95F737-F01A-4B2F-97C9-9FBEBE44F14D}" type="presParOf" srcId="{5138883D-1787-4FE7-83A8-4E9436A34C81}" destId="{3784A350-58D9-4072-A8C7-BC5C93F96F81}" srcOrd="4" destOrd="0" presId="urn:microsoft.com/office/officeart/2016/7/layout/BasicTimeline"/>
    <dgm:cxn modelId="{D654E445-7950-4C4C-B291-858E058DEF58}" type="presParOf" srcId="{284BA532-7208-4295-8252-206ACC384AF1}" destId="{FDE340B1-3624-4433-9AC1-BB561E24DD8B}" srcOrd="1" destOrd="0" presId="urn:microsoft.com/office/officeart/2016/7/layout/BasicTimeline"/>
    <dgm:cxn modelId="{91548C32-0C85-4ED6-A22B-0F483D25F2ED}" type="presParOf" srcId="{284BA532-7208-4295-8252-206ACC384AF1}" destId="{3C62D6DA-1E56-49FC-9674-1679284DF8BC}" srcOrd="2" destOrd="0" presId="urn:microsoft.com/office/officeart/2016/7/layout/BasicTimeline"/>
    <dgm:cxn modelId="{03F8035C-339D-44A2-9EF5-CA177E3EAED1}" type="presParOf" srcId="{3C62D6DA-1E56-49FC-9674-1679284DF8BC}" destId="{C969A3A3-C35D-4AED-ACC1-42036E699D05}" srcOrd="0" destOrd="0" presId="urn:microsoft.com/office/officeart/2016/7/layout/BasicTimeline"/>
    <dgm:cxn modelId="{FAD1F7D8-6F18-4A13-953B-AEC949DDB31E}" type="presParOf" srcId="{3C62D6DA-1E56-49FC-9674-1679284DF8BC}" destId="{0308C45C-9BD1-4CFB-A2BC-6CFD3FC77BEA}" srcOrd="1" destOrd="0" presId="urn:microsoft.com/office/officeart/2016/7/layout/BasicTimeline"/>
    <dgm:cxn modelId="{0D69DDC1-E6FB-407C-B3F5-4FFC6D76F53B}" type="presParOf" srcId="{0308C45C-9BD1-4CFB-A2BC-6CFD3FC77BEA}" destId="{A8C76DEF-7B87-4BF0-938A-C0C4E7AE6FFE}" srcOrd="0" destOrd="0" presId="urn:microsoft.com/office/officeart/2016/7/layout/BasicTimeline"/>
    <dgm:cxn modelId="{10A10CA9-A4A0-451E-AB0D-050E975976F1}" type="presParOf" srcId="{0308C45C-9BD1-4CFB-A2BC-6CFD3FC77BEA}" destId="{A70DD894-7E64-465E-8E00-A3738BA61652}" srcOrd="1" destOrd="0" presId="urn:microsoft.com/office/officeart/2016/7/layout/BasicTimeline"/>
    <dgm:cxn modelId="{6A39AED4-C1DF-420E-B6F3-0C1D47219E24}" type="presParOf" srcId="{3C62D6DA-1E56-49FC-9674-1679284DF8BC}" destId="{F1268C86-C2FD-40B8-B25A-08ABC7DBE4B2}" srcOrd="2" destOrd="0" presId="urn:microsoft.com/office/officeart/2016/7/layout/BasicTimeline"/>
    <dgm:cxn modelId="{59360789-DBA7-4130-AEDA-A40E5E128274}" type="presParOf" srcId="{3C62D6DA-1E56-49FC-9674-1679284DF8BC}" destId="{2EEBC7AE-777E-4C8F-AC6C-5B18354DA6FC}" srcOrd="3" destOrd="0" presId="urn:microsoft.com/office/officeart/2016/7/layout/BasicTimeline"/>
    <dgm:cxn modelId="{13B2EA97-1EEE-4EC0-B08B-1B5C438935A7}" type="presParOf" srcId="{3C62D6DA-1E56-49FC-9674-1679284DF8BC}" destId="{13BEB807-9D7F-43FB-9408-EE1B77C97D2E}"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41C31-389A-43F7-A904-81032E7D00AA}">
      <dsp:nvSpPr>
        <dsp:cNvPr id="0" name=""/>
        <dsp:cNvSpPr/>
      </dsp:nvSpPr>
      <dsp:spPr>
        <a:xfrm>
          <a:off x="0" y="1989792"/>
          <a:ext cx="4559425" cy="0"/>
        </a:xfrm>
        <a:prstGeom prst="lin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45B8041-0666-45DB-AF09-3CE0F8DD5E8F}">
      <dsp:nvSpPr>
        <dsp:cNvPr id="0" name=""/>
        <dsp:cNvSpPr/>
      </dsp:nvSpPr>
      <dsp:spPr>
        <a:xfrm>
          <a:off x="126987" y="2137037"/>
          <a:ext cx="1857253" cy="4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July 2023</a:t>
          </a:r>
        </a:p>
      </dsp:txBody>
      <dsp:txXfrm>
        <a:off x="126987" y="2137037"/>
        <a:ext cx="1857253" cy="449693"/>
      </dsp:txXfrm>
    </dsp:sp>
    <dsp:sp modelId="{1DB886DC-1F6F-4B0D-A34E-59FBF467D723}">
      <dsp:nvSpPr>
        <dsp:cNvPr id="0" name=""/>
        <dsp:cNvSpPr/>
      </dsp:nvSpPr>
      <dsp:spPr>
        <a:xfrm>
          <a:off x="356" y="555152"/>
          <a:ext cx="2110515" cy="678519"/>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t>84</a:t>
          </a:r>
        </a:p>
      </dsp:txBody>
      <dsp:txXfrm>
        <a:off x="33479" y="588275"/>
        <a:ext cx="2044269" cy="612273"/>
      </dsp:txXfrm>
    </dsp:sp>
    <dsp:sp modelId="{078DC18C-72E6-45F1-8996-6B31E2257163}">
      <dsp:nvSpPr>
        <dsp:cNvPr id="0" name=""/>
        <dsp:cNvSpPr/>
      </dsp:nvSpPr>
      <dsp:spPr>
        <a:xfrm>
          <a:off x="1055613" y="1233671"/>
          <a:ext cx="0" cy="756121"/>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69A3A3-C35D-4AED-ACC1-42036E699D05}">
      <dsp:nvSpPr>
        <dsp:cNvPr id="0" name=""/>
        <dsp:cNvSpPr/>
      </dsp:nvSpPr>
      <dsp:spPr>
        <a:xfrm>
          <a:off x="2575184" y="1392854"/>
          <a:ext cx="1857253" cy="4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latin typeface="Calibri Light" panose="020F0302020204030204"/>
            </a:rPr>
            <a:t>August</a:t>
          </a:r>
          <a:r>
            <a:rPr lang="en-US" sz="2000" kern="1200" dirty="0"/>
            <a:t> 2024</a:t>
          </a:r>
        </a:p>
      </dsp:txBody>
      <dsp:txXfrm>
        <a:off x="2575184" y="1392854"/>
        <a:ext cx="1857253" cy="449693"/>
      </dsp:txXfrm>
    </dsp:sp>
    <dsp:sp modelId="{D2382A72-B5FB-4D9D-8B7D-30B36C4B98FF}">
      <dsp:nvSpPr>
        <dsp:cNvPr id="0" name=""/>
        <dsp:cNvSpPr/>
      </dsp:nvSpPr>
      <dsp:spPr>
        <a:xfrm>
          <a:off x="1025766" y="1959945"/>
          <a:ext cx="59693" cy="59693"/>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76DEF-7B87-4BF0-938A-C0C4E7AE6FFE}">
      <dsp:nvSpPr>
        <dsp:cNvPr id="0" name=""/>
        <dsp:cNvSpPr/>
      </dsp:nvSpPr>
      <dsp:spPr>
        <a:xfrm>
          <a:off x="2448553" y="2745913"/>
          <a:ext cx="2110515" cy="678519"/>
        </a:xfrm>
        <a:prstGeom prst="roundRect">
          <a:avLst/>
        </a:prstGeom>
        <a:solidFill>
          <a:schemeClr val="lt1">
            <a:alpha val="90000"/>
            <a:hueOff val="0"/>
            <a:satOff val="0"/>
            <a:lumOff val="0"/>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Light" panose="020F0302020204030204"/>
            </a:rPr>
            <a:t>129</a:t>
          </a:r>
          <a:endParaRPr lang="en-US" sz="1700" kern="1200" dirty="0"/>
        </a:p>
      </dsp:txBody>
      <dsp:txXfrm>
        <a:off x="2481676" y="2779036"/>
        <a:ext cx="2044269" cy="612273"/>
      </dsp:txXfrm>
    </dsp:sp>
    <dsp:sp modelId="{F1268C86-C2FD-40B8-B25A-08ABC7DBE4B2}">
      <dsp:nvSpPr>
        <dsp:cNvPr id="0" name=""/>
        <dsp:cNvSpPr/>
      </dsp:nvSpPr>
      <dsp:spPr>
        <a:xfrm>
          <a:off x="3503811" y="1989792"/>
          <a:ext cx="0" cy="756121"/>
        </a:xfrm>
        <a:prstGeom prst="line">
          <a:avLst/>
        </a:prstGeom>
        <a:noFill/>
        <a:ln w="635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2EEBC7AE-777E-4C8F-AC6C-5B18354DA6FC}">
      <dsp:nvSpPr>
        <dsp:cNvPr id="0" name=""/>
        <dsp:cNvSpPr/>
      </dsp:nvSpPr>
      <dsp:spPr>
        <a:xfrm>
          <a:off x="3473964" y="1959945"/>
          <a:ext cx="59693" cy="59693"/>
        </a:xfrm>
        <a:prstGeom prst="ellips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1301261" y="590062"/>
            <a:ext cx="5409655" cy="2838938"/>
          </a:xfrm>
        </p:spPr>
        <p:txBody>
          <a:bodyPr>
            <a:normAutofit/>
          </a:bodyPr>
          <a:lstStyle/>
          <a:p>
            <a:pPr algn="l"/>
            <a:r>
              <a:rPr lang="en-US" sz="5600">
                <a:solidFill>
                  <a:srgbClr val="FFFFFF"/>
                </a:solidFill>
              </a:rPr>
              <a:t>VP of CO</a:t>
            </a:r>
          </a:p>
        </p:txBody>
      </p:sp>
      <p:sp>
        <p:nvSpPr>
          <p:cNvPr id="3" name="Subtitle 2"/>
          <p:cNvSpPr>
            <a:spLocks noGrp="1"/>
          </p:cNvSpPr>
          <p:nvPr>
            <p:ph type="subTitle" idx="1"/>
          </p:nvPr>
        </p:nvSpPr>
        <p:spPr>
          <a:xfrm>
            <a:off x="5642044" y="4698614"/>
            <a:ext cx="5088650" cy="1198120"/>
          </a:xfrm>
        </p:spPr>
        <p:txBody>
          <a:bodyPr vert="horz" lIns="91440" tIns="45720" rIns="91440" bIns="45720" rtlCol="0">
            <a:normAutofit/>
          </a:bodyPr>
          <a:lstStyle/>
          <a:p>
            <a:pPr algn="r"/>
            <a:r>
              <a:rPr lang="en-US" sz="2000">
                <a:solidFill>
                  <a:srgbClr val="FFFFFF"/>
                </a:solidFill>
              </a:rPr>
              <a:t>August 2024</a:t>
            </a:r>
            <a:r>
              <a:rPr lang="en-US" sz="2000">
                <a:solidFill>
                  <a:srgbClr val="FFFFFF"/>
                </a:solidFill>
                <a:latin typeface="Times"/>
                <a:cs typeface="Times"/>
              </a:rPr>
              <a:t> </a:t>
            </a:r>
            <a:endParaRPr lang="en-US" sz="2000">
              <a:solidFill>
                <a:srgbClr val="FFFFFF"/>
              </a:solidFill>
            </a:endParaRPr>
          </a:p>
        </p:txBody>
      </p:sp>
      <p:sp>
        <p:nvSpPr>
          <p:cNvPr id="2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8F11-FF53-58FB-2750-AE0F04F78348}"/>
              </a:ext>
            </a:extLst>
          </p:cNvPr>
          <p:cNvSpPr>
            <a:spLocks noGrp="1"/>
          </p:cNvSpPr>
          <p:nvPr>
            <p:ph type="title"/>
          </p:nvPr>
        </p:nvSpPr>
        <p:spPr/>
        <p:txBody>
          <a:bodyPr/>
          <a:lstStyle/>
          <a:p>
            <a:r>
              <a:rPr lang="en-US">
                <a:cs typeface="Calibri Light"/>
              </a:rPr>
              <a:t>ACUE Self-Study AI Series</a:t>
            </a:r>
            <a:endParaRPr lang="en-US"/>
          </a:p>
        </p:txBody>
      </p:sp>
      <p:pic>
        <p:nvPicPr>
          <p:cNvPr id="4" name="Content Placeholder 3" descr="A group of people looking at a computer&#10;&#10;Description automatically generated">
            <a:extLst>
              <a:ext uri="{FF2B5EF4-FFF2-40B4-BE49-F238E27FC236}">
                <a16:creationId xmlns:a16="http://schemas.microsoft.com/office/drawing/2014/main" id="{DAA24E8A-7DC8-DBB8-D4A6-F51A44DE50AC}"/>
              </a:ext>
            </a:extLst>
          </p:cNvPr>
          <p:cNvPicPr>
            <a:picLocks noGrp="1" noChangeAspect="1"/>
          </p:cNvPicPr>
          <p:nvPr>
            <p:ph idx="1"/>
          </p:nvPr>
        </p:nvPicPr>
        <p:blipFill>
          <a:blip r:embed="rId2"/>
          <a:stretch>
            <a:fillRect/>
          </a:stretch>
        </p:blipFill>
        <p:spPr>
          <a:xfrm>
            <a:off x="446942" y="1831744"/>
            <a:ext cx="6096000" cy="3533137"/>
          </a:xfrm>
        </p:spPr>
      </p:pic>
      <p:pic>
        <p:nvPicPr>
          <p:cNvPr id="5" name="Picture 4" descr="A group of blue and yellow labels&#10;&#10;Description automatically generated">
            <a:extLst>
              <a:ext uri="{FF2B5EF4-FFF2-40B4-BE49-F238E27FC236}">
                <a16:creationId xmlns:a16="http://schemas.microsoft.com/office/drawing/2014/main" id="{75595A20-8A76-8D43-A962-0192FAECC6B5}"/>
              </a:ext>
            </a:extLst>
          </p:cNvPr>
          <p:cNvPicPr>
            <a:picLocks noChangeAspect="1"/>
          </p:cNvPicPr>
          <p:nvPr/>
        </p:nvPicPr>
        <p:blipFill>
          <a:blip r:embed="rId3"/>
          <a:stretch>
            <a:fillRect/>
          </a:stretch>
        </p:blipFill>
        <p:spPr>
          <a:xfrm>
            <a:off x="7041466" y="367812"/>
            <a:ext cx="4542106" cy="4114800"/>
          </a:xfrm>
          <a:prstGeom prst="rect">
            <a:avLst/>
          </a:prstGeom>
        </p:spPr>
      </p:pic>
      <p:pic>
        <p:nvPicPr>
          <p:cNvPr id="6" name="Picture 5" descr="A qr code with circles&#10;&#10;Description automatically generated">
            <a:extLst>
              <a:ext uri="{FF2B5EF4-FFF2-40B4-BE49-F238E27FC236}">
                <a16:creationId xmlns:a16="http://schemas.microsoft.com/office/drawing/2014/main" id="{33A8998F-E930-13D7-5912-5BE5583C7E97}"/>
              </a:ext>
            </a:extLst>
          </p:cNvPr>
          <p:cNvPicPr>
            <a:picLocks noChangeAspect="1"/>
          </p:cNvPicPr>
          <p:nvPr/>
        </p:nvPicPr>
        <p:blipFill>
          <a:blip r:embed="rId4"/>
          <a:stretch>
            <a:fillRect/>
          </a:stretch>
        </p:blipFill>
        <p:spPr>
          <a:xfrm>
            <a:off x="8280888" y="4624753"/>
            <a:ext cx="2063262" cy="2092570"/>
          </a:xfrm>
          <a:prstGeom prst="rect">
            <a:avLst/>
          </a:prstGeom>
        </p:spPr>
      </p:pic>
    </p:spTree>
    <p:extLst>
      <p:ext uri="{BB962C8B-B14F-4D97-AF65-F5344CB8AC3E}">
        <p14:creationId xmlns:p14="http://schemas.microsoft.com/office/powerpoint/2010/main" val="314777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949C-B3AA-A736-46E8-A30A344F68A5}"/>
              </a:ext>
            </a:extLst>
          </p:cNvPr>
          <p:cNvSpPr>
            <a:spLocks noGrp="1"/>
          </p:cNvSpPr>
          <p:nvPr>
            <p:ph type="title"/>
          </p:nvPr>
        </p:nvSpPr>
        <p:spPr>
          <a:xfrm>
            <a:off x="1008660" y="1284805"/>
            <a:ext cx="4560584" cy="1128068"/>
          </a:xfrm>
        </p:spPr>
        <p:txBody>
          <a:bodyPr anchor="ctr">
            <a:normAutofit/>
          </a:bodyPr>
          <a:lstStyle/>
          <a:p>
            <a:r>
              <a:rPr lang="en-US" sz="3700">
                <a:ea typeface="Calibri Light"/>
                <a:cs typeface="Calibri Light"/>
              </a:rPr>
              <a:t>Academic Senate Dues</a:t>
            </a:r>
            <a:endParaRPr lang="en-US" sz="3700"/>
          </a:p>
        </p:txBody>
      </p:sp>
      <p:graphicFrame>
        <p:nvGraphicFramePr>
          <p:cNvPr id="193" name="Content Placeholder 10">
            <a:extLst>
              <a:ext uri="{FF2B5EF4-FFF2-40B4-BE49-F238E27FC236}">
                <a16:creationId xmlns:a16="http://schemas.microsoft.com/office/drawing/2014/main" id="{DA47F0E0-3DE3-A052-4F6B-316694EDE68E}"/>
              </a:ext>
            </a:extLst>
          </p:cNvPr>
          <p:cNvGraphicFramePr/>
          <p:nvPr/>
        </p:nvGraphicFramePr>
        <p:xfrm>
          <a:off x="1181269" y="2130480"/>
          <a:ext cx="4559425" cy="3979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22" descr="A black and red logo&#10;&#10;Description automatically generated">
            <a:extLst>
              <a:ext uri="{FF2B5EF4-FFF2-40B4-BE49-F238E27FC236}">
                <a16:creationId xmlns:a16="http://schemas.microsoft.com/office/drawing/2014/main" id="{9BD224C4-1600-D813-89A4-73F81578D927}"/>
              </a:ext>
            </a:extLst>
          </p:cNvPr>
          <p:cNvPicPr>
            <a:picLocks noChangeAspect="1"/>
          </p:cNvPicPr>
          <p:nvPr/>
        </p:nvPicPr>
        <p:blipFill>
          <a:blip r:embed="rId7"/>
          <a:stretch>
            <a:fillRect/>
          </a:stretch>
        </p:blipFill>
        <p:spPr>
          <a:xfrm>
            <a:off x="-381000" y="-183169"/>
            <a:ext cx="6096000" cy="1566487"/>
          </a:xfrm>
          <a:prstGeom prst="rect">
            <a:avLst/>
          </a:prstGeom>
        </p:spPr>
      </p:pic>
      <p:pic>
        <p:nvPicPr>
          <p:cNvPr id="128" name="Picture 127" descr="A qr code on a white background&#10;&#10;Description automatically generated">
            <a:extLst>
              <a:ext uri="{FF2B5EF4-FFF2-40B4-BE49-F238E27FC236}">
                <a16:creationId xmlns:a16="http://schemas.microsoft.com/office/drawing/2014/main" id="{F13AD420-43F5-F7C3-0506-8FB01876A899}"/>
              </a:ext>
            </a:extLst>
          </p:cNvPr>
          <p:cNvPicPr>
            <a:picLocks noChangeAspect="1"/>
          </p:cNvPicPr>
          <p:nvPr/>
        </p:nvPicPr>
        <p:blipFill>
          <a:blip r:embed="rId8"/>
          <a:stretch>
            <a:fillRect/>
          </a:stretch>
        </p:blipFill>
        <p:spPr>
          <a:xfrm>
            <a:off x="7136204" y="769895"/>
            <a:ext cx="4114800" cy="4114800"/>
          </a:xfrm>
          <a:prstGeom prst="rect">
            <a:avLst/>
          </a:prstGeom>
        </p:spPr>
      </p:pic>
      <p:sp>
        <p:nvSpPr>
          <p:cNvPr id="150" name="TextBox 149">
            <a:extLst>
              <a:ext uri="{FF2B5EF4-FFF2-40B4-BE49-F238E27FC236}">
                <a16:creationId xmlns:a16="http://schemas.microsoft.com/office/drawing/2014/main" id="{BF9123AF-ABDE-8397-CFD7-E550D274B959}"/>
              </a:ext>
            </a:extLst>
          </p:cNvPr>
          <p:cNvSpPr txBox="1"/>
          <p:nvPr/>
        </p:nvSpPr>
        <p:spPr>
          <a:xfrm>
            <a:off x="6386286" y="4975678"/>
            <a:ext cx="561883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Please visit our </a:t>
            </a:r>
            <a:r>
              <a:rPr lang="en-US">
                <a:solidFill>
                  <a:srgbClr val="000000"/>
                </a:solidFill>
                <a:ea typeface="+mn-lt"/>
                <a:cs typeface="+mn-lt"/>
              </a:rPr>
              <a:t>Self-Service </a:t>
            </a:r>
            <a:r>
              <a:rPr lang="en-US">
                <a:ea typeface="+mn-lt"/>
                <a:cs typeface="+mn-lt"/>
              </a:rPr>
              <a:t>under the Daily Work Faculty tab labeled "Academic Senate Dues" to sign up. </a:t>
            </a:r>
            <a:endParaRPr lang="en-US">
              <a:ea typeface="Calibri"/>
              <a:cs typeface="Calibri"/>
            </a:endParaRPr>
          </a:p>
          <a:p>
            <a:pPr algn="ctr"/>
            <a:endParaRPr lang="en-US" i="1">
              <a:ea typeface="Calibri"/>
              <a:cs typeface="Calibri"/>
            </a:endParaRPr>
          </a:p>
          <a:p>
            <a:pPr algn="ctr"/>
            <a:r>
              <a:rPr lang="en-US" i="1">
                <a:ea typeface="Calibri"/>
                <a:cs typeface="Calibri"/>
              </a:rPr>
              <a:t>Please continue sharing to fold in new faculty or faculty that have not signed up yet. </a:t>
            </a:r>
          </a:p>
        </p:txBody>
      </p:sp>
    </p:spTree>
    <p:extLst>
      <p:ext uri="{BB962C8B-B14F-4D97-AF65-F5344CB8AC3E}">
        <p14:creationId xmlns:p14="http://schemas.microsoft.com/office/powerpoint/2010/main" val="2503513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HNYXMCCMVK3K-464-980</_dlc_DocId>
    <_dlc_DocIdUrl xmlns="431189f8-a51b-453f-9f0c-3a0b3b65b12f">
      <Url>https://sac.edu/President/AcademicSenate/_layouts/15/DocIdRedir.aspx?ID=HNYXMCCMVK3K-464-980</Url>
      <Description>HNYXMCCMVK3K-464-980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7E1E32-D9FF-479A-9AA8-FE66789A12EB}"/>
</file>

<file path=customXml/itemProps2.xml><?xml version="1.0" encoding="utf-8"?>
<ds:datastoreItem xmlns:ds="http://schemas.openxmlformats.org/officeDocument/2006/customXml" ds:itemID="{1C713974-FA27-42AF-A36B-6F8D476596C6}"/>
</file>

<file path=customXml/itemProps3.xml><?xml version="1.0" encoding="utf-8"?>
<ds:datastoreItem xmlns:ds="http://schemas.openxmlformats.org/officeDocument/2006/customXml" ds:itemID="{875EA28B-506C-4CA5-8D2E-31853F7B38AE}"/>
</file>

<file path=customXml/itemProps4.xml><?xml version="1.0" encoding="utf-8"?>
<ds:datastoreItem xmlns:ds="http://schemas.openxmlformats.org/officeDocument/2006/customXml" ds:itemID="{532D1AE4-A161-4DC7-9D01-A12BE11558DD}"/>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VP of CO</vt:lpstr>
      <vt:lpstr>ACUE Self-Study AI Series</vt:lpstr>
      <vt:lpstr>Academic Senate Dues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cp:revision>
  <dcterms:created xsi:type="dcterms:W3CDTF">2024-08-26T23:48:32Z</dcterms:created>
  <dcterms:modified xsi:type="dcterms:W3CDTF">2024-08-27T01:38:50Z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90f731a0-b0d3-4b5d-a1ee-ca7b4ae08442</vt:lpwstr>
  </property>
</Properties>
</file>