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diagrams/data1.xml" ContentType="application/vnd.openxmlformats-officedocument.drawingml.diagramData+xml"/>
  <Override PartName="/ppt/slideLayouts/slideLayout1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Slides/notesSlide14.xml" ContentType="application/vnd.openxmlformats-officedocument.presentationml.notesSlide+xml"/>
  <Override PartName="/ppt/tags/tag1.xml" ContentType="application/vnd.openxmlformats-officedocument.presentationml.tags+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s/slide59.xml" ContentType="application/vnd.openxmlformats-officedocument.presentationml.slide+xml"/>
  <Override PartName="/ppt/slides/slide60.xml" ContentType="application/vnd.openxmlformats-officedocument.presentationml.slide+xml"/>
  <Override PartName="/ppt/notesSlides/notesSlide17.xml" ContentType="application/vnd.openxmlformats-officedocument.presentationml.notesSlide+xml"/>
  <Override PartName="/ppt/slides/slide61.xml" ContentType="application/vnd.openxmlformats-officedocument.presentationml.slide+xml"/>
  <Override PartName="/ppt/slideMasters/slideMaster5.xml" ContentType="application/vnd.openxmlformats-officedocument.presentationml.slideMaster+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notesSlides/notesSlide18.xml" ContentType="application/vnd.openxmlformats-officedocument.presentationml.notesSlide+xml"/>
  <Override PartName="/ppt/slides/slide62.xml" ContentType="application/vnd.openxmlformats-officedocument.presentationml.slide+xml"/>
  <Override PartName="/ppt/notesSlides/notesSlide19.xml" ContentType="application/vnd.openxmlformats-officedocument.presentationml.notesSlide+xml"/>
  <Override PartName="/ppt/slides/slide63.xml" ContentType="application/vnd.openxmlformats-officedocument.presentationml.slide+xml"/>
  <Override PartName="/ppt/slides/slide64.xml" ContentType="application/vnd.openxmlformats-officedocument.presentationml.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s/slide65.xml" ContentType="application/vnd.openxmlformats-officedocument.presentationml.slide+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708" r:id="rId5"/>
    <p:sldMasterId id="2147483648" r:id="rId6"/>
    <p:sldMasterId id="2147483721" r:id="rId7"/>
    <p:sldMasterId id="2147483804" r:id="rId8"/>
  </p:sldMasterIdLst>
  <p:notesMasterIdLst>
    <p:notesMasterId r:id="rId74"/>
  </p:notesMasterIdLst>
  <p:sldIdLst>
    <p:sldId id="256" r:id="rId9"/>
    <p:sldId id="281" r:id="rId10"/>
    <p:sldId id="275" r:id="rId11"/>
    <p:sldId id="323" r:id="rId12"/>
    <p:sldId id="329" r:id="rId13"/>
    <p:sldId id="328" r:id="rId14"/>
    <p:sldId id="345" r:id="rId15"/>
    <p:sldId id="370" r:id="rId16"/>
    <p:sldId id="347" r:id="rId17"/>
    <p:sldId id="348" r:id="rId18"/>
    <p:sldId id="258" r:id="rId19"/>
    <p:sldId id="259" r:id="rId20"/>
    <p:sldId id="349" r:id="rId21"/>
    <p:sldId id="350" r:id="rId22"/>
    <p:sldId id="262" r:id="rId23"/>
    <p:sldId id="351" r:id="rId24"/>
    <p:sldId id="272" r:id="rId25"/>
    <p:sldId id="273" r:id="rId26"/>
    <p:sldId id="375" r:id="rId27"/>
    <p:sldId id="376" r:id="rId28"/>
    <p:sldId id="377" r:id="rId29"/>
    <p:sldId id="378" r:id="rId30"/>
    <p:sldId id="381" r:id="rId31"/>
    <p:sldId id="380" r:id="rId32"/>
    <p:sldId id="384" r:id="rId33"/>
    <p:sldId id="386" r:id="rId34"/>
    <p:sldId id="320" r:id="rId35"/>
    <p:sldId id="387" r:id="rId36"/>
    <p:sldId id="388" r:id="rId37"/>
    <p:sldId id="322" r:id="rId38"/>
    <p:sldId id="389" r:id="rId39"/>
    <p:sldId id="335" r:id="rId40"/>
    <p:sldId id="371" r:id="rId41"/>
    <p:sldId id="372" r:id="rId42"/>
    <p:sldId id="373" r:id="rId43"/>
    <p:sldId id="341" r:id="rId44"/>
    <p:sldId id="342" r:id="rId45"/>
    <p:sldId id="269" r:id="rId46"/>
    <p:sldId id="338" r:id="rId47"/>
    <p:sldId id="340" r:id="rId48"/>
    <p:sldId id="321" r:id="rId49"/>
    <p:sldId id="284" r:id="rId50"/>
    <p:sldId id="300" r:id="rId51"/>
    <p:sldId id="360" r:id="rId52"/>
    <p:sldId id="361" r:id="rId53"/>
    <p:sldId id="362" r:id="rId54"/>
    <p:sldId id="363" r:id="rId55"/>
    <p:sldId id="364" r:id="rId56"/>
    <p:sldId id="268" r:id="rId57"/>
    <p:sldId id="365" r:id="rId58"/>
    <p:sldId id="366" r:id="rId59"/>
    <p:sldId id="260" r:id="rId60"/>
    <p:sldId id="367" r:id="rId61"/>
    <p:sldId id="368" r:id="rId62"/>
    <p:sldId id="369" r:id="rId63"/>
    <p:sldId id="264" r:id="rId64"/>
    <p:sldId id="270" r:id="rId65"/>
    <p:sldId id="271" r:id="rId66"/>
    <p:sldId id="353" r:id="rId67"/>
    <p:sldId id="354" r:id="rId68"/>
    <p:sldId id="355" r:id="rId69"/>
    <p:sldId id="356" r:id="rId70"/>
    <p:sldId id="357" r:id="rId71"/>
    <p:sldId id="358" r:id="rId72"/>
    <p:sldId id="359" r:id="rId73"/>
  </p:sldIdLst>
  <p:sldSz cx="12192000" cy="6858000"/>
  <p:notesSz cx="6858000" cy="9144000"/>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7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D50EC6-6D89-4F63-BA35-85F0ADD88157}" v="251" dt="2024-08-22T16:10:10.3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customXml" Target="../customXml/item4.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yne, Claire" userId="S::coyne_claire@sac.edu::55980f49-584e-4e0c-8943-e714ecf6ce64" providerId="AD" clId="Web-{DCB42300-7F0F-40A7-902F-ED49539FC6AF}"/>
    <pc:docChg chg="addSld delSld modSld">
      <pc:chgData name="Coyne, Claire" userId="S::coyne_claire@sac.edu::55980f49-584e-4e0c-8943-e714ecf6ce64" providerId="AD" clId="Web-{DCB42300-7F0F-40A7-902F-ED49539FC6AF}" dt="2024-08-14T00:47:42.719" v="104"/>
      <pc:docMkLst>
        <pc:docMk/>
      </pc:docMkLst>
      <pc:sldChg chg="add">
        <pc:chgData name="Coyne, Claire" userId="S::coyne_claire@sac.edu::55980f49-584e-4e0c-8943-e714ecf6ce64" providerId="AD" clId="Web-{DCB42300-7F0F-40A7-902F-ED49539FC6AF}" dt="2024-08-14T00:47:42.657" v="98"/>
        <pc:sldMkLst>
          <pc:docMk/>
          <pc:sldMk cId="2440977047" sldId="260"/>
        </pc:sldMkLst>
      </pc:sldChg>
      <pc:sldChg chg="del">
        <pc:chgData name="Coyne, Claire" userId="S::coyne_claire@sac.edu::55980f49-584e-4e0c-8943-e714ecf6ce64" providerId="AD" clId="Web-{DCB42300-7F0F-40A7-902F-ED49539FC6AF}" dt="2024-08-14T00:46:34.574" v="86"/>
        <pc:sldMkLst>
          <pc:docMk/>
          <pc:sldMk cId="3582623068" sldId="260"/>
        </pc:sldMkLst>
      </pc:sldChg>
      <pc:sldChg chg="add">
        <pc:chgData name="Coyne, Claire" userId="S::coyne_claire@sac.edu::55980f49-584e-4e0c-8943-e714ecf6ce64" providerId="AD" clId="Web-{DCB42300-7F0F-40A7-902F-ED49539FC6AF}" dt="2024-08-14T00:47:42.704" v="102"/>
        <pc:sldMkLst>
          <pc:docMk/>
          <pc:sldMk cId="4042441946" sldId="264"/>
        </pc:sldMkLst>
      </pc:sldChg>
      <pc:sldChg chg="add">
        <pc:chgData name="Coyne, Claire" userId="S::coyne_claire@sac.edu::55980f49-584e-4e0c-8943-e714ecf6ce64" providerId="AD" clId="Web-{DCB42300-7F0F-40A7-902F-ED49539FC6AF}" dt="2024-08-14T00:47:42.641" v="95"/>
        <pc:sldMkLst>
          <pc:docMk/>
          <pc:sldMk cId="1823190754" sldId="268"/>
        </pc:sldMkLst>
      </pc:sldChg>
      <pc:sldChg chg="add">
        <pc:chgData name="Coyne, Claire" userId="S::coyne_claire@sac.edu::55980f49-584e-4e0c-8943-e714ecf6ce64" providerId="AD" clId="Web-{DCB42300-7F0F-40A7-902F-ED49539FC6AF}" dt="2024-08-14T00:47:42.719" v="103"/>
        <pc:sldMkLst>
          <pc:docMk/>
          <pc:sldMk cId="1508754537" sldId="270"/>
        </pc:sldMkLst>
      </pc:sldChg>
      <pc:sldChg chg="add">
        <pc:chgData name="Coyne, Claire" userId="S::coyne_claire@sac.edu::55980f49-584e-4e0c-8943-e714ecf6ce64" providerId="AD" clId="Web-{DCB42300-7F0F-40A7-902F-ED49539FC6AF}" dt="2024-08-14T00:47:42.719" v="104"/>
        <pc:sldMkLst>
          <pc:docMk/>
          <pc:sldMk cId="453832173" sldId="271"/>
        </pc:sldMkLst>
      </pc:sldChg>
      <pc:sldChg chg="modSp">
        <pc:chgData name="Coyne, Claire" userId="S::coyne_claire@sac.edu::55980f49-584e-4e0c-8943-e714ecf6ce64" providerId="AD" clId="Web-{DCB42300-7F0F-40A7-902F-ED49539FC6AF}" dt="2024-08-14T00:43:45.655" v="46" actId="20577"/>
        <pc:sldMkLst>
          <pc:docMk/>
          <pc:sldMk cId="3935503940" sldId="296"/>
        </pc:sldMkLst>
        <pc:spChg chg="mod">
          <ac:chgData name="Coyne, Claire" userId="S::coyne_claire@sac.edu::55980f49-584e-4e0c-8943-e714ecf6ce64" providerId="AD" clId="Web-{DCB42300-7F0F-40A7-902F-ED49539FC6AF}" dt="2024-08-14T00:43:45.655" v="46" actId="20577"/>
          <ac:spMkLst>
            <pc:docMk/>
            <pc:sldMk cId="3935503940" sldId="296"/>
            <ac:spMk id="9218" creationId="{3401CF0A-DBE6-7B45-72DB-822F13E6B961}"/>
          </ac:spMkLst>
        </pc:spChg>
      </pc:sldChg>
      <pc:sldChg chg="del">
        <pc:chgData name="Coyne, Claire" userId="S::coyne_claire@sac.edu::55980f49-584e-4e0c-8943-e714ecf6ce64" providerId="AD" clId="Web-{DCB42300-7F0F-40A7-902F-ED49539FC6AF}" dt="2024-08-14T00:46:37.246" v="89"/>
        <pc:sldMkLst>
          <pc:docMk/>
          <pc:sldMk cId="3449814975" sldId="311"/>
        </pc:sldMkLst>
      </pc:sldChg>
      <pc:sldChg chg="del">
        <pc:chgData name="Coyne, Claire" userId="S::coyne_claire@sac.edu::55980f49-584e-4e0c-8943-e714ecf6ce64" providerId="AD" clId="Web-{DCB42300-7F0F-40A7-902F-ED49539FC6AF}" dt="2024-08-14T00:46:36.355" v="88"/>
        <pc:sldMkLst>
          <pc:docMk/>
          <pc:sldMk cId="3520445907" sldId="312"/>
        </pc:sldMkLst>
      </pc:sldChg>
      <pc:sldChg chg="del">
        <pc:chgData name="Coyne, Claire" userId="S::coyne_claire@sac.edu::55980f49-584e-4e0c-8943-e714ecf6ce64" providerId="AD" clId="Web-{DCB42300-7F0F-40A7-902F-ED49539FC6AF}" dt="2024-08-14T00:46:35.589" v="87"/>
        <pc:sldMkLst>
          <pc:docMk/>
          <pc:sldMk cId="28887830" sldId="313"/>
        </pc:sldMkLst>
      </pc:sldChg>
      <pc:sldChg chg="del">
        <pc:chgData name="Coyne, Claire" userId="S::coyne_claire@sac.edu::55980f49-584e-4e0c-8943-e714ecf6ce64" providerId="AD" clId="Web-{DCB42300-7F0F-40A7-902F-ED49539FC6AF}" dt="2024-08-14T00:46:33.089" v="85"/>
        <pc:sldMkLst>
          <pc:docMk/>
          <pc:sldMk cId="3264168135" sldId="314"/>
        </pc:sldMkLst>
      </pc:sldChg>
      <pc:sldChg chg="del">
        <pc:chgData name="Coyne, Claire" userId="S::coyne_claire@sac.edu::55980f49-584e-4e0c-8943-e714ecf6ce64" providerId="AD" clId="Web-{DCB42300-7F0F-40A7-902F-ED49539FC6AF}" dt="2024-08-14T00:46:32.730" v="84"/>
        <pc:sldMkLst>
          <pc:docMk/>
          <pc:sldMk cId="1198941269" sldId="315"/>
        </pc:sldMkLst>
      </pc:sldChg>
      <pc:sldChg chg="del">
        <pc:chgData name="Coyne, Claire" userId="S::coyne_claire@sac.edu::55980f49-584e-4e0c-8943-e714ecf6ce64" providerId="AD" clId="Web-{DCB42300-7F0F-40A7-902F-ED49539FC6AF}" dt="2024-08-14T00:46:31.667" v="83"/>
        <pc:sldMkLst>
          <pc:docMk/>
          <pc:sldMk cId="109857222" sldId="316"/>
        </pc:sldMkLst>
      </pc:sldChg>
      <pc:sldChg chg="del">
        <pc:chgData name="Coyne, Claire" userId="S::coyne_claire@sac.edu::55980f49-584e-4e0c-8943-e714ecf6ce64" providerId="AD" clId="Web-{DCB42300-7F0F-40A7-902F-ED49539FC6AF}" dt="2024-08-14T00:45:43.679" v="81"/>
        <pc:sldMkLst>
          <pc:docMk/>
          <pc:sldMk cId="281302003" sldId="319"/>
        </pc:sldMkLst>
      </pc:sldChg>
      <pc:sldChg chg="modSp">
        <pc:chgData name="Coyne, Claire" userId="S::coyne_claire@sac.edu::55980f49-584e-4e0c-8943-e714ecf6ce64" providerId="AD" clId="Web-{DCB42300-7F0F-40A7-902F-ED49539FC6AF}" dt="2024-08-14T00:45:22.287" v="80" actId="20577"/>
        <pc:sldMkLst>
          <pc:docMk/>
          <pc:sldMk cId="9539979" sldId="321"/>
        </pc:sldMkLst>
        <pc:spChg chg="mod">
          <ac:chgData name="Coyne, Claire" userId="S::coyne_claire@sac.edu::55980f49-584e-4e0c-8943-e714ecf6ce64" providerId="AD" clId="Web-{DCB42300-7F0F-40A7-902F-ED49539FC6AF}" dt="2024-08-14T00:45:22.287" v="80" actId="20577"/>
          <ac:spMkLst>
            <pc:docMk/>
            <pc:sldMk cId="9539979" sldId="321"/>
            <ac:spMk id="3" creationId="{0A931B8F-0A61-4B4A-084F-4C3F8BE9B360}"/>
          </ac:spMkLst>
        </pc:spChg>
      </pc:sldChg>
      <pc:sldChg chg="del">
        <pc:chgData name="Coyne, Claire" userId="S::coyne_claire@sac.edu::55980f49-584e-4e0c-8943-e714ecf6ce64" providerId="AD" clId="Web-{DCB42300-7F0F-40A7-902F-ED49539FC6AF}" dt="2024-08-14T00:45:51.742" v="82"/>
        <pc:sldMkLst>
          <pc:docMk/>
          <pc:sldMk cId="1355535414" sldId="322"/>
        </pc:sldMkLst>
      </pc:sldChg>
      <pc:sldChg chg="delSp modSp">
        <pc:chgData name="Coyne, Claire" userId="S::coyne_claire@sac.edu::55980f49-584e-4e0c-8943-e714ecf6ce64" providerId="AD" clId="Web-{DCB42300-7F0F-40A7-902F-ED49539FC6AF}" dt="2024-08-14T00:45:00.613" v="76"/>
        <pc:sldMkLst>
          <pc:docMk/>
          <pc:sldMk cId="3717685881" sldId="331"/>
        </pc:sldMkLst>
        <pc:spChg chg="mod">
          <ac:chgData name="Coyne, Claire" userId="S::coyne_claire@sac.edu::55980f49-584e-4e0c-8943-e714ecf6ce64" providerId="AD" clId="Web-{DCB42300-7F0F-40A7-902F-ED49539FC6AF}" dt="2024-08-14T00:44:56.738" v="74" actId="20577"/>
          <ac:spMkLst>
            <pc:docMk/>
            <pc:sldMk cId="3717685881" sldId="331"/>
            <ac:spMk id="4" creationId="{B90805DF-E551-CD11-F8A9-AF4E958D1AA3}"/>
          </ac:spMkLst>
        </pc:spChg>
        <pc:spChg chg="del">
          <ac:chgData name="Coyne, Claire" userId="S::coyne_claire@sac.edu::55980f49-584e-4e0c-8943-e714ecf6ce64" providerId="AD" clId="Web-{DCB42300-7F0F-40A7-902F-ED49539FC6AF}" dt="2024-08-14T00:45:00.613" v="76"/>
          <ac:spMkLst>
            <pc:docMk/>
            <pc:sldMk cId="3717685881" sldId="331"/>
            <ac:spMk id="8" creationId="{D5F80471-A523-AAF8-56DD-7A8F75157B64}"/>
          </ac:spMkLst>
        </pc:spChg>
        <pc:picChg chg="del">
          <ac:chgData name="Coyne, Claire" userId="S::coyne_claire@sac.edu::55980f49-584e-4e0c-8943-e714ecf6ce64" providerId="AD" clId="Web-{DCB42300-7F0F-40A7-902F-ED49539FC6AF}" dt="2024-08-14T00:44:50.847" v="70"/>
          <ac:picMkLst>
            <pc:docMk/>
            <pc:sldMk cId="3717685881" sldId="331"/>
            <ac:picMk id="7" creationId="{3D1B3555-0EC8-5980-1D35-2050C0CE05A8}"/>
          </ac:picMkLst>
        </pc:picChg>
        <pc:picChg chg="mod">
          <ac:chgData name="Coyne, Claire" userId="S::coyne_claire@sac.edu::55980f49-584e-4e0c-8943-e714ecf6ce64" providerId="AD" clId="Web-{DCB42300-7F0F-40A7-902F-ED49539FC6AF}" dt="2024-08-14T00:44:58.691" v="75" actId="1076"/>
          <ac:picMkLst>
            <pc:docMk/>
            <pc:sldMk cId="3717685881" sldId="331"/>
            <ac:picMk id="9" creationId="{54926E3D-D017-5023-ED4C-C2EBE1E125F3}"/>
          </ac:picMkLst>
        </pc:picChg>
      </pc:sldChg>
      <pc:sldChg chg="modSp">
        <pc:chgData name="Coyne, Claire" userId="S::coyne_claire@sac.edu::55980f49-584e-4e0c-8943-e714ecf6ce64" providerId="AD" clId="Web-{DCB42300-7F0F-40A7-902F-ED49539FC6AF}" dt="2024-08-14T00:44:20.064" v="69" actId="20577"/>
        <pc:sldMkLst>
          <pc:docMk/>
          <pc:sldMk cId="4096286342" sldId="337"/>
        </pc:sldMkLst>
        <pc:spChg chg="mod">
          <ac:chgData name="Coyne, Claire" userId="S::coyne_claire@sac.edu::55980f49-584e-4e0c-8943-e714ecf6ce64" providerId="AD" clId="Web-{DCB42300-7F0F-40A7-902F-ED49539FC6AF}" dt="2024-08-14T00:44:20.064" v="69" actId="20577"/>
          <ac:spMkLst>
            <pc:docMk/>
            <pc:sldMk cId="4096286342" sldId="337"/>
            <ac:spMk id="9218" creationId="{3401CF0A-DBE6-7B45-72DB-822F13E6B961}"/>
          </ac:spMkLst>
        </pc:spChg>
      </pc:sldChg>
      <pc:sldChg chg="add">
        <pc:chgData name="Coyne, Claire" userId="S::coyne_claire@sac.edu::55980f49-584e-4e0c-8943-e714ecf6ce64" providerId="AD" clId="Web-{DCB42300-7F0F-40A7-902F-ED49539FC6AF}" dt="2024-08-14T00:47:42.563" v="90"/>
        <pc:sldMkLst>
          <pc:docMk/>
          <pc:sldMk cId="109857222" sldId="360"/>
        </pc:sldMkLst>
      </pc:sldChg>
      <pc:sldChg chg="add">
        <pc:chgData name="Coyne, Claire" userId="S::coyne_claire@sac.edu::55980f49-584e-4e0c-8943-e714ecf6ce64" providerId="AD" clId="Web-{DCB42300-7F0F-40A7-902F-ED49539FC6AF}" dt="2024-08-14T00:47:42.579" v="91"/>
        <pc:sldMkLst>
          <pc:docMk/>
          <pc:sldMk cId="2433201666" sldId="361"/>
        </pc:sldMkLst>
      </pc:sldChg>
      <pc:sldChg chg="add">
        <pc:chgData name="Coyne, Claire" userId="S::coyne_claire@sac.edu::55980f49-584e-4e0c-8943-e714ecf6ce64" providerId="AD" clId="Web-{DCB42300-7F0F-40A7-902F-ED49539FC6AF}" dt="2024-08-14T00:47:42.594" v="92"/>
        <pc:sldMkLst>
          <pc:docMk/>
          <pc:sldMk cId="2355063689" sldId="362"/>
        </pc:sldMkLst>
      </pc:sldChg>
      <pc:sldChg chg="add">
        <pc:chgData name="Coyne, Claire" userId="S::coyne_claire@sac.edu::55980f49-584e-4e0c-8943-e714ecf6ce64" providerId="AD" clId="Web-{DCB42300-7F0F-40A7-902F-ED49539FC6AF}" dt="2024-08-14T00:47:42.610" v="93"/>
        <pc:sldMkLst>
          <pc:docMk/>
          <pc:sldMk cId="3792253093" sldId="363"/>
        </pc:sldMkLst>
      </pc:sldChg>
      <pc:sldChg chg="add">
        <pc:chgData name="Coyne, Claire" userId="S::coyne_claire@sac.edu::55980f49-584e-4e0c-8943-e714ecf6ce64" providerId="AD" clId="Web-{DCB42300-7F0F-40A7-902F-ED49539FC6AF}" dt="2024-08-14T00:47:42.625" v="94"/>
        <pc:sldMkLst>
          <pc:docMk/>
          <pc:sldMk cId="1585895024" sldId="364"/>
        </pc:sldMkLst>
      </pc:sldChg>
      <pc:sldChg chg="add">
        <pc:chgData name="Coyne, Claire" userId="S::coyne_claire@sac.edu::55980f49-584e-4e0c-8943-e714ecf6ce64" providerId="AD" clId="Web-{DCB42300-7F0F-40A7-902F-ED49539FC6AF}" dt="2024-08-14T00:47:42.641" v="96"/>
        <pc:sldMkLst>
          <pc:docMk/>
          <pc:sldMk cId="1463005425" sldId="365"/>
        </pc:sldMkLst>
      </pc:sldChg>
      <pc:sldChg chg="add">
        <pc:chgData name="Coyne, Claire" userId="S::coyne_claire@sac.edu::55980f49-584e-4e0c-8943-e714ecf6ce64" providerId="AD" clId="Web-{DCB42300-7F0F-40A7-902F-ED49539FC6AF}" dt="2024-08-14T00:47:42.657" v="97"/>
        <pc:sldMkLst>
          <pc:docMk/>
          <pc:sldMk cId="2739917552" sldId="366"/>
        </pc:sldMkLst>
      </pc:sldChg>
      <pc:sldChg chg="add">
        <pc:chgData name="Coyne, Claire" userId="S::coyne_claire@sac.edu::55980f49-584e-4e0c-8943-e714ecf6ce64" providerId="AD" clId="Web-{DCB42300-7F0F-40A7-902F-ED49539FC6AF}" dt="2024-08-14T00:47:42.672" v="99"/>
        <pc:sldMkLst>
          <pc:docMk/>
          <pc:sldMk cId="1258840116" sldId="367"/>
        </pc:sldMkLst>
      </pc:sldChg>
      <pc:sldChg chg="add">
        <pc:chgData name="Coyne, Claire" userId="S::coyne_claire@sac.edu::55980f49-584e-4e0c-8943-e714ecf6ce64" providerId="AD" clId="Web-{DCB42300-7F0F-40A7-902F-ED49539FC6AF}" dt="2024-08-14T00:47:42.688" v="100"/>
        <pc:sldMkLst>
          <pc:docMk/>
          <pc:sldMk cId="33313087" sldId="368"/>
        </pc:sldMkLst>
      </pc:sldChg>
      <pc:sldChg chg="add">
        <pc:chgData name="Coyne, Claire" userId="S::coyne_claire@sac.edu::55980f49-584e-4e0c-8943-e714ecf6ce64" providerId="AD" clId="Web-{DCB42300-7F0F-40A7-902F-ED49539FC6AF}" dt="2024-08-14T00:47:42.688" v="101"/>
        <pc:sldMkLst>
          <pc:docMk/>
          <pc:sldMk cId="3143981272" sldId="369"/>
        </pc:sldMkLst>
      </pc:sldChg>
    </pc:docChg>
  </pc:docChgLst>
  <pc:docChgLst>
    <pc:chgData name="Coyne, Claire" userId="S::coyne_claire@sac.edu::55980f49-584e-4e0c-8943-e714ecf6ce64" providerId="AD" clId="Web-{695DF79A-3E68-4CD1-ABA6-241134D29643}"/>
    <pc:docChg chg="addSld delSld modSld sldOrd addMainMaster">
      <pc:chgData name="Coyne, Claire" userId="S::coyne_claire@sac.edu::55980f49-584e-4e0c-8943-e714ecf6ce64" providerId="AD" clId="Web-{695DF79A-3E68-4CD1-ABA6-241134D29643}" dt="2024-08-14T18:47:29.826" v="308" actId="1076"/>
      <pc:docMkLst>
        <pc:docMk/>
      </pc:docMkLst>
      <pc:sldChg chg="add">
        <pc:chgData name="Coyne, Claire" userId="S::coyne_claire@sac.edu::55980f49-584e-4e0c-8943-e714ecf6ce64" providerId="AD" clId="Web-{695DF79A-3E68-4CD1-ABA6-241134D29643}" dt="2024-08-14T17:36:43.596" v="24"/>
        <pc:sldMkLst>
          <pc:docMk/>
          <pc:sldMk cId="2101199106" sldId="320"/>
        </pc:sldMkLst>
      </pc:sldChg>
      <pc:sldChg chg="modSp add">
        <pc:chgData name="Coyne, Claire" userId="S::coyne_claire@sac.edu::55980f49-584e-4e0c-8943-e714ecf6ce64" providerId="AD" clId="Web-{695DF79A-3E68-4CD1-ABA6-241134D29643}" dt="2024-08-14T18:31:12.238" v="28" actId="20577"/>
        <pc:sldMkLst>
          <pc:docMk/>
          <pc:sldMk cId="3624613078" sldId="322"/>
        </pc:sldMkLst>
        <pc:spChg chg="mod">
          <ac:chgData name="Coyne, Claire" userId="S::coyne_claire@sac.edu::55980f49-584e-4e0c-8943-e714ecf6ce64" providerId="AD" clId="Web-{695DF79A-3E68-4CD1-ABA6-241134D29643}" dt="2024-08-14T18:31:12.238" v="28" actId="20577"/>
          <ac:spMkLst>
            <pc:docMk/>
            <pc:sldMk cId="3624613078" sldId="322"/>
            <ac:spMk id="5" creationId="{00000000-0000-0000-0000-000000000000}"/>
          </ac:spMkLst>
        </pc:spChg>
      </pc:sldChg>
      <pc:sldChg chg="del">
        <pc:chgData name="Coyne, Claire" userId="S::coyne_claire@sac.edu::55980f49-584e-4e0c-8943-e714ecf6ce64" providerId="AD" clId="Web-{695DF79A-3E68-4CD1-ABA6-241134D29643}" dt="2024-08-14T17:36:16.609" v="23"/>
        <pc:sldMkLst>
          <pc:docMk/>
          <pc:sldMk cId="1964401326" sldId="385"/>
        </pc:sldMkLst>
      </pc:sldChg>
      <pc:sldChg chg="modSp add del">
        <pc:chgData name="Coyne, Claire" userId="S::coyne_claire@sac.edu::55980f49-584e-4e0c-8943-e714ecf6ce64" providerId="AD" clId="Web-{695DF79A-3E68-4CD1-ABA6-241134D29643}" dt="2024-08-14T17:36:15.156" v="22" actId="20577"/>
        <pc:sldMkLst>
          <pc:docMk/>
          <pc:sldMk cId="2987467373" sldId="386"/>
        </pc:sldMkLst>
        <pc:spChg chg="mod">
          <ac:chgData name="Coyne, Claire" userId="S::coyne_claire@sac.edu::55980f49-584e-4e0c-8943-e714ecf6ce64" providerId="AD" clId="Web-{695DF79A-3E68-4CD1-ABA6-241134D29643}" dt="2024-08-14T17:36:15.156" v="22" actId="20577"/>
          <ac:spMkLst>
            <pc:docMk/>
            <pc:sldMk cId="2987467373" sldId="386"/>
            <ac:spMk id="3" creationId="{B8A4652C-DEA5-D1F0-8D8B-CFAD2DDB1576}"/>
          </ac:spMkLst>
        </pc:spChg>
      </pc:sldChg>
      <pc:sldChg chg="modSp add">
        <pc:chgData name="Coyne, Claire" userId="S::coyne_claire@sac.edu::55980f49-584e-4e0c-8943-e714ecf6ce64" providerId="AD" clId="Web-{695DF79A-3E68-4CD1-ABA6-241134D29643}" dt="2024-08-14T18:39:40.033" v="178" actId="20577"/>
        <pc:sldMkLst>
          <pc:docMk/>
          <pc:sldMk cId="2940062871" sldId="387"/>
        </pc:sldMkLst>
        <pc:spChg chg="mod">
          <ac:chgData name="Coyne, Claire" userId="S::coyne_claire@sac.edu::55980f49-584e-4e0c-8943-e714ecf6ce64" providerId="AD" clId="Web-{695DF79A-3E68-4CD1-ABA6-241134D29643}" dt="2024-08-14T18:39:40.033" v="178" actId="20577"/>
          <ac:spMkLst>
            <pc:docMk/>
            <pc:sldMk cId="2940062871" sldId="387"/>
            <ac:spMk id="3" creationId="{00000000-0000-0000-0000-000000000000}"/>
          </ac:spMkLst>
        </pc:spChg>
      </pc:sldChg>
      <pc:sldChg chg="add ord">
        <pc:chgData name="Coyne, Claire" userId="S::coyne_claire@sac.edu::55980f49-584e-4e0c-8943-e714ecf6ce64" providerId="AD" clId="Web-{695DF79A-3E68-4CD1-ABA6-241134D29643}" dt="2024-08-14T18:39:49.456" v="179"/>
        <pc:sldMkLst>
          <pc:docMk/>
          <pc:sldMk cId="4240926648" sldId="388"/>
        </pc:sldMkLst>
      </pc:sldChg>
      <pc:sldChg chg="addSp delSp modSp new">
        <pc:chgData name="Coyne, Claire" userId="S::coyne_claire@sac.edu::55980f49-584e-4e0c-8943-e714ecf6ce64" providerId="AD" clId="Web-{695DF79A-3E68-4CD1-ABA6-241134D29643}" dt="2024-08-14T18:47:29.826" v="308" actId="1076"/>
        <pc:sldMkLst>
          <pc:docMk/>
          <pc:sldMk cId="4237673169" sldId="389"/>
        </pc:sldMkLst>
        <pc:spChg chg="mod">
          <ac:chgData name="Coyne, Claire" userId="S::coyne_claire@sac.edu::55980f49-584e-4e0c-8943-e714ecf6ce64" providerId="AD" clId="Web-{695DF79A-3E68-4CD1-ABA6-241134D29643}" dt="2024-08-14T18:32:28.617" v="35" actId="20577"/>
          <ac:spMkLst>
            <pc:docMk/>
            <pc:sldMk cId="4237673169" sldId="389"/>
            <ac:spMk id="2" creationId="{9E56F506-02D9-62F9-295B-D59B19FE0F0B}"/>
          </ac:spMkLst>
        </pc:spChg>
        <pc:spChg chg="mod">
          <ac:chgData name="Coyne, Claire" userId="S::coyne_claire@sac.edu::55980f49-584e-4e0c-8943-e714ecf6ce64" providerId="AD" clId="Web-{695DF79A-3E68-4CD1-ABA6-241134D29643}" dt="2024-08-14T18:33:20.152" v="50" actId="20577"/>
          <ac:spMkLst>
            <pc:docMk/>
            <pc:sldMk cId="4237673169" sldId="389"/>
            <ac:spMk id="3" creationId="{9BCE31E8-EFF3-E5B3-CBDF-AE85AED1211E}"/>
          </ac:spMkLst>
        </pc:spChg>
        <pc:spChg chg="del mod">
          <ac:chgData name="Coyne, Claire" userId="S::coyne_claire@sac.edu::55980f49-584e-4e0c-8943-e714ecf6ce64" providerId="AD" clId="Web-{695DF79A-3E68-4CD1-ABA6-241134D29643}" dt="2024-08-14T18:46:07.665" v="215"/>
          <ac:spMkLst>
            <pc:docMk/>
            <pc:sldMk cId="4237673169" sldId="389"/>
            <ac:spMk id="4" creationId="{3033062D-8F1F-156C-7654-0117BCEE5ACA}"/>
          </ac:spMkLst>
        </pc:spChg>
        <pc:spChg chg="mod">
          <ac:chgData name="Coyne, Claire" userId="S::coyne_claire@sac.edu::55980f49-584e-4e0c-8943-e714ecf6ce64" providerId="AD" clId="Web-{695DF79A-3E68-4CD1-ABA6-241134D29643}" dt="2024-08-14T18:46:54.777" v="245" actId="20577"/>
          <ac:spMkLst>
            <pc:docMk/>
            <pc:sldMk cId="4237673169" sldId="389"/>
            <ac:spMk id="5" creationId="{F2E062C1-D738-15EE-558E-0D5391301430}"/>
          </ac:spMkLst>
        </pc:spChg>
        <pc:spChg chg="del">
          <ac:chgData name="Coyne, Claire" userId="S::coyne_claire@sac.edu::55980f49-584e-4e0c-8943-e714ecf6ce64" providerId="AD" clId="Web-{695DF79A-3E68-4CD1-ABA6-241134D29643}" dt="2024-08-14T18:46:15.994" v="217"/>
          <ac:spMkLst>
            <pc:docMk/>
            <pc:sldMk cId="4237673169" sldId="389"/>
            <ac:spMk id="6" creationId="{1A9F5867-FE6F-788E-E9EC-9B1DCFB10232}"/>
          </ac:spMkLst>
        </pc:spChg>
        <pc:spChg chg="add mod">
          <ac:chgData name="Coyne, Claire" userId="S::coyne_claire@sac.edu::55980f49-584e-4e0c-8943-e714ecf6ce64" providerId="AD" clId="Web-{695DF79A-3E68-4CD1-ABA6-241134D29643}" dt="2024-08-14T18:47:29.826" v="308" actId="1076"/>
          <ac:spMkLst>
            <pc:docMk/>
            <pc:sldMk cId="4237673169" sldId="389"/>
            <ac:spMk id="7" creationId="{29153EBB-F1BD-1059-C2EB-A27A9AD3E72D}"/>
          </ac:spMkLst>
        </pc:spChg>
      </pc:sldChg>
      <pc:sldMasterChg chg="add addSldLayout">
        <pc:chgData name="Coyne, Claire" userId="S::coyne_claire@sac.edu::55980f49-584e-4e0c-8943-e714ecf6ce64" providerId="AD" clId="Web-{695DF79A-3E68-4CD1-ABA6-241134D29643}" dt="2024-08-14T17:35:05.182" v="4"/>
        <pc:sldMasterMkLst>
          <pc:docMk/>
          <pc:sldMasterMk cId="1085258916" sldId="2147483804"/>
        </pc:sldMasterMkLst>
        <pc:sldLayoutChg chg="add">
          <pc:chgData name="Coyne, Claire" userId="S::coyne_claire@sac.edu::55980f49-584e-4e0c-8943-e714ecf6ce64" providerId="AD" clId="Web-{695DF79A-3E68-4CD1-ABA6-241134D29643}" dt="2024-08-14T17:35:05.182" v="4"/>
          <pc:sldLayoutMkLst>
            <pc:docMk/>
            <pc:sldMasterMk cId="1085258916" sldId="2147483804"/>
            <pc:sldLayoutMk cId="923598827" sldId="2147483805"/>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4100119718" sldId="2147483806"/>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3716605957" sldId="2147483807"/>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1665502706" sldId="2147483808"/>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52167467" sldId="2147483809"/>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2105723181" sldId="2147483810"/>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2051534143" sldId="2147483811"/>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1934966199" sldId="2147483812"/>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4077066191" sldId="2147483813"/>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2836961079" sldId="2147483814"/>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2160525168" sldId="2147483815"/>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2665779977" sldId="2147483816"/>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2230735874" sldId="2147483817"/>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196054312" sldId="2147483818"/>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1916752463" sldId="2147483819"/>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309529541" sldId="2147483820"/>
          </pc:sldLayoutMkLst>
        </pc:sldLayoutChg>
      </pc:sldMasterChg>
    </pc:docChg>
  </pc:docChgLst>
  <pc:docChgLst>
    <pc:chgData name="Weber, Merari" userId="S::weber_merari@sac.edu::f695c86d-902b-4877-a255-2a380113c3e3" providerId="AD" clId="Web-{A866B0F9-ECE1-87C7-3711-8B5A72DBE9D2}"/>
    <pc:docChg chg="modSld">
      <pc:chgData name="Weber, Merari" userId="S::weber_merari@sac.edu::f695c86d-902b-4877-a255-2a380113c3e3" providerId="AD" clId="Web-{A866B0F9-ECE1-87C7-3711-8B5A72DBE9D2}" dt="2024-08-12T22:33:48.559" v="1" actId="20577"/>
      <pc:docMkLst>
        <pc:docMk/>
      </pc:docMkLst>
      <pc:sldChg chg="modSp">
        <pc:chgData name="Weber, Merari" userId="S::weber_merari@sac.edu::f695c86d-902b-4877-a255-2a380113c3e3" providerId="AD" clId="Web-{A866B0F9-ECE1-87C7-3711-8B5A72DBE9D2}" dt="2024-08-12T22:33:48.559" v="1" actId="20577"/>
        <pc:sldMkLst>
          <pc:docMk/>
          <pc:sldMk cId="2503513396" sldId="338"/>
        </pc:sldMkLst>
        <pc:graphicFrameChg chg="modGraphic">
          <ac:chgData name="Weber, Merari" userId="S::weber_merari@sac.edu::f695c86d-902b-4877-a255-2a380113c3e3" providerId="AD" clId="Web-{A866B0F9-ECE1-87C7-3711-8B5A72DBE9D2}" dt="2024-08-12T22:33:48.559" v="1" actId="20577"/>
          <ac:graphicFrameMkLst>
            <pc:docMk/>
            <pc:sldMk cId="2503513396" sldId="338"/>
            <ac:graphicFrameMk id="193" creationId="{DA47F0E0-3DE3-A052-4F6B-316694EDE68E}"/>
          </ac:graphicFrameMkLst>
        </pc:graphicFrameChg>
      </pc:sldChg>
    </pc:docChg>
  </pc:docChgLst>
  <pc:docChgLst>
    <pc:chgData name="Knight, Annie" userId="S::knight_annie@sac.edu::c9ba30ae-7533-4731-8ceb-a17c33370b11" providerId="AD" clId="Web-{2F9C819A-83A4-4D85-B034-8BCF3FCC7B61}"/>
    <pc:docChg chg="delSld">
      <pc:chgData name="Knight, Annie" userId="S::knight_annie@sac.edu::c9ba30ae-7533-4731-8ceb-a17c33370b11" providerId="AD" clId="Web-{2F9C819A-83A4-4D85-B034-8BCF3FCC7B61}" dt="2024-08-13T23:31:53.845" v="0"/>
      <pc:docMkLst>
        <pc:docMk/>
      </pc:docMkLst>
      <pc:sldChg chg="del">
        <pc:chgData name="Knight, Annie" userId="S::knight_annie@sac.edu::c9ba30ae-7533-4731-8ceb-a17c33370b11" providerId="AD" clId="Web-{2F9C819A-83A4-4D85-B034-8BCF3FCC7B61}" dt="2024-08-13T23:31:53.845" v="0"/>
        <pc:sldMkLst>
          <pc:docMk/>
          <pc:sldMk cId="2653352640" sldId="336"/>
        </pc:sldMkLst>
      </pc:sldChg>
    </pc:docChg>
  </pc:docChgLst>
  <pc:docChgLst>
    <pc:chgData name="Coyne, Claire" userId="S::coyne_claire@sac.edu::55980f49-584e-4e0c-8943-e714ecf6ce64" providerId="AD" clId="Web-{A2D84986-6BA6-416D-9F7C-2AA17D9A8D45}"/>
    <pc:docChg chg="addSld delSld modSld addMainMaster">
      <pc:chgData name="Coyne, Claire" userId="S::coyne_claire@sac.edu::55980f49-584e-4e0c-8943-e714ecf6ce64" providerId="AD" clId="Web-{A2D84986-6BA6-416D-9F7C-2AA17D9A8D45}" dt="2024-08-12T21:56:09.555" v="427"/>
      <pc:docMkLst>
        <pc:docMk/>
      </pc:docMkLst>
      <pc:sldChg chg="modSp add">
        <pc:chgData name="Coyne, Claire" userId="S::coyne_claire@sac.edu::55980f49-584e-4e0c-8943-e714ecf6ce64" providerId="AD" clId="Web-{A2D84986-6BA6-416D-9F7C-2AA17D9A8D45}" dt="2024-08-12T21:49:29.509" v="398" actId="1076"/>
        <pc:sldMkLst>
          <pc:docMk/>
          <pc:sldMk cId="0" sldId="258"/>
        </pc:sldMkLst>
        <pc:picChg chg="mod">
          <ac:chgData name="Coyne, Claire" userId="S::coyne_claire@sac.edu::55980f49-584e-4e0c-8943-e714ecf6ce64" providerId="AD" clId="Web-{A2D84986-6BA6-416D-9F7C-2AA17D9A8D45}" dt="2024-08-12T21:49:29.509" v="398" actId="1076"/>
          <ac:picMkLst>
            <pc:docMk/>
            <pc:sldMk cId="0" sldId="258"/>
            <ac:picMk id="2" creationId="{4D9B9A9F-E94C-5A4E-0F6F-D6C9EED5C19C}"/>
          </ac:picMkLst>
        </pc:picChg>
      </pc:sldChg>
      <pc:sldChg chg="add">
        <pc:chgData name="Coyne, Claire" userId="S::coyne_claire@sac.edu::55980f49-584e-4e0c-8943-e714ecf6ce64" providerId="AD" clId="Web-{A2D84986-6BA6-416D-9F7C-2AA17D9A8D45}" dt="2024-08-12T21:48:46.758" v="386"/>
        <pc:sldMkLst>
          <pc:docMk/>
          <pc:sldMk cId="0" sldId="259"/>
        </pc:sldMkLst>
      </pc:sldChg>
      <pc:sldChg chg="addSp delSp modSp add del mod setBg">
        <pc:chgData name="Coyne, Claire" userId="S::coyne_claire@sac.edu::55980f49-584e-4e0c-8943-e714ecf6ce64" providerId="AD" clId="Web-{A2D84986-6BA6-416D-9F7C-2AA17D9A8D45}" dt="2024-08-12T21:41:52.586" v="373"/>
        <pc:sldMkLst>
          <pc:docMk/>
          <pc:sldMk cId="3012862935" sldId="259"/>
        </pc:sldMkLst>
        <pc:spChg chg="mod">
          <ac:chgData name="Coyne, Claire" userId="S::coyne_claire@sac.edu::55980f49-584e-4e0c-8943-e714ecf6ce64" providerId="AD" clId="Web-{A2D84986-6BA6-416D-9F7C-2AA17D9A8D45}" dt="2024-08-12T05:24:42.253" v="181" actId="20577"/>
          <ac:spMkLst>
            <pc:docMk/>
            <pc:sldMk cId="3012862935" sldId="259"/>
            <ac:spMk id="2" creationId="{00000000-0000-0000-0000-000000000000}"/>
          </ac:spMkLst>
        </pc:spChg>
        <pc:spChg chg="add del mod">
          <ac:chgData name="Coyne, Claire" userId="S::coyne_claire@sac.edu::55980f49-584e-4e0c-8943-e714ecf6ce64" providerId="AD" clId="Web-{A2D84986-6BA6-416D-9F7C-2AA17D9A8D45}" dt="2024-08-12T05:52:12.002" v="230" actId="20577"/>
          <ac:spMkLst>
            <pc:docMk/>
            <pc:sldMk cId="3012862935" sldId="259"/>
            <ac:spMk id="3" creationId="{00000000-0000-0000-0000-000000000000}"/>
          </ac:spMkLst>
        </pc:spChg>
        <pc:spChg chg="add del mod">
          <ac:chgData name="Coyne, Claire" userId="S::coyne_claire@sac.edu::55980f49-584e-4e0c-8943-e714ecf6ce64" providerId="AD" clId="Web-{A2D84986-6BA6-416D-9F7C-2AA17D9A8D45}" dt="2024-08-12T05:04:06.618" v="89"/>
          <ac:spMkLst>
            <pc:docMk/>
            <pc:sldMk cId="3012862935" sldId="259"/>
            <ac:spMk id="5" creationId="{A026007B-EBBC-2522-EBD5-F4245B5C0A99}"/>
          </ac:spMkLst>
        </pc:spChg>
        <pc:spChg chg="add del mod ord">
          <ac:chgData name="Coyne, Claire" userId="S::coyne_claire@sac.edu::55980f49-584e-4e0c-8943-e714ecf6ce64" providerId="AD" clId="Web-{A2D84986-6BA6-416D-9F7C-2AA17D9A8D45}" dt="2024-08-12T05:04:07.915" v="90"/>
          <ac:spMkLst>
            <pc:docMk/>
            <pc:sldMk cId="3012862935" sldId="259"/>
            <ac:spMk id="6" creationId="{54B81124-B00C-0A5D-17DA-DA58A73DEAF1}"/>
          </ac:spMkLst>
        </pc:spChg>
        <pc:spChg chg="add del mod">
          <ac:chgData name="Coyne, Claire" userId="S::coyne_claire@sac.edu::55980f49-584e-4e0c-8943-e714ecf6ce64" providerId="AD" clId="Web-{A2D84986-6BA6-416D-9F7C-2AA17D9A8D45}" dt="2024-08-12T05:15:30.921" v="137"/>
          <ac:spMkLst>
            <pc:docMk/>
            <pc:sldMk cId="3012862935" sldId="259"/>
            <ac:spMk id="8" creationId="{E96DC07B-BF38-B8D2-27C2-D7E286ECA045}"/>
          </ac:spMkLst>
        </pc:spChg>
        <pc:spChg chg="add del mod">
          <ac:chgData name="Coyne, Claire" userId="S::coyne_claire@sac.edu::55980f49-584e-4e0c-8943-e714ecf6ce64" providerId="AD" clId="Web-{A2D84986-6BA6-416D-9F7C-2AA17D9A8D45}" dt="2024-08-12T05:15:32.608" v="138"/>
          <ac:spMkLst>
            <pc:docMk/>
            <pc:sldMk cId="3012862935" sldId="259"/>
            <ac:spMk id="9" creationId="{D3FB7AB9-CB73-9F8D-CC54-763E5970EDE1}"/>
          </ac:spMkLst>
        </pc:spChg>
        <pc:spChg chg="add del">
          <ac:chgData name="Coyne, Claire" userId="S::coyne_claire@sac.edu::55980f49-584e-4e0c-8943-e714ecf6ce64" providerId="AD" clId="Web-{A2D84986-6BA6-416D-9F7C-2AA17D9A8D45}" dt="2024-08-12T05:21:54.952" v="171"/>
          <ac:spMkLst>
            <pc:docMk/>
            <pc:sldMk cId="3012862935" sldId="259"/>
            <ac:spMk id="10" creationId="{245A9F99-D9B1-4094-A2E2-B90AC1DB7B9C}"/>
          </ac:spMkLst>
        </pc:spChg>
        <pc:spChg chg="add del mod">
          <ac:chgData name="Coyne, Claire" userId="S::coyne_claire@sac.edu::55980f49-584e-4e0c-8943-e714ecf6ce64" providerId="AD" clId="Web-{A2D84986-6BA6-416D-9F7C-2AA17D9A8D45}" dt="2024-08-12T05:15:47.703" v="140"/>
          <ac:spMkLst>
            <pc:docMk/>
            <pc:sldMk cId="3012862935" sldId="259"/>
            <ac:spMk id="11" creationId="{739B520F-169C-4D61-EE4F-9F1D854A0D27}"/>
          </ac:spMkLst>
        </pc:spChg>
        <pc:spChg chg="add del">
          <ac:chgData name="Coyne, Claire" userId="S::coyne_claire@sac.edu::55980f49-584e-4e0c-8943-e714ecf6ce64" providerId="AD" clId="Web-{A2D84986-6BA6-416D-9F7C-2AA17D9A8D45}" dt="2024-08-12T05:03:59.227" v="88"/>
          <ac:spMkLst>
            <pc:docMk/>
            <pc:sldMk cId="3012862935" sldId="259"/>
            <ac:spMk id="12" creationId="{B7FAF607-473A-4A43-A23D-BBFF5C4117BB}"/>
          </ac:spMkLst>
        </pc:spChg>
        <pc:spChg chg="add del">
          <ac:chgData name="Coyne, Claire" userId="S::coyne_claire@sac.edu::55980f49-584e-4e0c-8943-e714ecf6ce64" providerId="AD" clId="Web-{A2D84986-6BA6-416D-9F7C-2AA17D9A8D45}" dt="2024-08-12T05:11:30.446" v="126"/>
          <ac:spMkLst>
            <pc:docMk/>
            <pc:sldMk cId="3012862935" sldId="259"/>
            <ac:spMk id="13" creationId="{ACCCDAE0-85AA-D46D-F0F5-775218E99D8C}"/>
          </ac:spMkLst>
        </pc:spChg>
        <pc:spChg chg="add del mod">
          <ac:chgData name="Coyne, Claire" userId="S::coyne_claire@sac.edu::55980f49-584e-4e0c-8943-e714ecf6ce64" providerId="AD" clId="Web-{A2D84986-6BA6-416D-9F7C-2AA17D9A8D45}" dt="2024-08-12T05:15:50.593" v="141"/>
          <ac:spMkLst>
            <pc:docMk/>
            <pc:sldMk cId="3012862935" sldId="259"/>
            <ac:spMk id="18" creationId="{80472845-D9BC-B14C-9538-8B87A28C7ED3}"/>
          </ac:spMkLst>
        </pc:spChg>
        <pc:spChg chg="add">
          <ac:chgData name="Coyne, Claire" userId="S::coyne_claire@sac.edu::55980f49-584e-4e0c-8943-e714ecf6ce64" providerId="AD" clId="Web-{A2D84986-6BA6-416D-9F7C-2AA17D9A8D45}" dt="2024-08-12T05:21:54.952" v="171"/>
          <ac:spMkLst>
            <pc:docMk/>
            <pc:sldMk cId="3012862935" sldId="259"/>
            <ac:spMk id="22" creationId="{889C5E17-24D0-4696-A3C5-A2261FB455FA}"/>
          </ac:spMkLst>
        </pc:spChg>
        <pc:spChg chg="add del">
          <ac:chgData name="Coyne, Claire" userId="S::coyne_claire@sac.edu::55980f49-584e-4e0c-8943-e714ecf6ce64" providerId="AD" clId="Web-{A2D84986-6BA6-416D-9F7C-2AA17D9A8D45}" dt="2024-08-12T05:20:57.122" v="154"/>
          <ac:spMkLst>
            <pc:docMk/>
            <pc:sldMk cId="3012862935" sldId="259"/>
            <ac:spMk id="23" creationId="{2E442304-DDBD-4F7B-8017-36BCC863FB40}"/>
          </ac:spMkLst>
        </pc:spChg>
        <pc:spChg chg="add">
          <ac:chgData name="Coyne, Claire" userId="S::coyne_claire@sac.edu::55980f49-584e-4e0c-8943-e714ecf6ce64" providerId="AD" clId="Web-{A2D84986-6BA6-416D-9F7C-2AA17D9A8D45}" dt="2024-08-12T05:21:54.952" v="171"/>
          <ac:spMkLst>
            <pc:docMk/>
            <pc:sldMk cId="3012862935" sldId="259"/>
            <ac:spMk id="24" creationId="{6929B58F-2358-44CC-ACE5-EF1BD3C6C824}"/>
          </ac:spMkLst>
        </pc:spChg>
        <pc:spChg chg="add del">
          <ac:chgData name="Coyne, Claire" userId="S::coyne_claire@sac.edu::55980f49-584e-4e0c-8943-e714ecf6ce64" providerId="AD" clId="Web-{A2D84986-6BA6-416D-9F7C-2AA17D9A8D45}" dt="2024-08-12T05:20:57.122" v="154"/>
          <ac:spMkLst>
            <pc:docMk/>
            <pc:sldMk cId="3012862935" sldId="259"/>
            <ac:spMk id="25" creationId="{5E107275-3853-46FD-A241-DE4355A42675}"/>
          </ac:spMkLst>
        </pc:spChg>
        <pc:grpChg chg="add del">
          <ac:chgData name="Coyne, Claire" userId="S::coyne_claire@sac.edu::55980f49-584e-4e0c-8943-e714ecf6ce64" providerId="AD" clId="Web-{A2D84986-6BA6-416D-9F7C-2AA17D9A8D45}" dt="2024-08-12T05:21:54.952" v="171"/>
          <ac:grpSpMkLst>
            <pc:docMk/>
            <pc:sldMk cId="3012862935" sldId="259"/>
            <ac:grpSpMk id="14" creationId="{C5F6476F-D303-44D3-B30F-1BA348F0F64A}"/>
          </ac:grpSpMkLst>
        </pc:grpChg>
        <pc:grpChg chg="add">
          <ac:chgData name="Coyne, Claire" userId="S::coyne_claire@sac.edu::55980f49-584e-4e0c-8943-e714ecf6ce64" providerId="AD" clId="Web-{A2D84986-6BA6-416D-9F7C-2AA17D9A8D45}" dt="2024-08-12T05:21:54.952" v="171"/>
          <ac:grpSpMkLst>
            <pc:docMk/>
            <pc:sldMk cId="3012862935" sldId="259"/>
            <ac:grpSpMk id="26" creationId="{09DA5303-A1AF-4830-806C-51FCD96188B7}"/>
          </ac:grpSpMkLst>
        </pc:grpChg>
        <pc:graphicFrameChg chg="add del">
          <ac:chgData name="Coyne, Claire" userId="S::coyne_claire@sac.edu::55980f49-584e-4e0c-8943-e714ecf6ce64" providerId="AD" clId="Web-{A2D84986-6BA6-416D-9F7C-2AA17D9A8D45}" dt="2024-08-12T05:20:57.122" v="154"/>
          <ac:graphicFrameMkLst>
            <pc:docMk/>
            <pc:sldMk cId="3012862935" sldId="259"/>
            <ac:graphicFrameMk id="19" creationId="{1F22E213-3EC4-CBEB-00FC-528D3621CD3A}"/>
          </ac:graphicFrameMkLst>
        </pc:graphicFrameChg>
        <pc:picChg chg="del">
          <ac:chgData name="Coyne, Claire" userId="S::coyne_claire@sac.edu::55980f49-584e-4e0c-8943-e714ecf6ce64" providerId="AD" clId="Web-{A2D84986-6BA6-416D-9F7C-2AA17D9A8D45}" dt="2024-08-12T04:55:36.932" v="2"/>
          <ac:picMkLst>
            <pc:docMk/>
            <pc:sldMk cId="3012862935" sldId="259"/>
            <ac:picMk id="4" creationId="{00000000-0000-0000-0000-000000000000}"/>
          </ac:picMkLst>
        </pc:picChg>
        <pc:picChg chg="add del mod">
          <ac:chgData name="Coyne, Claire" userId="S::coyne_claire@sac.edu::55980f49-584e-4e0c-8943-e714ecf6ce64" providerId="AD" clId="Web-{A2D84986-6BA6-416D-9F7C-2AA17D9A8D45}" dt="2024-08-12T05:03:08.570" v="80"/>
          <ac:picMkLst>
            <pc:docMk/>
            <pc:sldMk cId="3012862935" sldId="259"/>
            <ac:picMk id="7" creationId="{FFE5AC81-93F5-19D2-2FBA-71ED6825EA2B}"/>
          </ac:picMkLst>
        </pc:picChg>
      </pc:sldChg>
      <pc:sldChg chg="modSp add">
        <pc:chgData name="Coyne, Claire" userId="S::coyne_claire@sac.edu::55980f49-584e-4e0c-8943-e714ecf6ce64" providerId="AD" clId="Web-{A2D84986-6BA6-416D-9F7C-2AA17D9A8D45}" dt="2024-08-12T21:55:39.022" v="423" actId="14100"/>
        <pc:sldMkLst>
          <pc:docMk/>
          <pc:sldMk cId="0" sldId="262"/>
        </pc:sldMkLst>
        <pc:spChg chg="mod">
          <ac:chgData name="Coyne, Claire" userId="S::coyne_claire@sac.edu::55980f49-584e-4e0c-8943-e714ecf6ce64" providerId="AD" clId="Web-{A2D84986-6BA6-416D-9F7C-2AA17D9A8D45}" dt="2024-08-12T21:54:41.723" v="415" actId="1076"/>
          <ac:spMkLst>
            <pc:docMk/>
            <pc:sldMk cId="0" sldId="262"/>
            <ac:spMk id="143" creationId="{00000000-0000-0000-0000-000000000000}"/>
          </ac:spMkLst>
        </pc:spChg>
        <pc:spChg chg="mod">
          <ac:chgData name="Coyne, Claire" userId="S::coyne_claire@sac.edu::55980f49-584e-4e0c-8943-e714ecf6ce64" providerId="AD" clId="Web-{A2D84986-6BA6-416D-9F7C-2AA17D9A8D45}" dt="2024-08-12T21:55:39.022" v="423" actId="14100"/>
          <ac:spMkLst>
            <pc:docMk/>
            <pc:sldMk cId="0" sldId="262"/>
            <ac:spMk id="145" creationId="{00000000-0000-0000-0000-000000000000}"/>
          </ac:spMkLst>
        </pc:spChg>
      </pc:sldChg>
      <pc:sldChg chg="modSp add">
        <pc:chgData name="Coyne, Claire" userId="S::coyne_claire@sac.edu::55980f49-584e-4e0c-8943-e714ecf6ce64" providerId="AD" clId="Web-{A2D84986-6BA6-416D-9F7C-2AA17D9A8D45}" dt="2024-08-12T21:55:44.757" v="424" actId="1076"/>
        <pc:sldMkLst>
          <pc:docMk/>
          <pc:sldMk cId="0" sldId="272"/>
        </pc:sldMkLst>
        <pc:spChg chg="mod">
          <ac:chgData name="Coyne, Claire" userId="S::coyne_claire@sac.edu::55980f49-584e-4e0c-8943-e714ecf6ce64" providerId="AD" clId="Web-{A2D84986-6BA6-416D-9F7C-2AA17D9A8D45}" dt="2024-08-12T21:55:44.757" v="424" actId="1076"/>
          <ac:spMkLst>
            <pc:docMk/>
            <pc:sldMk cId="0" sldId="272"/>
            <ac:spMk id="223" creationId="{00000000-0000-0000-0000-000000000000}"/>
          </ac:spMkLst>
        </pc:spChg>
      </pc:sldChg>
      <pc:sldChg chg="modSp add">
        <pc:chgData name="Coyne, Claire" userId="S::coyne_claire@sac.edu::55980f49-584e-4e0c-8943-e714ecf6ce64" providerId="AD" clId="Web-{A2D84986-6BA6-416D-9F7C-2AA17D9A8D45}" dt="2024-08-12T21:55:55.382" v="425" actId="1076"/>
        <pc:sldMkLst>
          <pc:docMk/>
          <pc:sldMk cId="0" sldId="273"/>
        </pc:sldMkLst>
        <pc:spChg chg="mod">
          <ac:chgData name="Coyne, Claire" userId="S::coyne_claire@sac.edu::55980f49-584e-4e0c-8943-e714ecf6ce64" providerId="AD" clId="Web-{A2D84986-6BA6-416D-9F7C-2AA17D9A8D45}" dt="2024-08-12T21:55:55.382" v="425" actId="1076"/>
          <ac:spMkLst>
            <pc:docMk/>
            <pc:sldMk cId="0" sldId="273"/>
            <ac:spMk id="231" creationId="{00000000-0000-0000-0000-000000000000}"/>
          </ac:spMkLst>
        </pc:spChg>
      </pc:sldChg>
      <pc:sldChg chg="addSp delSp modSp del">
        <pc:chgData name="Coyne, Claire" userId="S::coyne_claire@sac.edu::55980f49-584e-4e0c-8943-e714ecf6ce64" providerId="AD" clId="Web-{A2D84986-6BA6-416D-9F7C-2AA17D9A8D45}" dt="2024-08-12T21:56:09.555" v="427"/>
        <pc:sldMkLst>
          <pc:docMk/>
          <pc:sldMk cId="3869150707" sldId="295"/>
        </pc:sldMkLst>
        <pc:spChg chg="add del mod">
          <ac:chgData name="Coyne, Claire" userId="S::coyne_claire@sac.edu::55980f49-584e-4e0c-8943-e714ecf6ce64" providerId="AD" clId="Web-{A2D84986-6BA6-416D-9F7C-2AA17D9A8D45}" dt="2024-08-12T21:48:08.553" v="382"/>
          <ac:spMkLst>
            <pc:docMk/>
            <pc:sldMk cId="3869150707" sldId="295"/>
            <ac:spMk id="4" creationId="{B1F1A4A2-451E-9B00-405C-D4F978EF1DD4}"/>
          </ac:spMkLst>
        </pc:spChg>
        <pc:spChg chg="add del mod">
          <ac:chgData name="Coyne, Claire" userId="S::coyne_claire@sac.edu::55980f49-584e-4e0c-8943-e714ecf6ce64" providerId="AD" clId="Web-{A2D84986-6BA6-416D-9F7C-2AA17D9A8D45}" dt="2024-08-12T21:48:06.115" v="380"/>
          <ac:spMkLst>
            <pc:docMk/>
            <pc:sldMk cId="3869150707" sldId="295"/>
            <ac:spMk id="6" creationId="{DFD45B2E-36C8-6AC8-5BE6-6A9E9CB84E38}"/>
          </ac:spMkLst>
        </pc:spChg>
      </pc:sldChg>
      <pc:sldChg chg="new del">
        <pc:chgData name="Coyne, Claire" userId="S::coyne_claire@sac.edu::55980f49-584e-4e0c-8943-e714ecf6ce64" providerId="AD" clId="Web-{A2D84986-6BA6-416D-9F7C-2AA17D9A8D45}" dt="2024-08-12T21:55:57.523" v="426"/>
        <pc:sldMkLst>
          <pc:docMk/>
          <pc:sldMk cId="3827279941" sldId="346"/>
        </pc:sldMkLst>
      </pc:sldChg>
      <pc:sldChg chg="addSp modSp new del">
        <pc:chgData name="Coyne, Claire" userId="S::coyne_claire@sac.edu::55980f49-584e-4e0c-8943-e714ecf6ce64" providerId="AD" clId="Web-{A2D84986-6BA6-416D-9F7C-2AA17D9A8D45}" dt="2024-08-12T21:41:55.571" v="374"/>
        <pc:sldMkLst>
          <pc:docMk/>
          <pc:sldMk cId="2556460281" sldId="347"/>
        </pc:sldMkLst>
        <pc:spChg chg="mod">
          <ac:chgData name="Coyne, Claire" userId="S::coyne_claire@sac.edu::55980f49-584e-4e0c-8943-e714ecf6ce64" providerId="AD" clId="Web-{A2D84986-6BA6-416D-9F7C-2AA17D9A8D45}" dt="2024-08-12T21:28:54.699" v="367" actId="1076"/>
          <ac:spMkLst>
            <pc:docMk/>
            <pc:sldMk cId="2556460281" sldId="347"/>
            <ac:spMk id="2" creationId="{3CE78ABF-ADE5-9BF1-5212-493F1054CC10}"/>
          </ac:spMkLst>
        </pc:spChg>
        <pc:spChg chg="mod">
          <ac:chgData name="Coyne, Claire" userId="S::coyne_claire@sac.edu::55980f49-584e-4e0c-8943-e714ecf6ce64" providerId="AD" clId="Web-{A2D84986-6BA6-416D-9F7C-2AA17D9A8D45}" dt="2024-08-12T21:41:30.492" v="372" actId="20577"/>
          <ac:spMkLst>
            <pc:docMk/>
            <pc:sldMk cId="2556460281" sldId="347"/>
            <ac:spMk id="3" creationId="{4DB32FBA-2F50-CE2A-D486-C36AB7E31B3C}"/>
          </ac:spMkLst>
        </pc:spChg>
        <pc:picChg chg="add mod">
          <ac:chgData name="Coyne, Claire" userId="S::coyne_claire@sac.edu::55980f49-584e-4e0c-8943-e714ecf6ce64" providerId="AD" clId="Web-{A2D84986-6BA6-416D-9F7C-2AA17D9A8D45}" dt="2024-08-12T21:29:11.153" v="369" actId="1076"/>
          <ac:picMkLst>
            <pc:docMk/>
            <pc:sldMk cId="2556460281" sldId="347"/>
            <ac:picMk id="4" creationId="{2378056C-70A4-D54C-24F4-CE4509D0B364}"/>
          </ac:picMkLst>
        </pc:picChg>
      </pc:sldChg>
      <pc:sldChg chg="add">
        <pc:chgData name="Coyne, Claire" userId="S::coyne_claire@sac.edu::55980f49-584e-4e0c-8943-e714ecf6ce64" providerId="AD" clId="Web-{A2D84986-6BA6-416D-9F7C-2AA17D9A8D45}" dt="2024-08-12T21:48:46.711" v="383"/>
        <pc:sldMkLst>
          <pc:docMk/>
          <pc:sldMk cId="2984346798" sldId="347"/>
        </pc:sldMkLst>
      </pc:sldChg>
      <pc:sldChg chg="modSp add">
        <pc:chgData name="Coyne, Claire" userId="S::coyne_claire@sac.edu::55980f49-584e-4e0c-8943-e714ecf6ce64" providerId="AD" clId="Web-{A2D84986-6BA6-416D-9F7C-2AA17D9A8D45}" dt="2024-08-12T21:49:17.634" v="396" actId="14100"/>
        <pc:sldMkLst>
          <pc:docMk/>
          <pc:sldMk cId="2387153702" sldId="348"/>
        </pc:sldMkLst>
        <pc:spChg chg="mod">
          <ac:chgData name="Coyne, Claire" userId="S::coyne_claire@sac.edu::55980f49-584e-4e0c-8943-e714ecf6ce64" providerId="AD" clId="Web-{A2D84986-6BA6-416D-9F7C-2AA17D9A8D45}" dt="2024-08-12T21:49:03.727" v="393" actId="1076"/>
          <ac:spMkLst>
            <pc:docMk/>
            <pc:sldMk cId="2387153702" sldId="348"/>
            <ac:spMk id="103" creationId="{00000000-0000-0000-0000-000000000000}"/>
          </ac:spMkLst>
        </pc:spChg>
        <pc:picChg chg="mod">
          <ac:chgData name="Coyne, Claire" userId="S::coyne_claire@sac.edu::55980f49-584e-4e0c-8943-e714ecf6ce64" providerId="AD" clId="Web-{A2D84986-6BA6-416D-9F7C-2AA17D9A8D45}" dt="2024-08-12T21:49:17.634" v="396" actId="14100"/>
          <ac:picMkLst>
            <pc:docMk/>
            <pc:sldMk cId="2387153702" sldId="348"/>
            <ac:picMk id="2" creationId="{4637D65A-14AE-4F67-16E0-65573FBDB8D9}"/>
          </ac:picMkLst>
        </pc:picChg>
        <pc:picChg chg="mod">
          <ac:chgData name="Coyne, Claire" userId="S::coyne_claire@sac.edu::55980f49-584e-4e0c-8943-e714ecf6ce64" providerId="AD" clId="Web-{A2D84986-6BA6-416D-9F7C-2AA17D9A8D45}" dt="2024-08-12T21:49:11.337" v="395" actId="14100"/>
          <ac:picMkLst>
            <pc:docMk/>
            <pc:sldMk cId="2387153702" sldId="348"/>
            <ac:picMk id="3" creationId="{D0DA45CD-2FE8-9F7B-4162-C400B70C3B80}"/>
          </ac:picMkLst>
        </pc:picChg>
      </pc:sldChg>
      <pc:sldChg chg="add">
        <pc:chgData name="Coyne, Claire" userId="S::coyne_claire@sac.edu::55980f49-584e-4e0c-8943-e714ecf6ce64" providerId="AD" clId="Web-{A2D84986-6BA6-416D-9F7C-2AA17D9A8D45}" dt="2024-08-12T21:48:46.789" v="387"/>
        <pc:sldMkLst>
          <pc:docMk/>
          <pc:sldMk cId="1136186627" sldId="349"/>
        </pc:sldMkLst>
      </pc:sldChg>
      <pc:sldChg chg="modSp add">
        <pc:chgData name="Coyne, Claire" userId="S::coyne_claire@sac.edu::55980f49-584e-4e0c-8943-e714ecf6ce64" providerId="AD" clId="Web-{A2D84986-6BA6-416D-9F7C-2AA17D9A8D45}" dt="2024-08-12T21:51:02.091" v="411" actId="1076"/>
        <pc:sldMkLst>
          <pc:docMk/>
          <pc:sldMk cId="400304927" sldId="350"/>
        </pc:sldMkLst>
        <pc:spChg chg="mod">
          <ac:chgData name="Coyne, Claire" userId="S::coyne_claire@sac.edu::55980f49-584e-4e0c-8943-e714ecf6ce64" providerId="AD" clId="Web-{A2D84986-6BA6-416D-9F7C-2AA17D9A8D45}" dt="2024-08-12T21:51:02.091" v="411" actId="1076"/>
          <ac:spMkLst>
            <pc:docMk/>
            <pc:sldMk cId="400304927" sldId="350"/>
            <ac:spMk id="135" creationId="{00000000-0000-0000-0000-000000000000}"/>
          </ac:spMkLst>
        </pc:spChg>
        <pc:spChg chg="mod">
          <ac:chgData name="Coyne, Claire" userId="S::coyne_claire@sac.edu::55980f49-584e-4e0c-8943-e714ecf6ce64" providerId="AD" clId="Web-{A2D84986-6BA6-416D-9F7C-2AA17D9A8D45}" dt="2024-08-12T21:50:54.309" v="410" actId="20577"/>
          <ac:spMkLst>
            <pc:docMk/>
            <pc:sldMk cId="400304927" sldId="350"/>
            <ac:spMk id="136" creationId="{00000000-0000-0000-0000-000000000000}"/>
          </ac:spMkLst>
        </pc:spChg>
      </pc:sldChg>
      <pc:sldChg chg="modSp add">
        <pc:chgData name="Coyne, Claire" userId="S::coyne_claire@sac.edu::55980f49-584e-4e0c-8943-e714ecf6ce64" providerId="AD" clId="Web-{A2D84986-6BA6-416D-9F7C-2AA17D9A8D45}" dt="2024-08-12T21:54:37.520" v="414" actId="1076"/>
        <pc:sldMkLst>
          <pc:docMk/>
          <pc:sldMk cId="1128011332" sldId="351"/>
        </pc:sldMkLst>
        <pc:spChg chg="mod">
          <ac:chgData name="Coyne, Claire" userId="S::coyne_claire@sac.edu::55980f49-584e-4e0c-8943-e714ecf6ce64" providerId="AD" clId="Web-{A2D84986-6BA6-416D-9F7C-2AA17D9A8D45}" dt="2024-08-12T21:54:33.692" v="413" actId="1076"/>
          <ac:spMkLst>
            <pc:docMk/>
            <pc:sldMk cId="1128011332" sldId="351"/>
            <ac:spMk id="151" creationId="{00000000-0000-0000-0000-000000000000}"/>
          </ac:spMkLst>
        </pc:spChg>
        <pc:spChg chg="mod">
          <ac:chgData name="Coyne, Claire" userId="S::coyne_claire@sac.edu::55980f49-584e-4e0c-8943-e714ecf6ce64" providerId="AD" clId="Web-{A2D84986-6BA6-416D-9F7C-2AA17D9A8D45}" dt="2024-08-12T21:54:37.520" v="414" actId="1076"/>
          <ac:spMkLst>
            <pc:docMk/>
            <pc:sldMk cId="1128011332" sldId="351"/>
            <ac:spMk id="153" creationId="{00000000-0000-0000-0000-000000000000}"/>
          </ac:spMkLst>
        </pc:spChg>
      </pc:sldChg>
      <pc:sldMasterChg chg="add addSldLayout">
        <pc:chgData name="Coyne, Claire" userId="S::coyne_claire@sac.edu::55980f49-584e-4e0c-8943-e714ecf6ce64" providerId="AD" clId="Web-{A2D84986-6BA6-416D-9F7C-2AA17D9A8D45}" dt="2024-08-12T21:48:46.711" v="383"/>
        <pc:sldMasterMkLst>
          <pc:docMk/>
          <pc:sldMasterMk cId="0" sldId="2147483721"/>
        </pc:sldMasterMkLst>
        <pc:sldLayoutChg chg="add">
          <pc:chgData name="Coyne, Claire" userId="S::coyne_claire@sac.edu::55980f49-584e-4e0c-8943-e714ecf6ce64" providerId="AD" clId="Web-{A2D84986-6BA6-416D-9F7C-2AA17D9A8D45}" dt="2024-08-12T21:48:46.711" v="383"/>
          <pc:sldLayoutMkLst>
            <pc:docMk/>
            <pc:sldMasterMk cId="0" sldId="2147483721"/>
            <pc:sldLayoutMk cId="0" sldId="2147483722"/>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23"/>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24"/>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25"/>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26"/>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27"/>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28"/>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29"/>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30"/>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31"/>
          </pc:sldLayoutMkLst>
        </pc:sldLayoutChg>
      </pc:sldMasterChg>
    </pc:docChg>
  </pc:docChgLst>
  <pc:docChgLst>
    <pc:chgData name="Coyne, Claire" userId="S::coyne_claire@sac.edu::55980f49-584e-4e0c-8943-e714ecf6ce64" providerId="AD" clId="Web-{39D50EC6-6D89-4F63-BA35-85F0ADD88157}"/>
    <pc:docChg chg="modSld">
      <pc:chgData name="Coyne, Claire" userId="S::coyne_claire@sac.edu::55980f49-584e-4e0c-8943-e714ecf6ce64" providerId="AD" clId="Web-{39D50EC6-6D89-4F63-BA35-85F0ADD88157}" dt="2024-08-22T16:10:10.058" v="345" actId="20577"/>
      <pc:docMkLst>
        <pc:docMk/>
      </pc:docMkLst>
      <pc:sldChg chg="delSp">
        <pc:chgData name="Coyne, Claire" userId="S::coyne_claire@sac.edu::55980f49-584e-4e0c-8943-e714ecf6ce64" providerId="AD" clId="Web-{39D50EC6-6D89-4F63-BA35-85F0ADD88157}" dt="2024-08-22T16:07:58.383" v="252"/>
        <pc:sldMkLst>
          <pc:docMk/>
          <pc:sldMk cId="1931783959" sldId="375"/>
        </pc:sldMkLst>
        <pc:picChg chg="del">
          <ac:chgData name="Coyne, Claire" userId="S::coyne_claire@sac.edu::55980f49-584e-4e0c-8943-e714ecf6ce64" providerId="AD" clId="Web-{39D50EC6-6D89-4F63-BA35-85F0ADD88157}" dt="2024-08-22T16:07:58.383" v="252"/>
          <ac:picMkLst>
            <pc:docMk/>
            <pc:sldMk cId="1931783959" sldId="375"/>
            <ac:picMk id="3" creationId="{E78C355B-A444-AEB2-350D-AA5143052FBD}"/>
          </ac:picMkLst>
        </pc:picChg>
      </pc:sldChg>
      <pc:sldChg chg="modSp">
        <pc:chgData name="Coyne, Claire" userId="S::coyne_claire@sac.edu::55980f49-584e-4e0c-8943-e714ecf6ce64" providerId="AD" clId="Web-{39D50EC6-6D89-4F63-BA35-85F0ADD88157}" dt="2024-08-22T15:58:54.043" v="48"/>
        <pc:sldMkLst>
          <pc:docMk/>
          <pc:sldMk cId="2920063743" sldId="376"/>
        </pc:sldMkLst>
        <pc:graphicFrameChg chg="mod modGraphic">
          <ac:chgData name="Coyne, Claire" userId="S::coyne_claire@sac.edu::55980f49-584e-4e0c-8943-e714ecf6ce64" providerId="AD" clId="Web-{39D50EC6-6D89-4F63-BA35-85F0ADD88157}" dt="2024-08-22T15:58:20.996" v="40"/>
          <ac:graphicFrameMkLst>
            <pc:docMk/>
            <pc:sldMk cId="2920063743" sldId="376"/>
            <ac:graphicFrameMk id="4" creationId="{712960C0-2822-D616-FF02-E1CF507179DC}"/>
          </ac:graphicFrameMkLst>
        </pc:graphicFrameChg>
        <pc:graphicFrameChg chg="mod modGraphic">
          <ac:chgData name="Coyne, Claire" userId="S::coyne_claire@sac.edu::55980f49-584e-4e0c-8943-e714ecf6ce64" providerId="AD" clId="Web-{39D50EC6-6D89-4F63-BA35-85F0ADD88157}" dt="2024-08-22T15:58:54.043" v="48"/>
          <ac:graphicFrameMkLst>
            <pc:docMk/>
            <pc:sldMk cId="2920063743" sldId="376"/>
            <ac:graphicFrameMk id="6" creationId="{F4E6B570-5372-E1DF-0203-5F72D07A4A68}"/>
          </ac:graphicFrameMkLst>
        </pc:graphicFrameChg>
      </pc:sldChg>
      <pc:sldChg chg="modSp">
        <pc:chgData name="Coyne, Claire" userId="S::coyne_claire@sac.edu::55980f49-584e-4e0c-8943-e714ecf6ce64" providerId="AD" clId="Web-{39D50EC6-6D89-4F63-BA35-85F0ADD88157}" dt="2024-08-22T16:10:10.058" v="345" actId="20577"/>
        <pc:sldMkLst>
          <pc:docMk/>
          <pc:sldMk cId="2333941391" sldId="377"/>
        </pc:sldMkLst>
        <pc:spChg chg="mod">
          <ac:chgData name="Coyne, Claire" userId="S::coyne_claire@sac.edu::55980f49-584e-4e0c-8943-e714ecf6ce64" providerId="AD" clId="Web-{39D50EC6-6D89-4F63-BA35-85F0ADD88157}" dt="2024-08-22T16:10:10.058" v="345" actId="20577"/>
          <ac:spMkLst>
            <pc:docMk/>
            <pc:sldMk cId="2333941391" sldId="377"/>
            <ac:spMk id="3" creationId="{C669C4A8-E814-A8A3-CC32-94E18208B226}"/>
          </ac:spMkLst>
        </pc:spChg>
      </pc:sldChg>
      <pc:sldChg chg="modSp">
        <pc:chgData name="Coyne, Claire" userId="S::coyne_claire@sac.edu::55980f49-584e-4e0c-8943-e714ecf6ce64" providerId="AD" clId="Web-{39D50EC6-6D89-4F63-BA35-85F0ADD88157}" dt="2024-08-22T16:07:41.758" v="251" actId="1076"/>
        <pc:sldMkLst>
          <pc:docMk/>
          <pc:sldMk cId="419014751" sldId="378"/>
        </pc:sldMkLst>
        <pc:graphicFrameChg chg="mod modGraphic">
          <ac:chgData name="Coyne, Claire" userId="S::coyne_claire@sac.edu::55980f49-584e-4e0c-8943-e714ecf6ce64" providerId="AD" clId="Web-{39D50EC6-6D89-4F63-BA35-85F0ADD88157}" dt="2024-08-22T16:07:41.758" v="251" actId="1076"/>
          <ac:graphicFrameMkLst>
            <pc:docMk/>
            <pc:sldMk cId="419014751" sldId="378"/>
            <ac:graphicFrameMk id="5" creationId="{FB9AEC37-905D-E0B0-205F-4E496D92F037}"/>
          </ac:graphicFrameMkLst>
        </pc:graphicFrameChg>
      </pc:sldChg>
    </pc:docChg>
  </pc:docChgLst>
  <pc:docChgLst>
    <pc:chgData name="Coyne, Claire" userId="S::coyne_claire@sac.edu::55980f49-584e-4e0c-8943-e714ecf6ce64" providerId="AD" clId="Web-{1C7FB0D6-6C0B-4126-8CA7-C4171EF70426}"/>
    <pc:docChg chg="addSld delSld modSld sldOrd">
      <pc:chgData name="Coyne, Claire" userId="S::coyne_claire@sac.edu::55980f49-584e-4e0c-8943-e714ecf6ce64" providerId="AD" clId="Web-{1C7FB0D6-6C0B-4126-8CA7-C4171EF70426}" dt="2024-08-14T16:44:54.417" v="211" actId="1076"/>
      <pc:docMkLst>
        <pc:docMk/>
      </pc:docMkLst>
      <pc:sldChg chg="addSp delSp modSp">
        <pc:chgData name="Coyne, Claire" userId="S::coyne_claire@sac.edu::55980f49-584e-4e0c-8943-e714ecf6ce64" providerId="AD" clId="Web-{1C7FB0D6-6C0B-4126-8CA7-C4171EF70426}" dt="2024-08-14T16:28:46.517" v="85"/>
        <pc:sldMkLst>
          <pc:docMk/>
          <pc:sldMk cId="0" sldId="256"/>
        </pc:sldMkLst>
        <pc:picChg chg="del">
          <ac:chgData name="Coyne, Claire" userId="S::coyne_claire@sac.edu::55980f49-584e-4e0c-8943-e714ecf6ce64" providerId="AD" clId="Web-{1C7FB0D6-6C0B-4126-8CA7-C4171EF70426}" dt="2024-08-14T16:27:56.685" v="81"/>
          <ac:picMkLst>
            <pc:docMk/>
            <pc:sldMk cId="0" sldId="256"/>
            <ac:picMk id="2" creationId="{376BB41D-D47C-4921-1C68-83917E05B2DD}"/>
          </ac:picMkLst>
        </pc:picChg>
        <pc:picChg chg="add del mod">
          <ac:chgData name="Coyne, Claire" userId="S::coyne_claire@sac.edu::55980f49-584e-4e0c-8943-e714ecf6ce64" providerId="AD" clId="Web-{1C7FB0D6-6C0B-4126-8CA7-C4171EF70426}" dt="2024-08-14T16:28:46.517" v="85"/>
          <ac:picMkLst>
            <pc:docMk/>
            <pc:sldMk cId="0" sldId="256"/>
            <ac:picMk id="4" creationId="{87635D68-7E52-38BA-E844-25B9DC853923}"/>
          </ac:picMkLst>
        </pc:picChg>
      </pc:sldChg>
      <pc:sldChg chg="add del">
        <pc:chgData name="Coyne, Claire" userId="S::coyne_claire@sac.edu::55980f49-584e-4e0c-8943-e714ecf6ce64" providerId="AD" clId="Web-{1C7FB0D6-6C0B-4126-8CA7-C4171EF70426}" dt="2024-08-14T16:37:05.163" v="147"/>
        <pc:sldMkLst>
          <pc:docMk/>
          <pc:sldMk cId="0" sldId="258"/>
        </pc:sldMkLst>
      </pc:sldChg>
      <pc:sldChg chg="add del">
        <pc:chgData name="Coyne, Claire" userId="S::coyne_claire@sac.edu::55980f49-584e-4e0c-8943-e714ecf6ce64" providerId="AD" clId="Web-{1C7FB0D6-6C0B-4126-8CA7-C4171EF70426}" dt="2024-08-14T16:37:05.163" v="146"/>
        <pc:sldMkLst>
          <pc:docMk/>
          <pc:sldMk cId="0" sldId="259"/>
        </pc:sldMkLst>
      </pc:sldChg>
      <pc:sldChg chg="add del">
        <pc:chgData name="Coyne, Claire" userId="S::coyne_claire@sac.edu::55980f49-584e-4e0c-8943-e714ecf6ce64" providerId="AD" clId="Web-{1C7FB0D6-6C0B-4126-8CA7-C4171EF70426}" dt="2024-08-14T16:37:05.148" v="143"/>
        <pc:sldMkLst>
          <pc:docMk/>
          <pc:sldMk cId="0" sldId="262"/>
        </pc:sldMkLst>
      </pc:sldChg>
      <pc:sldChg chg="add del">
        <pc:chgData name="Coyne, Claire" userId="S::coyne_claire@sac.edu::55980f49-584e-4e0c-8943-e714ecf6ce64" providerId="AD" clId="Web-{1C7FB0D6-6C0B-4126-8CA7-C4171EF70426}" dt="2024-08-14T16:37:05.148" v="141"/>
        <pc:sldMkLst>
          <pc:docMk/>
          <pc:sldMk cId="0" sldId="272"/>
        </pc:sldMkLst>
      </pc:sldChg>
      <pc:sldChg chg="add del">
        <pc:chgData name="Coyne, Claire" userId="S::coyne_claire@sac.edu::55980f49-584e-4e0c-8943-e714ecf6ce64" providerId="AD" clId="Web-{1C7FB0D6-6C0B-4126-8CA7-C4171EF70426}" dt="2024-08-14T16:37:05.148" v="140"/>
        <pc:sldMkLst>
          <pc:docMk/>
          <pc:sldMk cId="0" sldId="273"/>
        </pc:sldMkLst>
      </pc:sldChg>
      <pc:sldChg chg="del">
        <pc:chgData name="Coyne, Claire" userId="S::coyne_claire@sac.edu::55980f49-584e-4e0c-8943-e714ecf6ce64" providerId="AD" clId="Web-{1C7FB0D6-6C0B-4126-8CA7-C4171EF70426}" dt="2024-08-14T16:19:16.255" v="0"/>
        <pc:sldMkLst>
          <pc:docMk/>
          <pc:sldMk cId="3935503940" sldId="296"/>
        </pc:sldMkLst>
      </pc:sldChg>
      <pc:sldChg chg="add del">
        <pc:chgData name="Coyne, Claire" userId="S::coyne_claire@sac.edu::55980f49-584e-4e0c-8943-e714ecf6ce64" providerId="AD" clId="Web-{1C7FB0D6-6C0B-4126-8CA7-C4171EF70426}" dt="2024-08-14T16:37:05.163" v="149"/>
        <pc:sldMkLst>
          <pc:docMk/>
          <pc:sldMk cId="2984346798" sldId="347"/>
        </pc:sldMkLst>
      </pc:sldChg>
      <pc:sldChg chg="add del">
        <pc:chgData name="Coyne, Claire" userId="S::coyne_claire@sac.edu::55980f49-584e-4e0c-8943-e714ecf6ce64" providerId="AD" clId="Web-{1C7FB0D6-6C0B-4126-8CA7-C4171EF70426}" dt="2024-08-14T16:37:05.163" v="148"/>
        <pc:sldMkLst>
          <pc:docMk/>
          <pc:sldMk cId="2387153702" sldId="348"/>
        </pc:sldMkLst>
      </pc:sldChg>
      <pc:sldChg chg="add del">
        <pc:chgData name="Coyne, Claire" userId="S::coyne_claire@sac.edu::55980f49-584e-4e0c-8943-e714ecf6ce64" providerId="AD" clId="Web-{1C7FB0D6-6C0B-4126-8CA7-C4171EF70426}" dt="2024-08-14T16:37:05.148" v="145"/>
        <pc:sldMkLst>
          <pc:docMk/>
          <pc:sldMk cId="1136186627" sldId="349"/>
        </pc:sldMkLst>
      </pc:sldChg>
      <pc:sldChg chg="add del">
        <pc:chgData name="Coyne, Claire" userId="S::coyne_claire@sac.edu::55980f49-584e-4e0c-8943-e714ecf6ce64" providerId="AD" clId="Web-{1C7FB0D6-6C0B-4126-8CA7-C4171EF70426}" dt="2024-08-14T16:37:05.148" v="144"/>
        <pc:sldMkLst>
          <pc:docMk/>
          <pc:sldMk cId="400304927" sldId="350"/>
        </pc:sldMkLst>
      </pc:sldChg>
      <pc:sldChg chg="add del">
        <pc:chgData name="Coyne, Claire" userId="S::coyne_claire@sac.edu::55980f49-584e-4e0c-8943-e714ecf6ce64" providerId="AD" clId="Web-{1C7FB0D6-6C0B-4126-8CA7-C4171EF70426}" dt="2024-08-14T16:37:05.148" v="142"/>
        <pc:sldMkLst>
          <pc:docMk/>
          <pc:sldMk cId="1128011332" sldId="351"/>
        </pc:sldMkLst>
      </pc:sldChg>
      <pc:sldChg chg="addSp modSp ord">
        <pc:chgData name="Coyne, Claire" userId="S::coyne_claire@sac.edu::55980f49-584e-4e0c-8943-e714ecf6ce64" providerId="AD" clId="Web-{1C7FB0D6-6C0B-4126-8CA7-C4171EF70426}" dt="2024-08-14T16:35:31.141" v="91" actId="1076"/>
        <pc:sldMkLst>
          <pc:docMk/>
          <pc:sldMk cId="3441947813" sldId="370"/>
        </pc:sldMkLst>
        <pc:picChg chg="add mod">
          <ac:chgData name="Coyne, Claire" userId="S::coyne_claire@sac.edu::55980f49-584e-4e0c-8943-e714ecf6ce64" providerId="AD" clId="Web-{1C7FB0D6-6C0B-4126-8CA7-C4171EF70426}" dt="2024-08-14T16:35:31.141" v="91" actId="1076"/>
          <ac:picMkLst>
            <pc:docMk/>
            <pc:sldMk cId="3441947813" sldId="370"/>
            <ac:picMk id="2" creationId="{B68EEF58-5E19-37DD-A984-DD58F7BB5D4A}"/>
          </ac:picMkLst>
        </pc:picChg>
      </pc:sldChg>
      <pc:sldChg chg="addSp delSp modSp">
        <pc:chgData name="Coyne, Claire" userId="S::coyne_claire@sac.edu::55980f49-584e-4e0c-8943-e714ecf6ce64" providerId="AD" clId="Web-{1C7FB0D6-6C0B-4126-8CA7-C4171EF70426}" dt="2024-08-14T16:44:54.417" v="211" actId="1076"/>
        <pc:sldMkLst>
          <pc:docMk/>
          <pc:sldMk cId="1931783959" sldId="375"/>
        </pc:sldMkLst>
        <pc:picChg chg="add mod">
          <ac:chgData name="Coyne, Claire" userId="S::coyne_claire@sac.edu::55980f49-584e-4e0c-8943-e714ecf6ce64" providerId="AD" clId="Web-{1C7FB0D6-6C0B-4126-8CA7-C4171EF70426}" dt="2024-08-14T16:44:54.417" v="211" actId="1076"/>
          <ac:picMkLst>
            <pc:docMk/>
            <pc:sldMk cId="1931783959" sldId="375"/>
            <ac:picMk id="3" creationId="{E78C355B-A444-AEB2-350D-AA5143052FBD}"/>
          </ac:picMkLst>
        </pc:picChg>
        <pc:picChg chg="del">
          <ac:chgData name="Coyne, Claire" userId="S::coyne_claire@sac.edu::55980f49-584e-4e0c-8943-e714ecf6ce64" providerId="AD" clId="Web-{1C7FB0D6-6C0B-4126-8CA7-C4171EF70426}" dt="2024-08-14T16:44:37.119" v="209"/>
          <ac:picMkLst>
            <pc:docMk/>
            <pc:sldMk cId="1931783959" sldId="375"/>
            <ac:picMk id="4" creationId="{E94CF6C5-5FEB-3366-2E51-88643F391DF8}"/>
          </ac:picMkLst>
        </pc:picChg>
      </pc:sldChg>
      <pc:sldChg chg="new del">
        <pc:chgData name="Coyne, Claire" userId="S::coyne_claire@sac.edu::55980f49-584e-4e0c-8943-e714ecf6ce64" providerId="AD" clId="Web-{1C7FB0D6-6C0B-4126-8CA7-C4171EF70426}" dt="2024-08-14T16:19:43.617" v="3"/>
        <pc:sldMkLst>
          <pc:docMk/>
          <pc:sldMk cId="2724437739" sldId="382"/>
        </pc:sldMkLst>
      </pc:sldChg>
      <pc:sldChg chg="new del">
        <pc:chgData name="Coyne, Claire" userId="S::coyne_claire@sac.edu::55980f49-584e-4e0c-8943-e714ecf6ce64" providerId="AD" clId="Web-{1C7FB0D6-6C0B-4126-8CA7-C4171EF70426}" dt="2024-08-14T16:20:02.821" v="5"/>
        <pc:sldMkLst>
          <pc:docMk/>
          <pc:sldMk cId="3005514956" sldId="383"/>
        </pc:sldMkLst>
      </pc:sldChg>
      <pc:sldChg chg="addSp delSp modSp add del replId delAnim">
        <pc:chgData name="Coyne, Claire" userId="S::coyne_claire@sac.edu::55980f49-584e-4e0c-8943-e714ecf6ce64" providerId="AD" clId="Web-{1C7FB0D6-6C0B-4126-8CA7-C4171EF70426}" dt="2024-08-14T16:44:08.429" v="207"/>
        <pc:sldMkLst>
          <pc:docMk/>
          <pc:sldMk cId="431907187" sldId="384"/>
        </pc:sldMkLst>
        <pc:spChg chg="add mod">
          <ac:chgData name="Coyne, Claire" userId="S::coyne_claire@sac.edu::55980f49-584e-4e0c-8943-e714ecf6ce64" providerId="AD" clId="Web-{1C7FB0D6-6C0B-4126-8CA7-C4171EF70426}" dt="2024-08-14T16:41:55.279" v="204" actId="1076"/>
          <ac:spMkLst>
            <pc:docMk/>
            <pc:sldMk cId="431907187" sldId="384"/>
            <ac:spMk id="2" creationId="{5AA88BFF-632C-B8B3-4498-79A5048790FC}"/>
          </ac:spMkLst>
        </pc:spChg>
        <pc:spChg chg="add del mod">
          <ac:chgData name="Coyne, Claire" userId="S::coyne_claire@sac.edu::55980f49-584e-4e0c-8943-e714ecf6ce64" providerId="AD" clId="Web-{1C7FB0D6-6C0B-4126-8CA7-C4171EF70426}" dt="2024-08-14T16:20:38.074" v="23"/>
          <ac:spMkLst>
            <pc:docMk/>
            <pc:sldMk cId="431907187" sldId="384"/>
            <ac:spMk id="2" creationId="{C3FC1A18-03B8-ED2D-EC3C-B0A64DE61DD9}"/>
          </ac:spMkLst>
        </pc:spChg>
        <pc:spChg chg="del mod">
          <ac:chgData name="Coyne, Claire" userId="S::coyne_claire@sac.edu::55980f49-584e-4e0c-8943-e714ecf6ce64" providerId="AD" clId="Web-{1C7FB0D6-6C0B-4126-8CA7-C4171EF70426}" dt="2024-08-14T16:20:21.432" v="11"/>
          <ac:spMkLst>
            <pc:docMk/>
            <pc:sldMk cId="431907187" sldId="384"/>
            <ac:spMk id="6" creationId="{30379263-2ABF-E039-1C35-9F95FE5F689D}"/>
          </ac:spMkLst>
        </pc:spChg>
        <pc:spChg chg="add mod">
          <ac:chgData name="Coyne, Claire" userId="S::coyne_claire@sac.edu::55980f49-584e-4e0c-8943-e714ecf6ce64" providerId="AD" clId="Web-{1C7FB0D6-6C0B-4126-8CA7-C4171EF70426}" dt="2024-08-14T16:22:08.409" v="58" actId="1076"/>
          <ac:spMkLst>
            <pc:docMk/>
            <pc:sldMk cId="431907187" sldId="384"/>
            <ac:spMk id="7" creationId="{A446DB10-F10A-C7AA-A95A-2F15C05573E8}"/>
          </ac:spMkLst>
        </pc:spChg>
        <pc:spChg chg="add mod">
          <ac:chgData name="Coyne, Claire" userId="S::coyne_claire@sac.edu::55980f49-584e-4e0c-8943-e714ecf6ce64" providerId="AD" clId="Web-{1C7FB0D6-6C0B-4126-8CA7-C4171EF70426}" dt="2024-08-14T16:22:48.771" v="65" actId="1076"/>
          <ac:spMkLst>
            <pc:docMk/>
            <pc:sldMk cId="431907187" sldId="384"/>
            <ac:spMk id="9" creationId="{9C9BFF8A-9AEF-59EE-8531-C355762D0A7F}"/>
          </ac:spMkLst>
        </pc:spChg>
        <pc:spChg chg="mod">
          <ac:chgData name="Coyne, Claire" userId="S::coyne_claire@sac.edu::55980f49-584e-4e0c-8943-e714ecf6ce64" providerId="AD" clId="Web-{1C7FB0D6-6C0B-4126-8CA7-C4171EF70426}" dt="2024-08-14T16:22:42.958" v="63" actId="1076"/>
          <ac:spMkLst>
            <pc:docMk/>
            <pc:sldMk cId="431907187" sldId="384"/>
            <ac:spMk id="9218" creationId="{3401CF0A-DBE6-7B45-72DB-822F13E6B961}"/>
          </ac:spMkLst>
        </pc:spChg>
        <pc:picChg chg="add mod">
          <ac:chgData name="Coyne, Claire" userId="S::coyne_claire@sac.edu::55980f49-584e-4e0c-8943-e714ecf6ce64" providerId="AD" clId="Web-{1C7FB0D6-6C0B-4126-8CA7-C4171EF70426}" dt="2024-08-14T16:21:26.343" v="27" actId="1076"/>
          <ac:picMkLst>
            <pc:docMk/>
            <pc:sldMk cId="431907187" sldId="384"/>
            <ac:picMk id="3" creationId="{C48A90BD-78FB-EB88-772D-6D0AEC3058AD}"/>
          </ac:picMkLst>
        </pc:picChg>
        <pc:picChg chg="del mod">
          <ac:chgData name="Coyne, Claire" userId="S::coyne_claire@sac.edu::55980f49-584e-4e0c-8943-e714ecf6ce64" providerId="AD" clId="Web-{1C7FB0D6-6C0B-4126-8CA7-C4171EF70426}" dt="2024-08-14T16:35:52.142" v="92"/>
          <ac:picMkLst>
            <pc:docMk/>
            <pc:sldMk cId="431907187" sldId="384"/>
            <ac:picMk id="4" creationId="{E94CF6C5-5FEB-3366-2E51-88643F391DF8}"/>
          </ac:picMkLst>
        </pc:picChg>
        <pc:picChg chg="add del mod">
          <ac:chgData name="Coyne, Claire" userId="S::coyne_claire@sac.edu::55980f49-584e-4e0c-8943-e714ecf6ce64" providerId="AD" clId="Web-{1C7FB0D6-6C0B-4126-8CA7-C4171EF70426}" dt="2024-08-14T16:35:59.283" v="95"/>
          <ac:picMkLst>
            <pc:docMk/>
            <pc:sldMk cId="431907187" sldId="384"/>
            <ac:picMk id="11" creationId="{E4DC0B6B-82E4-79F4-CA49-BFCF655E458F}"/>
          </ac:picMkLst>
        </pc:picChg>
        <pc:picChg chg="add mod">
          <ac:chgData name="Coyne, Claire" userId="S::coyne_claire@sac.edu::55980f49-584e-4e0c-8943-e714ecf6ce64" providerId="AD" clId="Web-{1C7FB0D6-6C0B-4126-8CA7-C4171EF70426}" dt="2024-08-14T16:36:13.472" v="99" actId="1076"/>
          <ac:picMkLst>
            <pc:docMk/>
            <pc:sldMk cId="431907187" sldId="384"/>
            <ac:picMk id="13" creationId="{D994F632-AB24-B939-E538-D39A7FA438EA}"/>
          </ac:picMkLst>
        </pc:picChg>
      </pc:sldChg>
      <pc:sldChg chg="add del replId">
        <pc:chgData name="Coyne, Claire" userId="S::coyne_claire@sac.edu::55980f49-584e-4e0c-8943-e714ecf6ce64" providerId="AD" clId="Web-{1C7FB0D6-6C0B-4126-8CA7-C4171EF70426}" dt="2024-08-14T16:20:44.512" v="25"/>
        <pc:sldMkLst>
          <pc:docMk/>
          <pc:sldMk cId="268899138" sldId="385"/>
        </pc:sldMkLst>
      </pc:sldChg>
      <pc:sldChg chg="modSp new add del">
        <pc:chgData name="Coyne, Claire" userId="S::coyne_claire@sac.edu::55980f49-584e-4e0c-8943-e714ecf6ce64" providerId="AD" clId="Web-{1C7FB0D6-6C0B-4126-8CA7-C4171EF70426}" dt="2024-08-14T16:44:08.445" v="208"/>
        <pc:sldMkLst>
          <pc:docMk/>
          <pc:sldMk cId="1964401326" sldId="385"/>
        </pc:sldMkLst>
        <pc:spChg chg="mod">
          <ac:chgData name="Coyne, Claire" userId="S::coyne_claire@sac.edu::55980f49-584e-4e0c-8943-e714ecf6ce64" providerId="AD" clId="Web-{1C7FB0D6-6C0B-4126-8CA7-C4171EF70426}" dt="2024-08-14T16:23:07.835" v="79" actId="20577"/>
          <ac:spMkLst>
            <pc:docMk/>
            <pc:sldMk cId="1964401326" sldId="385"/>
            <ac:spMk id="2" creationId="{7DBE62B0-0461-2776-7BA7-D26BB44FC960}"/>
          </ac:spMkLst>
        </pc:spChg>
        <pc:spChg chg="mod">
          <ac:chgData name="Coyne, Claire" userId="S::coyne_claire@sac.edu::55980f49-584e-4e0c-8943-e714ecf6ce64" providerId="AD" clId="Web-{1C7FB0D6-6C0B-4126-8CA7-C4171EF70426}" dt="2024-08-14T16:23:10.023" v="80" actId="20577"/>
          <ac:spMkLst>
            <pc:docMk/>
            <pc:sldMk cId="1964401326" sldId="385"/>
            <ac:spMk id="3" creationId="{76B80FFC-F377-728A-8CD6-4D150902F728}"/>
          </ac:spMkLst>
        </pc:spChg>
      </pc:sldChg>
      <pc:sldMasterChg chg="addSldLayout delSldLayout">
        <pc:chgData name="Coyne, Claire" userId="S::coyne_claire@sac.edu::55980f49-584e-4e0c-8943-e714ecf6ce64" providerId="AD" clId="Web-{1C7FB0D6-6C0B-4126-8CA7-C4171EF70426}" dt="2024-08-14T16:37:36.900" v="155"/>
        <pc:sldMasterMkLst>
          <pc:docMk/>
          <pc:sldMasterMk cId="0" sldId="2147483721"/>
        </pc:sldMasterMkLst>
        <pc:sldLayoutChg chg="add del">
          <pc:chgData name="Coyne, Claire" userId="S::coyne_claire@sac.edu::55980f49-584e-4e0c-8943-e714ecf6ce64" providerId="AD" clId="Web-{1C7FB0D6-6C0B-4126-8CA7-C4171EF70426}" dt="2024-08-14T16:37:36.900" v="155"/>
          <pc:sldLayoutMkLst>
            <pc:docMk/>
            <pc:sldMasterMk cId="0" sldId="2147483721"/>
            <pc:sldLayoutMk cId="537890781" sldId="2147483732"/>
          </pc:sldLayoutMkLst>
        </pc:sldLayoutChg>
      </pc:sldMasterChg>
    </pc:docChg>
  </pc:docChgLst>
  <pc:docChgLst>
    <pc:chgData name="Knight, Annie" userId="S::knight_annie@sac.edu::c9ba30ae-7533-4731-8ceb-a17c33370b11" providerId="AD" clId="Web-{BC384CF1-9930-4790-8110-8B905136A95F}"/>
    <pc:docChg chg="modSld">
      <pc:chgData name="Knight, Annie" userId="S::knight_annie@sac.edu::c9ba30ae-7533-4731-8ceb-a17c33370b11" providerId="AD" clId="Web-{BC384CF1-9930-4790-8110-8B905136A95F}" dt="2024-08-14T18:01:44.811" v="0" actId="1076"/>
      <pc:docMkLst>
        <pc:docMk/>
      </pc:docMkLst>
      <pc:sldChg chg="modSp">
        <pc:chgData name="Knight, Annie" userId="S::knight_annie@sac.edu::c9ba30ae-7533-4731-8ceb-a17c33370b11" providerId="AD" clId="Web-{BC384CF1-9930-4790-8110-8B905136A95F}" dt="2024-08-14T18:01:44.811" v="0" actId="1076"/>
        <pc:sldMkLst>
          <pc:docMk/>
          <pc:sldMk cId="1931783959" sldId="375"/>
        </pc:sldMkLst>
        <pc:picChg chg="mod">
          <ac:chgData name="Knight, Annie" userId="S::knight_annie@sac.edu::c9ba30ae-7533-4731-8ceb-a17c33370b11" providerId="AD" clId="Web-{BC384CF1-9930-4790-8110-8B905136A95F}" dt="2024-08-14T18:01:44.811" v="0" actId="1076"/>
          <ac:picMkLst>
            <pc:docMk/>
            <pc:sldMk cId="1931783959" sldId="375"/>
            <ac:picMk id="3" creationId="{E78C355B-A444-AEB2-350D-AA5143052FBD}"/>
          </ac:picMkLst>
        </pc:picChg>
      </pc:sldChg>
    </pc:docChg>
  </pc:docChgLst>
  <pc:docChgLst>
    <pc:chgData name="Weber, Merari" userId="S::weber_merari@sac.edu::f695c86d-902b-4877-a255-2a380113c3e3" providerId="AD" clId="Web-{F9AED951-652A-7A54-572D-DE851D6ADCC7}"/>
    <pc:docChg chg="addSld delSld modSld sldOrd">
      <pc:chgData name="Weber, Merari" userId="S::weber_merari@sac.edu::f695c86d-902b-4877-a255-2a380113c3e3" providerId="AD" clId="Web-{F9AED951-652A-7A54-572D-DE851D6ADCC7}" dt="2024-08-10T17:04:38.671" v="214"/>
      <pc:docMkLst>
        <pc:docMk/>
      </pc:docMkLst>
      <pc:sldChg chg="del">
        <pc:chgData name="Weber, Merari" userId="S::weber_merari@sac.edu::f695c86d-902b-4877-a255-2a380113c3e3" providerId="AD" clId="Web-{F9AED951-652A-7A54-572D-DE851D6ADCC7}" dt="2024-08-10T16:41:05.290" v="1"/>
        <pc:sldMkLst>
          <pc:docMk/>
          <pc:sldMk cId="2581620918" sldId="259"/>
        </pc:sldMkLst>
      </pc:sldChg>
      <pc:sldChg chg="add ord">
        <pc:chgData name="Weber, Merari" userId="S::weber_merari@sac.edu::f695c86d-902b-4877-a255-2a380113c3e3" providerId="AD" clId="Web-{F9AED951-652A-7A54-572D-DE851D6ADCC7}" dt="2024-08-10T17:04:38.671" v="214"/>
        <pc:sldMkLst>
          <pc:docMk/>
          <pc:sldMk cId="4169872539" sldId="269"/>
        </pc:sldMkLst>
      </pc:sldChg>
      <pc:sldChg chg="add ord">
        <pc:chgData name="Weber, Merari" userId="S::weber_merari@sac.edu::f695c86d-902b-4877-a255-2a380113c3e3" providerId="AD" clId="Web-{F9AED951-652A-7A54-572D-DE851D6ADCC7}" dt="2024-08-10T16:42:04.135" v="2"/>
        <pc:sldMkLst>
          <pc:docMk/>
          <pc:sldMk cId="2503513396" sldId="338"/>
        </pc:sldMkLst>
      </pc:sldChg>
      <pc:sldChg chg="modSp new">
        <pc:chgData name="Weber, Merari" userId="S::weber_merari@sac.edu::f695c86d-902b-4877-a255-2a380113c3e3" providerId="AD" clId="Web-{F9AED951-652A-7A54-572D-DE851D6ADCC7}" dt="2024-08-10T16:53:00.277" v="99" actId="20577"/>
        <pc:sldMkLst>
          <pc:docMk/>
          <pc:sldMk cId="262687306" sldId="339"/>
        </pc:sldMkLst>
        <pc:spChg chg="mod">
          <ac:chgData name="Weber, Merari" userId="S::weber_merari@sac.edu::f695c86d-902b-4877-a255-2a380113c3e3" providerId="AD" clId="Web-{F9AED951-652A-7A54-572D-DE851D6ADCC7}" dt="2024-08-10T16:45:29.203" v="27" actId="20577"/>
          <ac:spMkLst>
            <pc:docMk/>
            <pc:sldMk cId="262687306" sldId="339"/>
            <ac:spMk id="2" creationId="{4124AD8A-7358-4F7D-583D-16EC0BEF207A}"/>
          </ac:spMkLst>
        </pc:spChg>
        <pc:spChg chg="mod">
          <ac:chgData name="Weber, Merari" userId="S::weber_merari@sac.edu::f695c86d-902b-4877-a255-2a380113c3e3" providerId="AD" clId="Web-{F9AED951-652A-7A54-572D-DE851D6ADCC7}" dt="2024-08-10T16:53:00.277" v="99" actId="20577"/>
          <ac:spMkLst>
            <pc:docMk/>
            <pc:sldMk cId="262687306" sldId="339"/>
            <ac:spMk id="3" creationId="{A67641DA-E303-F5B2-11CB-6CD487457AFE}"/>
          </ac:spMkLst>
        </pc:spChg>
      </pc:sldChg>
      <pc:sldChg chg="delSp modSp add">
        <pc:chgData name="Weber, Merari" userId="S::weber_merari@sac.edu::f695c86d-902b-4877-a255-2a380113c3e3" providerId="AD" clId="Web-{F9AED951-652A-7A54-572D-DE851D6ADCC7}" dt="2024-08-10T16:46:51.065" v="39" actId="1076"/>
        <pc:sldMkLst>
          <pc:docMk/>
          <pc:sldMk cId="2276911560" sldId="340"/>
        </pc:sldMkLst>
        <pc:spChg chg="mod">
          <ac:chgData name="Weber, Merari" userId="S::weber_merari@sac.edu::f695c86d-902b-4877-a255-2a380113c3e3" providerId="AD" clId="Web-{F9AED951-652A-7A54-572D-DE851D6ADCC7}" dt="2024-08-10T16:46:51.065" v="39" actId="1076"/>
          <ac:spMkLst>
            <pc:docMk/>
            <pc:sldMk cId="2276911560" sldId="340"/>
            <ac:spMk id="2" creationId="{F27128F3-ADED-5EF1-CAB4-DCB9B01C5EBE}"/>
          </ac:spMkLst>
        </pc:spChg>
        <pc:picChg chg="del">
          <ac:chgData name="Weber, Merari" userId="S::weber_merari@sac.edu::f695c86d-902b-4877-a255-2a380113c3e3" providerId="AD" clId="Web-{F9AED951-652A-7A54-572D-DE851D6ADCC7}" dt="2024-08-10T16:46:22.501" v="29"/>
          <ac:picMkLst>
            <pc:docMk/>
            <pc:sldMk cId="2276911560" sldId="340"/>
            <ac:picMk id="4" creationId="{305C9D12-E75C-28AF-5D77-F1173BA2FB35}"/>
          </ac:picMkLst>
        </pc:picChg>
        <pc:picChg chg="del">
          <ac:chgData name="Weber, Merari" userId="S::weber_merari@sac.edu::f695c86d-902b-4877-a255-2a380113c3e3" providerId="AD" clId="Web-{F9AED951-652A-7A54-572D-DE851D6ADCC7}" dt="2024-08-10T16:46:23.361" v="30"/>
          <ac:picMkLst>
            <pc:docMk/>
            <pc:sldMk cId="2276911560" sldId="340"/>
            <ac:picMk id="6" creationId="{195C35F6-8797-845C-FD7B-6FA29E5D7835}"/>
          </ac:picMkLst>
        </pc:picChg>
        <pc:picChg chg="mod">
          <ac:chgData name="Weber, Merari" userId="S::weber_merari@sac.edu::f695c86d-902b-4877-a255-2a380113c3e3" providerId="AD" clId="Web-{F9AED951-652A-7A54-572D-DE851D6ADCC7}" dt="2024-08-10T16:46:44.439" v="37" actId="1076"/>
          <ac:picMkLst>
            <pc:docMk/>
            <pc:sldMk cId="2276911560" sldId="340"/>
            <ac:picMk id="8" creationId="{EBB42FCD-1676-AD78-9346-B2F37BFA6F16}"/>
          </ac:picMkLst>
        </pc:picChg>
        <pc:picChg chg="mod">
          <ac:chgData name="Weber, Merari" userId="S::weber_merari@sac.edu::f695c86d-902b-4877-a255-2a380113c3e3" providerId="AD" clId="Web-{F9AED951-652A-7A54-572D-DE851D6ADCC7}" dt="2024-08-10T16:46:45.924" v="38" actId="1076"/>
          <ac:picMkLst>
            <pc:docMk/>
            <pc:sldMk cId="2276911560" sldId="340"/>
            <ac:picMk id="10" creationId="{6648A33F-ED86-662C-5ABE-1AAC5D0F3531}"/>
          </ac:picMkLst>
        </pc:picChg>
      </pc:sldChg>
      <pc:sldChg chg="addSp delSp modSp new">
        <pc:chgData name="Weber, Merari" userId="S::weber_merari@sac.edu::f695c86d-902b-4877-a255-2a380113c3e3" providerId="AD" clId="Web-{F9AED951-652A-7A54-572D-DE851D6ADCC7}" dt="2024-08-10T16:52:24.464" v="68" actId="1076"/>
        <pc:sldMkLst>
          <pc:docMk/>
          <pc:sldMk cId="3147775353" sldId="341"/>
        </pc:sldMkLst>
        <pc:spChg chg="mod">
          <ac:chgData name="Weber, Merari" userId="S::weber_merari@sac.edu::f695c86d-902b-4877-a255-2a380113c3e3" providerId="AD" clId="Web-{F9AED951-652A-7A54-572D-DE851D6ADCC7}" dt="2024-08-10T16:50:50.180" v="57" actId="20577"/>
          <ac:spMkLst>
            <pc:docMk/>
            <pc:sldMk cId="3147775353" sldId="341"/>
            <ac:spMk id="2" creationId="{33D28F11-FF53-58FB-2750-AE0F04F78348}"/>
          </ac:spMkLst>
        </pc:spChg>
        <pc:spChg chg="del">
          <ac:chgData name="Weber, Merari" userId="S::weber_merari@sac.edu::f695c86d-902b-4877-a255-2a380113c3e3" providerId="AD" clId="Web-{F9AED951-652A-7A54-572D-DE851D6ADCC7}" dt="2024-08-10T16:51:03.102" v="58"/>
          <ac:spMkLst>
            <pc:docMk/>
            <pc:sldMk cId="3147775353" sldId="341"/>
            <ac:spMk id="3" creationId="{DC941928-DCFC-9FCF-ED6B-248FA058C0B1}"/>
          </ac:spMkLst>
        </pc:spChg>
        <pc:picChg chg="add mod ord">
          <ac:chgData name="Weber, Merari" userId="S::weber_merari@sac.edu::f695c86d-902b-4877-a255-2a380113c3e3" providerId="AD" clId="Web-{F9AED951-652A-7A54-572D-DE851D6ADCC7}" dt="2024-08-10T16:52:20.167" v="66" actId="1076"/>
          <ac:picMkLst>
            <pc:docMk/>
            <pc:sldMk cId="3147775353" sldId="341"/>
            <ac:picMk id="4" creationId="{DAA24E8A-7DC8-DBB8-D4A6-F51A44DE50AC}"/>
          </ac:picMkLst>
        </pc:picChg>
        <pc:picChg chg="add mod">
          <ac:chgData name="Weber, Merari" userId="S::weber_merari@sac.edu::f695c86d-902b-4877-a255-2a380113c3e3" providerId="AD" clId="Web-{F9AED951-652A-7A54-572D-DE851D6ADCC7}" dt="2024-08-10T16:52:22.511" v="67" actId="1076"/>
          <ac:picMkLst>
            <pc:docMk/>
            <pc:sldMk cId="3147775353" sldId="341"/>
            <ac:picMk id="5" creationId="{75595A20-8A76-8D43-A962-0192FAECC6B5}"/>
          </ac:picMkLst>
        </pc:picChg>
        <pc:picChg chg="add mod">
          <ac:chgData name="Weber, Merari" userId="S::weber_merari@sac.edu::f695c86d-902b-4877-a255-2a380113c3e3" providerId="AD" clId="Web-{F9AED951-652A-7A54-572D-DE851D6ADCC7}" dt="2024-08-10T16:52:24.464" v="68" actId="1076"/>
          <ac:picMkLst>
            <pc:docMk/>
            <pc:sldMk cId="3147775353" sldId="341"/>
            <ac:picMk id="6" creationId="{33A8998F-E930-13D7-5912-5BE5583C7E97}"/>
          </ac:picMkLst>
        </pc:picChg>
      </pc:sldChg>
      <pc:sldChg chg="addSp delSp modSp new mod ord setBg modClrScheme chgLayout">
        <pc:chgData name="Weber, Merari" userId="S::weber_merari@sac.edu::f695c86d-902b-4877-a255-2a380113c3e3" providerId="AD" clId="Web-{F9AED951-652A-7A54-572D-DE851D6ADCC7}" dt="2024-08-10T17:04:34.546" v="213"/>
        <pc:sldMkLst>
          <pc:docMk/>
          <pc:sldMk cId="345317719" sldId="342"/>
        </pc:sldMkLst>
        <pc:spChg chg="mod ord">
          <ac:chgData name="Weber, Merari" userId="S::weber_merari@sac.edu::f695c86d-902b-4877-a255-2a380113c3e3" providerId="AD" clId="Web-{F9AED951-652A-7A54-572D-DE851D6ADCC7}" dt="2024-08-10T17:03:46.919" v="212"/>
          <ac:spMkLst>
            <pc:docMk/>
            <pc:sldMk cId="345317719" sldId="342"/>
            <ac:spMk id="2" creationId="{18CA1E88-6325-EA90-AC0A-0529894AF569}"/>
          </ac:spMkLst>
        </pc:spChg>
        <pc:spChg chg="del mod ord">
          <ac:chgData name="Weber, Merari" userId="S::weber_merari@sac.edu::f695c86d-902b-4877-a255-2a380113c3e3" providerId="AD" clId="Web-{F9AED951-652A-7A54-572D-DE851D6ADCC7}" dt="2024-08-10T17:02:30.636" v="196"/>
          <ac:spMkLst>
            <pc:docMk/>
            <pc:sldMk cId="345317719" sldId="342"/>
            <ac:spMk id="3" creationId="{23826C6E-D366-B7F0-83EA-8FEA6A5D8973}"/>
          </ac:spMkLst>
        </pc:spChg>
        <pc:spChg chg="mod ord">
          <ac:chgData name="Weber, Merari" userId="S::weber_merari@sac.edu::f695c86d-902b-4877-a255-2a380113c3e3" providerId="AD" clId="Web-{F9AED951-652A-7A54-572D-DE851D6ADCC7}" dt="2024-08-10T17:03:46.919" v="212"/>
          <ac:spMkLst>
            <pc:docMk/>
            <pc:sldMk cId="345317719" sldId="342"/>
            <ac:spMk id="4" creationId="{85B2D5F2-5835-3D28-77D2-2560194CFC71}"/>
          </ac:spMkLst>
        </pc:spChg>
        <pc:spChg chg="del mod ord">
          <ac:chgData name="Weber, Merari" userId="S::weber_merari@sac.edu::f695c86d-902b-4877-a255-2a380113c3e3" providerId="AD" clId="Web-{F9AED951-652A-7A54-572D-DE851D6ADCC7}" dt="2024-08-10T17:02:27.948" v="195"/>
          <ac:spMkLst>
            <pc:docMk/>
            <pc:sldMk cId="345317719" sldId="342"/>
            <ac:spMk id="5" creationId="{1C515C92-3D8F-4DF4-3BE5-D2D565A3925E}"/>
          </ac:spMkLst>
        </pc:spChg>
        <pc:spChg chg="del">
          <ac:chgData name="Weber, Merari" userId="S::weber_merari@sac.edu::f695c86d-902b-4877-a255-2a380113c3e3" providerId="AD" clId="Web-{F9AED951-652A-7A54-572D-DE851D6ADCC7}" dt="2024-08-10T17:01:50.135" v="184"/>
          <ac:spMkLst>
            <pc:docMk/>
            <pc:sldMk cId="345317719" sldId="342"/>
            <ac:spMk id="6" creationId="{A66102DA-8154-26F1-360E-EF1648715E8E}"/>
          </ac:spMkLst>
        </pc:spChg>
        <pc:spChg chg="add">
          <ac:chgData name="Weber, Merari" userId="S::weber_merari@sac.edu::f695c86d-902b-4877-a255-2a380113c3e3" providerId="AD" clId="Web-{F9AED951-652A-7A54-572D-DE851D6ADCC7}" dt="2024-08-10T17:03:46.919" v="212"/>
          <ac:spMkLst>
            <pc:docMk/>
            <pc:sldMk cId="345317719" sldId="342"/>
            <ac:spMk id="9" creationId="{FFD48BC7-DC40-47DE-87EE-9F4B6ECB9ABB}"/>
          </ac:spMkLst>
        </pc:spChg>
        <pc:spChg chg="add">
          <ac:chgData name="Weber, Merari" userId="S::weber_merari@sac.edu::f695c86d-902b-4877-a255-2a380113c3e3" providerId="AD" clId="Web-{F9AED951-652A-7A54-572D-DE851D6ADCC7}" dt="2024-08-10T17:03:46.919" v="212"/>
          <ac:spMkLst>
            <pc:docMk/>
            <pc:sldMk cId="345317719" sldId="342"/>
            <ac:spMk id="11" creationId="{E502BBC7-2C76-46F3-BC24-5985BC13DB88}"/>
          </ac:spMkLst>
        </pc:spChg>
        <pc:spChg chg="add">
          <ac:chgData name="Weber, Merari" userId="S::weber_merari@sac.edu::f695c86d-902b-4877-a255-2a380113c3e3" providerId="AD" clId="Web-{F9AED951-652A-7A54-572D-DE851D6ADCC7}" dt="2024-08-10T17:03:46.919" v="212"/>
          <ac:spMkLst>
            <pc:docMk/>
            <pc:sldMk cId="345317719" sldId="342"/>
            <ac:spMk id="13" creationId="{C7F28D52-2A5F-4D23-81AE-7CB8B591C7AF}"/>
          </ac:spMkLst>
        </pc:spChg>
        <pc:spChg chg="add">
          <ac:chgData name="Weber, Merari" userId="S::weber_merari@sac.edu::f695c86d-902b-4877-a255-2a380113c3e3" providerId="AD" clId="Web-{F9AED951-652A-7A54-572D-DE851D6ADCC7}" dt="2024-08-10T17:03:46.919" v="212"/>
          <ac:spMkLst>
            <pc:docMk/>
            <pc:sldMk cId="345317719" sldId="342"/>
            <ac:spMk id="15" creationId="{3629484E-3792-4B3D-89AD-7C8A1ED0E0D4}"/>
          </ac:spMkLst>
        </pc:spChg>
      </pc:sldChg>
    </pc:docChg>
  </pc:docChgLst>
  <pc:docChgLst>
    <pc:chgData name="Aguilar Beltran, Maria" userId="S::beltran_maria@sac.edu::b7cc778a-f6a6-45ef-9879-851d7e6618c2" providerId="AD" clId="Web-{FA323859-8062-162F-FA12-029040DF0E51}"/>
    <pc:docChg chg="modSld">
      <pc:chgData name="Aguilar Beltran, Maria" userId="S::beltran_maria@sac.edu::b7cc778a-f6a6-45ef-9879-851d7e6618c2" providerId="AD" clId="Web-{FA323859-8062-162F-FA12-029040DF0E51}" dt="2024-08-14T04:36:53.868" v="112" actId="20577"/>
      <pc:docMkLst>
        <pc:docMk/>
      </pc:docMkLst>
      <pc:sldChg chg="modSp">
        <pc:chgData name="Aguilar Beltran, Maria" userId="S::beltran_maria@sac.edu::b7cc778a-f6a6-45ef-9879-851d7e6618c2" providerId="AD" clId="Web-{FA323859-8062-162F-FA12-029040DF0E51}" dt="2024-08-14T04:36:53.868" v="112" actId="20577"/>
        <pc:sldMkLst>
          <pc:docMk/>
          <pc:sldMk cId="3215726262" sldId="357"/>
        </pc:sldMkLst>
        <pc:spChg chg="mod">
          <ac:chgData name="Aguilar Beltran, Maria" userId="S::beltran_maria@sac.edu::b7cc778a-f6a6-45ef-9879-851d7e6618c2" providerId="AD" clId="Web-{FA323859-8062-162F-FA12-029040DF0E51}" dt="2024-08-14T04:36:53.868" v="112" actId="20577"/>
          <ac:spMkLst>
            <pc:docMk/>
            <pc:sldMk cId="3215726262" sldId="357"/>
            <ac:spMk id="4" creationId="{00000000-0000-0000-0000-000000000000}"/>
          </ac:spMkLst>
        </pc:spChg>
      </pc:sldChg>
    </pc:docChg>
  </pc:docChgLst>
  <pc:docChgLst>
    <pc:chgData name="Coyne, Claire" userId="S::coyne_claire@sac.edu::55980f49-584e-4e0c-8943-e714ecf6ce64" providerId="AD" clId="Web-{A03DA459-727F-C4DA-9B76-B4D0E1971A7F}"/>
    <pc:docChg chg="delSld">
      <pc:chgData name="Coyne, Claire" userId="S::coyne_claire@sac.edu::55980f49-584e-4e0c-8943-e714ecf6ce64" providerId="AD" clId="Web-{A03DA459-727F-C4DA-9B76-B4D0E1971A7F}" dt="2024-08-14T14:04:54.224" v="0"/>
      <pc:docMkLst>
        <pc:docMk/>
      </pc:docMkLst>
      <pc:sldChg chg="del">
        <pc:chgData name="Coyne, Claire" userId="S::coyne_claire@sac.edu::55980f49-584e-4e0c-8943-e714ecf6ce64" providerId="AD" clId="Web-{A03DA459-727F-C4DA-9B76-B4D0E1971A7F}" dt="2024-08-14T14:04:54.224" v="0"/>
        <pc:sldMkLst>
          <pc:docMk/>
          <pc:sldMk cId="3717685881" sldId="331"/>
        </pc:sldMkLst>
      </pc:sldChg>
    </pc:docChg>
  </pc:docChgLst>
  <pc:docChgLst>
    <pc:chgData name="Coyne, Claire" userId="S::coyne_claire@sac.edu::55980f49-584e-4e0c-8943-e714ecf6ce64" providerId="AD" clId="Web-{3BC66999-7BC6-4C14-9204-5E4C58E0521E}"/>
    <pc:docChg chg="modSld">
      <pc:chgData name="Coyne, Claire" userId="S::coyne_claire@sac.edu::55980f49-584e-4e0c-8943-e714ecf6ce64" providerId="AD" clId="Web-{3BC66999-7BC6-4C14-9204-5E4C58E0521E}" dt="2024-08-14T16:18:06.537" v="15" actId="20577"/>
      <pc:docMkLst>
        <pc:docMk/>
      </pc:docMkLst>
      <pc:sldChg chg="addSp modSp">
        <pc:chgData name="Coyne, Claire" userId="S::coyne_claire@sac.edu::55980f49-584e-4e0c-8943-e714ecf6ce64" providerId="AD" clId="Web-{3BC66999-7BC6-4C14-9204-5E4C58E0521E}" dt="2024-08-14T16:18:06.537" v="15" actId="20577"/>
        <pc:sldMkLst>
          <pc:docMk/>
          <pc:sldMk cId="3935503940" sldId="296"/>
        </pc:sldMkLst>
        <pc:spChg chg="add mod">
          <ac:chgData name="Coyne, Claire" userId="S::coyne_claire@sac.edu::55980f49-584e-4e0c-8943-e714ecf6ce64" providerId="AD" clId="Web-{3BC66999-7BC6-4C14-9204-5E4C58E0521E}" dt="2024-08-14T16:18:06.537" v="15" actId="20577"/>
          <ac:spMkLst>
            <pc:docMk/>
            <pc:sldMk cId="3935503940" sldId="296"/>
            <ac:spMk id="4" creationId="{D4C4FAB5-6B10-F8EF-8603-519C8D8760A1}"/>
          </ac:spMkLst>
        </pc:spChg>
        <pc:spChg chg="mod">
          <ac:chgData name="Coyne, Claire" userId="S::coyne_claire@sac.edu::55980f49-584e-4e0c-8943-e714ecf6ce64" providerId="AD" clId="Web-{3BC66999-7BC6-4C14-9204-5E4C58E0521E}" dt="2024-08-14T16:16:20.798" v="1" actId="20577"/>
          <ac:spMkLst>
            <pc:docMk/>
            <pc:sldMk cId="3935503940" sldId="296"/>
            <ac:spMk id="9218" creationId="{3401CF0A-DBE6-7B45-72DB-822F13E6B961}"/>
          </ac:spMkLst>
        </pc:spChg>
      </pc:sldChg>
    </pc:docChg>
  </pc:docChgLst>
  <pc:docChgLst>
    <pc:chgData name="Aguilar Beltran, Maria" userId="S::beltran_maria@sac.edu::b7cc778a-f6a6-45ef-9879-851d7e6618c2" providerId="AD" clId="Web-{864C61EE-42D0-D3ED-DEBB-7FC991B92DF7}"/>
    <pc:docChg chg="addSld delSld">
      <pc:chgData name="Aguilar Beltran, Maria" userId="S::beltran_maria@sac.edu::b7cc778a-f6a6-45ef-9879-851d7e6618c2" providerId="AD" clId="Web-{864C61EE-42D0-D3ED-DEBB-7FC991B92DF7}" dt="2024-08-14T19:56:36.727" v="1"/>
      <pc:docMkLst>
        <pc:docMk/>
      </pc:docMkLst>
      <pc:sldChg chg="new del">
        <pc:chgData name="Aguilar Beltran, Maria" userId="S::beltran_maria@sac.edu::b7cc778a-f6a6-45ef-9879-851d7e6618c2" providerId="AD" clId="Web-{864C61EE-42D0-D3ED-DEBB-7FC991B92DF7}" dt="2024-08-14T19:56:36.727" v="1"/>
        <pc:sldMkLst>
          <pc:docMk/>
          <pc:sldMk cId="2091866000" sldId="390"/>
        </pc:sldMkLst>
      </pc:sldChg>
    </pc:docChg>
  </pc:docChgLst>
  <pc:docChgLst>
    <pc:chgData name="Coyne, Claire" userId="S::coyne_claire@sac.edu::55980f49-584e-4e0c-8943-e714ecf6ce64" providerId="AD" clId="Web-{6A67E857-CA17-58C9-2AB5-84A80274ADD8}"/>
    <pc:docChg chg="addSld modSld">
      <pc:chgData name="Coyne, Claire" userId="S::coyne_claire@sac.edu::55980f49-584e-4e0c-8943-e714ecf6ce64" providerId="AD" clId="Web-{6A67E857-CA17-58C9-2AB5-84A80274ADD8}" dt="2024-08-13T03:01:54.870" v="24" actId="14100"/>
      <pc:docMkLst>
        <pc:docMk/>
      </pc:docMkLst>
      <pc:sldChg chg="modSp">
        <pc:chgData name="Coyne, Claire" userId="S::coyne_claire@sac.edu::55980f49-584e-4e0c-8943-e714ecf6ce64" providerId="AD" clId="Web-{6A67E857-CA17-58C9-2AB5-84A80274ADD8}" dt="2024-08-13T02:59:59.674" v="4" actId="20577"/>
        <pc:sldMkLst>
          <pc:docMk/>
          <pc:sldMk cId="3698324382" sldId="343"/>
        </pc:sldMkLst>
        <pc:spChg chg="mod">
          <ac:chgData name="Coyne, Claire" userId="S::coyne_claire@sac.edu::55980f49-584e-4e0c-8943-e714ecf6ce64" providerId="AD" clId="Web-{6A67E857-CA17-58C9-2AB5-84A80274ADD8}" dt="2024-08-13T02:59:59.674" v="4" actId="20577"/>
          <ac:spMkLst>
            <pc:docMk/>
            <pc:sldMk cId="3698324382" sldId="343"/>
            <ac:spMk id="3" creationId="{9A96FB29-ADC5-CB2A-03AE-5FE3B6B8FFA9}"/>
          </ac:spMkLst>
        </pc:spChg>
      </pc:sldChg>
      <pc:sldChg chg="modSp">
        <pc:chgData name="Coyne, Claire" userId="S::coyne_claire@sac.edu::55980f49-584e-4e0c-8943-e714ecf6ce64" providerId="AD" clId="Web-{6A67E857-CA17-58C9-2AB5-84A80274ADD8}" dt="2024-08-13T02:58:22.433" v="1" actId="20577"/>
        <pc:sldMkLst>
          <pc:docMk/>
          <pc:sldMk cId="3496610231" sldId="344"/>
        </pc:sldMkLst>
        <pc:spChg chg="mod">
          <ac:chgData name="Coyne, Claire" userId="S::coyne_claire@sac.edu::55980f49-584e-4e0c-8943-e714ecf6ce64" providerId="AD" clId="Web-{6A67E857-CA17-58C9-2AB5-84A80274ADD8}" dt="2024-08-13T02:58:22.433" v="1" actId="20577"/>
          <ac:spMkLst>
            <pc:docMk/>
            <pc:sldMk cId="3496610231" sldId="344"/>
            <ac:spMk id="2" creationId="{F003F459-2A8B-688D-80F3-BD735FEA4EC9}"/>
          </ac:spMkLst>
        </pc:spChg>
      </pc:sldChg>
      <pc:sldChg chg="addSp delSp modSp new mod setBg">
        <pc:chgData name="Coyne, Claire" userId="S::coyne_claire@sac.edu::55980f49-584e-4e0c-8943-e714ecf6ce64" providerId="AD" clId="Web-{6A67E857-CA17-58C9-2AB5-84A80274ADD8}" dt="2024-08-13T03:01:54.870" v="24" actId="14100"/>
        <pc:sldMkLst>
          <pc:docMk/>
          <pc:sldMk cId="3652276659" sldId="352"/>
        </pc:sldMkLst>
        <pc:spChg chg="mod">
          <ac:chgData name="Coyne, Claire" userId="S::coyne_claire@sac.edu::55980f49-584e-4e0c-8943-e714ecf6ce64" providerId="AD" clId="Web-{6A67E857-CA17-58C9-2AB5-84A80274ADD8}" dt="2024-08-13T03:01:02.304" v="23"/>
          <ac:spMkLst>
            <pc:docMk/>
            <pc:sldMk cId="3652276659" sldId="352"/>
            <ac:spMk id="2" creationId="{D73BE500-F995-BCC5-9944-BD42BD347CF0}"/>
          </ac:spMkLst>
        </pc:spChg>
        <pc:spChg chg="del mod">
          <ac:chgData name="Coyne, Claire" userId="S::coyne_claire@sac.edu::55980f49-584e-4e0c-8943-e714ecf6ce64" providerId="AD" clId="Web-{6A67E857-CA17-58C9-2AB5-84A80274ADD8}" dt="2024-08-13T03:00:08.378" v="7"/>
          <ac:spMkLst>
            <pc:docMk/>
            <pc:sldMk cId="3652276659" sldId="352"/>
            <ac:spMk id="3" creationId="{5F8490B2-8F4E-AA8F-EA78-EAA2A2EC0F97}"/>
          </ac:spMkLst>
        </pc:spChg>
        <pc:spChg chg="add">
          <ac:chgData name="Coyne, Claire" userId="S::coyne_claire@sac.edu::55980f49-584e-4e0c-8943-e714ecf6ce64" providerId="AD" clId="Web-{6A67E857-CA17-58C9-2AB5-84A80274ADD8}" dt="2024-08-13T03:01:02.304" v="23"/>
          <ac:spMkLst>
            <pc:docMk/>
            <pc:sldMk cId="3652276659" sldId="352"/>
            <ac:spMk id="10" creationId="{AE47195D-EC06-4298-8805-0F0D65997676}"/>
          </ac:spMkLst>
        </pc:spChg>
        <pc:spChg chg="add">
          <ac:chgData name="Coyne, Claire" userId="S::coyne_claire@sac.edu::55980f49-584e-4e0c-8943-e714ecf6ce64" providerId="AD" clId="Web-{6A67E857-CA17-58C9-2AB5-84A80274ADD8}" dt="2024-08-13T03:01:02.304" v="23"/>
          <ac:spMkLst>
            <pc:docMk/>
            <pc:sldMk cId="3652276659" sldId="352"/>
            <ac:spMk id="12" creationId="{99413ED5-9ED4-4772-BCE4-2BCAE6B12E35}"/>
          </ac:spMkLst>
        </pc:spChg>
        <pc:spChg chg="add">
          <ac:chgData name="Coyne, Claire" userId="S::coyne_claire@sac.edu::55980f49-584e-4e0c-8943-e714ecf6ce64" providerId="AD" clId="Web-{6A67E857-CA17-58C9-2AB5-84A80274ADD8}" dt="2024-08-13T03:01:02.304" v="23"/>
          <ac:spMkLst>
            <pc:docMk/>
            <pc:sldMk cId="3652276659" sldId="352"/>
            <ac:spMk id="14" creationId="{04357C93-F0CB-4A1C-8F77-4E9063789819}"/>
          </ac:spMkLst>
        </pc:spChg>
        <pc:spChg chg="add">
          <ac:chgData name="Coyne, Claire" userId="S::coyne_claire@sac.edu::55980f49-584e-4e0c-8943-e714ecf6ce64" providerId="AD" clId="Web-{6A67E857-CA17-58C9-2AB5-84A80274ADD8}" dt="2024-08-13T03:01:02.304" v="23"/>
          <ac:spMkLst>
            <pc:docMk/>
            <pc:sldMk cId="3652276659" sldId="352"/>
            <ac:spMk id="16" creationId="{90F533E9-6690-41A8-A372-4C6C622D028D}"/>
          </ac:spMkLst>
        </pc:spChg>
        <pc:picChg chg="add mod ord">
          <ac:chgData name="Coyne, Claire" userId="S::coyne_claire@sac.edu::55980f49-584e-4e0c-8943-e714ecf6ce64" providerId="AD" clId="Web-{6A67E857-CA17-58C9-2AB5-84A80274ADD8}" dt="2024-08-13T03:01:02.304" v="23"/>
          <ac:picMkLst>
            <pc:docMk/>
            <pc:sldMk cId="3652276659" sldId="352"/>
            <ac:picMk id="4" creationId="{EC84F590-CB24-7C05-2586-F258F37EF638}"/>
          </ac:picMkLst>
        </pc:picChg>
        <pc:picChg chg="add mod">
          <ac:chgData name="Coyne, Claire" userId="S::coyne_claire@sac.edu::55980f49-584e-4e0c-8943-e714ecf6ce64" providerId="AD" clId="Web-{6A67E857-CA17-58C9-2AB5-84A80274ADD8}" dt="2024-08-13T03:01:54.870" v="24" actId="14100"/>
          <ac:picMkLst>
            <pc:docMk/>
            <pc:sldMk cId="3652276659" sldId="352"/>
            <ac:picMk id="5" creationId="{CFBB4992-F138-3BB3-B492-966D37B6C31A}"/>
          </ac:picMkLst>
        </pc:picChg>
      </pc:sldChg>
    </pc:docChg>
  </pc:docChgLst>
  <pc:docChgLst>
    <pc:chgData name="Coyne, Claire" userId="S::coyne_claire@sac.edu::55980f49-584e-4e0c-8943-e714ecf6ce64" providerId="AD" clId="Web-{4AB5F534-6B58-4FAB-9D6A-A3FD19F3E4EB}"/>
    <pc:docChg chg="addSld delSld modSld">
      <pc:chgData name="Coyne, Claire" userId="S::coyne_claire@sac.edu::55980f49-584e-4e0c-8943-e714ecf6ce64" providerId="AD" clId="Web-{4AB5F534-6B58-4FAB-9D6A-A3FD19F3E4EB}" dt="2024-08-12T02:10:51.921" v="249" actId="14100"/>
      <pc:docMkLst>
        <pc:docMk/>
      </pc:docMkLst>
      <pc:sldChg chg="modSp">
        <pc:chgData name="Coyne, Claire" userId="S::coyne_claire@sac.edu::55980f49-584e-4e0c-8943-e714ecf6ce64" providerId="AD" clId="Web-{4AB5F534-6B58-4FAB-9D6A-A3FD19F3E4EB}" dt="2024-08-12T01:51:40.339" v="16" actId="20577"/>
        <pc:sldMkLst>
          <pc:docMk/>
          <pc:sldMk cId="0" sldId="275"/>
        </pc:sldMkLst>
        <pc:spChg chg="mod">
          <ac:chgData name="Coyne, Claire" userId="S::coyne_claire@sac.edu::55980f49-584e-4e0c-8943-e714ecf6ce64" providerId="AD" clId="Web-{4AB5F534-6B58-4FAB-9D6A-A3FD19F3E4EB}" dt="2024-08-12T01:51:40.339" v="16" actId="20577"/>
          <ac:spMkLst>
            <pc:docMk/>
            <pc:sldMk cId="0" sldId="275"/>
            <ac:spMk id="9219" creationId="{EFEBF9D3-15E5-2980-9230-90CA5DFFD39C}"/>
          </ac:spMkLst>
        </pc:spChg>
      </pc:sldChg>
      <pc:sldChg chg="modSp addAnim delAnim">
        <pc:chgData name="Coyne, Claire" userId="S::coyne_claire@sac.edu::55980f49-584e-4e0c-8943-e714ecf6ce64" providerId="AD" clId="Web-{4AB5F534-6B58-4FAB-9D6A-A3FD19F3E4EB}" dt="2024-08-12T01:50:37.601" v="8" actId="20577"/>
        <pc:sldMkLst>
          <pc:docMk/>
          <pc:sldMk cId="1722606992" sldId="281"/>
        </pc:sldMkLst>
        <pc:spChg chg="mod">
          <ac:chgData name="Coyne, Claire" userId="S::coyne_claire@sac.edu::55980f49-584e-4e0c-8943-e714ecf6ce64" providerId="AD" clId="Web-{4AB5F534-6B58-4FAB-9D6A-A3FD19F3E4EB}" dt="2024-08-12T01:50:23.335" v="5" actId="1076"/>
          <ac:spMkLst>
            <pc:docMk/>
            <pc:sldMk cId="1722606992" sldId="281"/>
            <ac:spMk id="8" creationId="{D61B31E9-1404-23C8-5F7E-62B47DC52376}"/>
          </ac:spMkLst>
        </pc:spChg>
        <pc:spChg chg="mod">
          <ac:chgData name="Coyne, Claire" userId="S::coyne_claire@sac.edu::55980f49-584e-4e0c-8943-e714ecf6ce64" providerId="AD" clId="Web-{4AB5F534-6B58-4FAB-9D6A-A3FD19F3E4EB}" dt="2024-08-12T01:50:37.601" v="8" actId="20577"/>
          <ac:spMkLst>
            <pc:docMk/>
            <pc:sldMk cId="1722606992" sldId="281"/>
            <ac:spMk id="9" creationId="{8B072DCC-F8C2-376E-9B27-9E15F246C2CD}"/>
          </ac:spMkLst>
        </pc:spChg>
      </pc:sldChg>
      <pc:sldChg chg="addSp delSp modSp">
        <pc:chgData name="Coyne, Claire" userId="S::coyne_claire@sac.edu::55980f49-584e-4e0c-8943-e714ecf6ce64" providerId="AD" clId="Web-{4AB5F534-6B58-4FAB-9D6A-A3FD19F3E4EB}" dt="2024-08-12T02:10:51.921" v="249" actId="14100"/>
        <pc:sldMkLst>
          <pc:docMk/>
          <pc:sldMk cId="3935503940" sldId="296"/>
        </pc:sldMkLst>
        <pc:spChg chg="add del mod">
          <ac:chgData name="Coyne, Claire" userId="S::coyne_claire@sac.edu::55980f49-584e-4e0c-8943-e714ecf6ce64" providerId="AD" clId="Web-{4AB5F534-6B58-4FAB-9D6A-A3FD19F3E4EB}" dt="2024-08-12T02:10:25.763" v="242" actId="20577"/>
          <ac:spMkLst>
            <pc:docMk/>
            <pc:sldMk cId="3935503940" sldId="296"/>
            <ac:spMk id="3" creationId="{2AA7E6DD-1B76-92AE-2033-B462CBD89B0F}"/>
          </ac:spMkLst>
        </pc:spChg>
        <pc:spChg chg="add del mod">
          <ac:chgData name="Coyne, Claire" userId="S::coyne_claire@sac.edu::55980f49-584e-4e0c-8943-e714ecf6ce64" providerId="AD" clId="Web-{4AB5F534-6B58-4FAB-9D6A-A3FD19F3E4EB}" dt="2024-08-12T02:10:18.497" v="239"/>
          <ac:spMkLst>
            <pc:docMk/>
            <pc:sldMk cId="3935503940" sldId="296"/>
            <ac:spMk id="6" creationId="{8895F3B0-34C1-D3C6-04FA-914F74473BF0}"/>
          </ac:spMkLst>
        </pc:spChg>
        <pc:graphicFrameChg chg="mod">
          <ac:chgData name="Coyne, Claire" userId="S::coyne_claire@sac.edu::55980f49-584e-4e0c-8943-e714ecf6ce64" providerId="AD" clId="Web-{4AB5F534-6B58-4FAB-9D6A-A3FD19F3E4EB}" dt="2024-08-12T02:10:51.921" v="249" actId="14100"/>
          <ac:graphicFrameMkLst>
            <pc:docMk/>
            <pc:sldMk cId="3935503940" sldId="296"/>
            <ac:graphicFrameMk id="2" creationId="{87952F1C-E2F3-B128-D27B-0677E0587981}"/>
          </ac:graphicFrameMkLst>
        </pc:graphicFrameChg>
      </pc:sldChg>
      <pc:sldChg chg="del">
        <pc:chgData name="Coyne, Claire" userId="S::coyne_claire@sac.edu::55980f49-584e-4e0c-8943-e714ecf6ce64" providerId="AD" clId="Web-{4AB5F534-6B58-4FAB-9D6A-A3FD19F3E4EB}" dt="2024-08-12T02:03:18.676" v="231"/>
        <pc:sldMkLst>
          <pc:docMk/>
          <pc:sldMk cId="1742594375" sldId="325"/>
        </pc:sldMkLst>
      </pc:sldChg>
      <pc:sldChg chg="del">
        <pc:chgData name="Coyne, Claire" userId="S::coyne_claire@sac.edu::55980f49-584e-4e0c-8943-e714ecf6ce64" providerId="AD" clId="Web-{4AB5F534-6B58-4FAB-9D6A-A3FD19F3E4EB}" dt="2024-08-12T02:03:17.442" v="230"/>
        <pc:sldMkLst>
          <pc:docMk/>
          <pc:sldMk cId="3741581775" sldId="326"/>
        </pc:sldMkLst>
      </pc:sldChg>
      <pc:sldChg chg="modSp del">
        <pc:chgData name="Coyne, Claire" userId="S::coyne_claire@sac.edu::55980f49-584e-4e0c-8943-e714ecf6ce64" providerId="AD" clId="Web-{4AB5F534-6B58-4FAB-9D6A-A3FD19F3E4EB}" dt="2024-08-12T02:03:16.098" v="229"/>
        <pc:sldMkLst>
          <pc:docMk/>
          <pc:sldMk cId="3681867003" sldId="327"/>
        </pc:sldMkLst>
        <pc:spChg chg="mod">
          <ac:chgData name="Coyne, Claire" userId="S::coyne_claire@sac.edu::55980f49-584e-4e0c-8943-e714ecf6ce64" providerId="AD" clId="Web-{4AB5F534-6B58-4FAB-9D6A-A3FD19F3E4EB}" dt="2024-08-12T01:54:05.379" v="20" actId="20577"/>
          <ac:spMkLst>
            <pc:docMk/>
            <pc:sldMk cId="3681867003" sldId="327"/>
            <ac:spMk id="4" creationId="{41501638-1754-3D0D-00BE-52A6E6927897}"/>
          </ac:spMkLst>
        </pc:spChg>
      </pc:sldChg>
      <pc:sldChg chg="addSp delSp modSp add replId addAnim">
        <pc:chgData name="Coyne, Claire" userId="S::coyne_claire@sac.edu::55980f49-584e-4e0c-8943-e714ecf6ce64" providerId="AD" clId="Web-{4AB5F534-6B58-4FAB-9D6A-A3FD19F3E4EB}" dt="2024-08-12T02:03:06.972" v="228"/>
        <pc:sldMkLst>
          <pc:docMk/>
          <pc:sldMk cId="2389867694" sldId="345"/>
        </pc:sldMkLst>
        <pc:spChg chg="add mod">
          <ac:chgData name="Coyne, Claire" userId="S::coyne_claire@sac.edu::55980f49-584e-4e0c-8943-e714ecf6ce64" providerId="AD" clId="Web-{4AB5F534-6B58-4FAB-9D6A-A3FD19F3E4EB}" dt="2024-08-12T02:02:59.753" v="227" actId="1076"/>
          <ac:spMkLst>
            <pc:docMk/>
            <pc:sldMk cId="2389867694" sldId="345"/>
            <ac:spMk id="4" creationId="{C547621D-53A1-E04B-BD8E-882037D5BA74}"/>
          </ac:spMkLst>
        </pc:spChg>
        <pc:spChg chg="mod">
          <ac:chgData name="Coyne, Claire" userId="S::coyne_claire@sac.edu::55980f49-584e-4e0c-8943-e714ecf6ce64" providerId="AD" clId="Web-{4AB5F534-6B58-4FAB-9D6A-A3FD19F3E4EB}" dt="2024-08-12T02:01:08.450" v="197" actId="20577"/>
          <ac:spMkLst>
            <pc:docMk/>
            <pc:sldMk cId="2389867694" sldId="345"/>
            <ac:spMk id="6" creationId="{8359F09F-4F69-E4C3-D00A-A1956534A953}"/>
          </ac:spMkLst>
        </pc:spChg>
        <pc:spChg chg="del">
          <ac:chgData name="Coyne, Claire" userId="S::coyne_claire@sac.edu::55980f49-584e-4e0c-8943-e714ecf6ce64" providerId="AD" clId="Web-{4AB5F534-6B58-4FAB-9D6A-A3FD19F3E4EB}" dt="2024-08-12T01:55:48.025" v="74"/>
          <ac:spMkLst>
            <pc:docMk/>
            <pc:sldMk cId="2389867694" sldId="345"/>
            <ac:spMk id="7" creationId="{3BAEA305-AEB2-FF68-342E-773E8B67CBE5}"/>
          </ac:spMkLst>
        </pc:spChg>
        <pc:spChg chg="del">
          <ac:chgData name="Coyne, Claire" userId="S::coyne_claire@sac.edu::55980f49-584e-4e0c-8943-e714ecf6ce64" providerId="AD" clId="Web-{4AB5F534-6B58-4FAB-9D6A-A3FD19F3E4EB}" dt="2024-08-12T01:56:54.076" v="76"/>
          <ac:spMkLst>
            <pc:docMk/>
            <pc:sldMk cId="2389867694" sldId="345"/>
            <ac:spMk id="8" creationId="{75FC2A58-F337-2A58-A09F-268CAC98FDF3}"/>
          </ac:spMkLst>
        </pc:spChg>
        <pc:spChg chg="add del">
          <ac:chgData name="Coyne, Claire" userId="S::coyne_claire@sac.edu::55980f49-584e-4e0c-8943-e714ecf6ce64" providerId="AD" clId="Web-{4AB5F534-6B58-4FAB-9D6A-A3FD19F3E4EB}" dt="2024-08-12T01:57:09.295" v="81"/>
          <ac:spMkLst>
            <pc:docMk/>
            <pc:sldMk cId="2389867694" sldId="345"/>
            <ac:spMk id="10" creationId="{9414FBF2-C95C-42F9-ABBA-963FA09B8E84}"/>
          </ac:spMkLst>
        </pc:spChg>
        <pc:spChg chg="mod">
          <ac:chgData name="Coyne, Claire" userId="S::coyne_claire@sac.edu::55980f49-584e-4e0c-8943-e714ecf6ce64" providerId="AD" clId="Web-{4AB5F534-6B58-4FAB-9D6A-A3FD19F3E4EB}" dt="2024-08-12T02:01:14.872" v="198" actId="20577"/>
          <ac:spMkLst>
            <pc:docMk/>
            <pc:sldMk cId="2389867694" sldId="345"/>
            <ac:spMk id="12" creationId="{39863E53-D981-29D3-69DD-5D4F6500328F}"/>
          </ac:spMkLst>
        </pc:spChg>
        <pc:spChg chg="del">
          <ac:chgData name="Coyne, Claire" userId="S::coyne_claire@sac.edu::55980f49-584e-4e0c-8943-e714ecf6ce64" providerId="AD" clId="Web-{4AB5F534-6B58-4FAB-9D6A-A3FD19F3E4EB}" dt="2024-08-12T02:00:42.605" v="190"/>
          <ac:spMkLst>
            <pc:docMk/>
            <pc:sldMk cId="2389867694" sldId="345"/>
            <ac:spMk id="14" creationId="{775B5D49-B96B-D18A-5E33-69D2DCAD492E}"/>
          </ac:spMkLst>
        </pc:spChg>
        <pc:picChg chg="add mod">
          <ac:chgData name="Coyne, Claire" userId="S::coyne_claire@sac.edu::55980f49-584e-4e0c-8943-e714ecf6ce64" providerId="AD" clId="Web-{4AB5F534-6B58-4FAB-9D6A-A3FD19F3E4EB}" dt="2024-08-12T02:02:25.517" v="203" actId="1076"/>
          <ac:picMkLst>
            <pc:docMk/>
            <pc:sldMk cId="2389867694" sldId="345"/>
            <ac:picMk id="3" creationId="{D049FFBC-445F-11F1-5CDB-6E318DEAE5E4}"/>
          </ac:picMkLst>
        </pc:picChg>
      </pc:sldChg>
    </pc:docChg>
  </pc:docChgLst>
  <pc:docChgLst>
    <pc:chgData name="Coyne, Claire" userId="S::coyne_claire@sac.edu::55980f49-584e-4e0c-8943-e714ecf6ce64" providerId="AD" clId="Web-{B7B814A0-91A0-4935-89D6-19E3A1452E66}"/>
    <pc:docChg chg="addSld delSld modSld addMainMaster">
      <pc:chgData name="Coyne, Claire" userId="S::coyne_claire@sac.edu::55980f49-584e-4e0c-8943-e714ecf6ce64" providerId="AD" clId="Web-{B7B814A0-91A0-4935-89D6-19E3A1452E66}" dt="2024-08-14T07:30:40.520" v="42"/>
      <pc:docMkLst>
        <pc:docMk/>
      </pc:docMkLst>
      <pc:sldChg chg="addSp modSp add del mod setBg">
        <pc:chgData name="Coyne, Claire" userId="S::coyne_claire@sac.edu::55980f49-584e-4e0c-8943-e714ecf6ce64" providerId="AD" clId="Web-{B7B814A0-91A0-4935-89D6-19E3A1452E66}" dt="2024-08-14T07:23:24.658" v="27" actId="20577"/>
        <pc:sldMkLst>
          <pc:docMk/>
          <pc:sldMk cId="1681638930" sldId="324"/>
        </pc:sldMkLst>
        <pc:spChg chg="mod">
          <ac:chgData name="Coyne, Claire" userId="S::coyne_claire@sac.edu::55980f49-584e-4e0c-8943-e714ecf6ce64" providerId="AD" clId="Web-{B7B814A0-91A0-4935-89D6-19E3A1452E66}" dt="2024-08-14T07:22:54.015" v="24"/>
          <ac:spMkLst>
            <pc:docMk/>
            <pc:sldMk cId="1681638930" sldId="324"/>
            <ac:spMk id="7" creationId="{00000000-0000-0000-0000-000000000000}"/>
          </ac:spMkLst>
        </pc:spChg>
        <pc:spChg chg="mod">
          <ac:chgData name="Coyne, Claire" userId="S::coyne_claire@sac.edu::55980f49-584e-4e0c-8943-e714ecf6ce64" providerId="AD" clId="Web-{B7B814A0-91A0-4935-89D6-19E3A1452E66}" dt="2024-08-14T07:23:24.658" v="27" actId="20577"/>
          <ac:spMkLst>
            <pc:docMk/>
            <pc:sldMk cId="1681638930" sldId="324"/>
            <ac:spMk id="12" creationId="{00000000-0000-0000-0000-000000000000}"/>
          </ac:spMkLst>
        </pc:spChg>
        <pc:spChg chg="add">
          <ac:chgData name="Coyne, Claire" userId="S::coyne_claire@sac.edu::55980f49-584e-4e0c-8943-e714ecf6ce64" providerId="AD" clId="Web-{B7B814A0-91A0-4935-89D6-19E3A1452E66}" dt="2024-08-14T07:22:54.015" v="24"/>
          <ac:spMkLst>
            <pc:docMk/>
            <pc:sldMk cId="1681638930" sldId="324"/>
            <ac:spMk id="45" creationId="{CE6C63DC-BAE4-42B6-8FDF-F6467C2D23AC}"/>
          </ac:spMkLst>
        </pc:spChg>
        <pc:spChg chg="add">
          <ac:chgData name="Coyne, Claire" userId="S::coyne_claire@sac.edu::55980f49-584e-4e0c-8943-e714ecf6ce64" providerId="AD" clId="Web-{B7B814A0-91A0-4935-89D6-19E3A1452E66}" dt="2024-08-14T07:22:54.015" v="24"/>
          <ac:spMkLst>
            <pc:docMk/>
            <pc:sldMk cId="1681638930" sldId="324"/>
            <ac:spMk id="47" creationId="{BFE4781A-41C7-4F27-8792-A74EFB8E5CF1}"/>
          </ac:spMkLst>
        </pc:spChg>
        <pc:spChg chg="add">
          <ac:chgData name="Coyne, Claire" userId="S::coyne_claire@sac.edu::55980f49-584e-4e0c-8943-e714ecf6ce64" providerId="AD" clId="Web-{B7B814A0-91A0-4935-89D6-19E3A1452E66}" dt="2024-08-14T07:22:54.015" v="24"/>
          <ac:spMkLst>
            <pc:docMk/>
            <pc:sldMk cId="1681638930" sldId="324"/>
            <ac:spMk id="49" creationId="{19FE08D8-CEA0-461E-870A-02CD15D9B9D2}"/>
          </ac:spMkLst>
        </pc:spChg>
        <pc:spChg chg="add">
          <ac:chgData name="Coyne, Claire" userId="S::coyne_claire@sac.edu::55980f49-584e-4e0c-8943-e714ecf6ce64" providerId="AD" clId="Web-{B7B814A0-91A0-4935-89D6-19E3A1452E66}" dt="2024-08-14T07:22:54.015" v="24"/>
          <ac:spMkLst>
            <pc:docMk/>
            <pc:sldMk cId="1681638930" sldId="324"/>
            <ac:spMk id="51" creationId="{2B982904-A46E-41DF-BA98-61E2300C7DCB}"/>
          </ac:spMkLst>
        </pc:spChg>
        <pc:spChg chg="add">
          <ac:chgData name="Coyne, Claire" userId="S::coyne_claire@sac.edu::55980f49-584e-4e0c-8943-e714ecf6ce64" providerId="AD" clId="Web-{B7B814A0-91A0-4935-89D6-19E3A1452E66}" dt="2024-08-14T07:22:54.015" v="24"/>
          <ac:spMkLst>
            <pc:docMk/>
            <pc:sldMk cId="1681638930" sldId="324"/>
            <ac:spMk id="53" creationId="{27018161-547E-48F7-A0D9-272C9EA5B379}"/>
          </ac:spMkLst>
        </pc:spChg>
        <pc:grpChg chg="add">
          <ac:chgData name="Coyne, Claire" userId="S::coyne_claire@sac.edu::55980f49-584e-4e0c-8943-e714ecf6ce64" providerId="AD" clId="Web-{B7B814A0-91A0-4935-89D6-19E3A1452E66}" dt="2024-08-14T07:22:54.015" v="24"/>
          <ac:grpSpMkLst>
            <pc:docMk/>
            <pc:sldMk cId="1681638930" sldId="324"/>
            <ac:grpSpMk id="17" creationId="{8CD25866-F15D-40A4-AEC5-47C044637AB7}"/>
          </ac:grpSpMkLst>
        </pc:grpChg>
        <pc:grpChg chg="add">
          <ac:chgData name="Coyne, Claire" userId="S::coyne_claire@sac.edu::55980f49-584e-4e0c-8943-e714ecf6ce64" providerId="AD" clId="Web-{B7B814A0-91A0-4935-89D6-19E3A1452E66}" dt="2024-08-14T07:22:54.015" v="24"/>
          <ac:grpSpMkLst>
            <pc:docMk/>
            <pc:sldMk cId="1681638930" sldId="324"/>
            <ac:grpSpMk id="31" creationId="{0C4A17ED-96AA-44A6-A050-E1A7A1CDD9E7}"/>
          </ac:grpSpMkLst>
        </pc:grpChg>
      </pc:sldChg>
      <pc:sldChg chg="del">
        <pc:chgData name="Coyne, Claire" userId="S::coyne_claire@sac.edu::55980f49-584e-4e0c-8943-e714ecf6ce64" providerId="AD" clId="Web-{B7B814A0-91A0-4935-89D6-19E3A1452E66}" dt="2024-08-14T06:30:27.257" v="2"/>
        <pc:sldMkLst>
          <pc:docMk/>
          <pc:sldMk cId="3608252588" sldId="330"/>
        </pc:sldMkLst>
      </pc:sldChg>
      <pc:sldChg chg="del">
        <pc:chgData name="Coyne, Claire" userId="S::coyne_claire@sac.edu::55980f49-584e-4e0c-8943-e714ecf6ce64" providerId="AD" clId="Web-{B7B814A0-91A0-4935-89D6-19E3A1452E66}" dt="2024-08-14T07:07:40.156" v="16"/>
        <pc:sldMkLst>
          <pc:docMk/>
          <pc:sldMk cId="4096286342" sldId="337"/>
        </pc:sldMkLst>
      </pc:sldChg>
      <pc:sldChg chg="modSp">
        <pc:chgData name="Coyne, Claire" userId="S::coyne_claire@sac.edu::55980f49-584e-4e0c-8943-e714ecf6ce64" providerId="AD" clId="Web-{B7B814A0-91A0-4935-89D6-19E3A1452E66}" dt="2024-08-14T07:24:51.351" v="39" actId="14100"/>
        <pc:sldMkLst>
          <pc:docMk/>
          <pc:sldMk cId="3496610231" sldId="344"/>
        </pc:sldMkLst>
        <pc:spChg chg="mod">
          <ac:chgData name="Coyne, Claire" userId="S::coyne_claire@sac.edu::55980f49-584e-4e0c-8943-e714ecf6ce64" providerId="AD" clId="Web-{B7B814A0-91A0-4935-89D6-19E3A1452E66}" dt="2024-08-14T07:24:51.351" v="39" actId="14100"/>
          <ac:spMkLst>
            <pc:docMk/>
            <pc:sldMk cId="3496610231" sldId="344"/>
            <ac:spMk id="3" creationId="{700DF298-AD43-CF14-C975-4947EFA8C2EC}"/>
          </ac:spMkLst>
        </pc:spChg>
      </pc:sldChg>
      <pc:sldChg chg="modSp">
        <pc:chgData name="Coyne, Claire" userId="S::coyne_claire@sac.edu::55980f49-584e-4e0c-8943-e714ecf6ce64" providerId="AD" clId="Web-{B7B814A0-91A0-4935-89D6-19E3A1452E66}" dt="2024-08-14T05:31:14.187" v="0" actId="20577"/>
        <pc:sldMkLst>
          <pc:docMk/>
          <pc:sldMk cId="2984346798" sldId="347"/>
        </pc:sldMkLst>
        <pc:spChg chg="mod">
          <ac:chgData name="Coyne, Claire" userId="S::coyne_claire@sac.edu::55980f49-584e-4e0c-8943-e714ecf6ce64" providerId="AD" clId="Web-{B7B814A0-91A0-4935-89D6-19E3A1452E66}" dt="2024-08-14T05:31:14.187" v="0" actId="20577"/>
          <ac:spMkLst>
            <pc:docMk/>
            <pc:sldMk cId="2984346798" sldId="347"/>
            <ac:spMk id="96" creationId="{00000000-0000-0000-0000-000000000000}"/>
          </ac:spMkLst>
        </pc:spChg>
      </pc:sldChg>
      <pc:sldChg chg="add">
        <pc:chgData name="Coyne, Claire" userId="S::coyne_claire@sac.edu::55980f49-584e-4e0c-8943-e714ecf6ce64" providerId="AD" clId="Web-{B7B814A0-91A0-4935-89D6-19E3A1452E66}" dt="2024-08-14T06:30:16.912" v="1"/>
        <pc:sldMkLst>
          <pc:docMk/>
          <pc:sldMk cId="3441947813" sldId="370"/>
        </pc:sldMkLst>
      </pc:sldChg>
      <pc:sldChg chg="add del">
        <pc:chgData name="Coyne, Claire" userId="S::coyne_claire@sac.edu::55980f49-584e-4e0c-8943-e714ecf6ce64" providerId="AD" clId="Web-{B7B814A0-91A0-4935-89D6-19E3A1452E66}" dt="2024-08-14T07:05:55.634" v="10"/>
        <pc:sldMkLst>
          <pc:docMk/>
          <pc:sldMk cId="4278266099" sldId="374"/>
        </pc:sldMkLst>
      </pc:sldChg>
      <pc:sldChg chg="add">
        <pc:chgData name="Coyne, Claire" userId="S::coyne_claire@sac.edu::55980f49-584e-4e0c-8943-e714ecf6ce64" providerId="AD" clId="Web-{B7B814A0-91A0-4935-89D6-19E3A1452E66}" dt="2024-08-14T07:06:17.869" v="11"/>
        <pc:sldMkLst>
          <pc:docMk/>
          <pc:sldMk cId="1931783959" sldId="375"/>
        </pc:sldMkLst>
      </pc:sldChg>
      <pc:sldChg chg="add del">
        <pc:chgData name="Coyne, Claire" userId="S::coyne_claire@sac.edu::55980f49-584e-4e0c-8943-e714ecf6ce64" providerId="AD" clId="Web-{B7B814A0-91A0-4935-89D6-19E3A1452E66}" dt="2024-08-14T07:05:55.618" v="9"/>
        <pc:sldMkLst>
          <pc:docMk/>
          <pc:sldMk cId="2920063743" sldId="375"/>
        </pc:sldMkLst>
      </pc:sldChg>
      <pc:sldChg chg="add del">
        <pc:chgData name="Coyne, Claire" userId="S::coyne_claire@sac.edu::55980f49-584e-4e0c-8943-e714ecf6ce64" providerId="AD" clId="Web-{B7B814A0-91A0-4935-89D6-19E3A1452E66}" dt="2024-08-14T07:05:55.618" v="8"/>
        <pc:sldMkLst>
          <pc:docMk/>
          <pc:sldMk cId="2333941391" sldId="376"/>
        </pc:sldMkLst>
      </pc:sldChg>
      <pc:sldChg chg="add">
        <pc:chgData name="Coyne, Claire" userId="S::coyne_claire@sac.edu::55980f49-584e-4e0c-8943-e714ecf6ce64" providerId="AD" clId="Web-{B7B814A0-91A0-4935-89D6-19E3A1452E66}" dt="2024-08-14T07:06:17.885" v="12"/>
        <pc:sldMkLst>
          <pc:docMk/>
          <pc:sldMk cId="2920063743" sldId="376"/>
        </pc:sldMkLst>
      </pc:sldChg>
      <pc:sldChg chg="add del">
        <pc:chgData name="Coyne, Claire" userId="S::coyne_claire@sac.edu::55980f49-584e-4e0c-8943-e714ecf6ce64" providerId="AD" clId="Web-{B7B814A0-91A0-4935-89D6-19E3A1452E66}" dt="2024-08-14T07:05:55.618" v="7"/>
        <pc:sldMkLst>
          <pc:docMk/>
          <pc:sldMk cId="419014751" sldId="377"/>
        </pc:sldMkLst>
      </pc:sldChg>
      <pc:sldChg chg="add">
        <pc:chgData name="Coyne, Claire" userId="S::coyne_claire@sac.edu::55980f49-584e-4e0c-8943-e714ecf6ce64" providerId="AD" clId="Web-{B7B814A0-91A0-4935-89D6-19E3A1452E66}" dt="2024-08-14T07:06:17.901" v="13"/>
        <pc:sldMkLst>
          <pc:docMk/>
          <pc:sldMk cId="2333941391" sldId="377"/>
        </pc:sldMkLst>
      </pc:sldChg>
      <pc:sldChg chg="addSp delSp modSp add mod setBg">
        <pc:chgData name="Coyne, Claire" userId="S::coyne_claire@sac.edu::55980f49-584e-4e0c-8943-e714ecf6ce64" providerId="AD" clId="Web-{B7B814A0-91A0-4935-89D6-19E3A1452E66}" dt="2024-08-14T07:08:31.941" v="19" actId="14100"/>
        <pc:sldMkLst>
          <pc:docMk/>
          <pc:sldMk cId="419014751" sldId="378"/>
        </pc:sldMkLst>
        <pc:spChg chg="mod">
          <ac:chgData name="Coyne, Claire" userId="S::coyne_claire@sac.edu::55980f49-584e-4e0c-8943-e714ecf6ce64" providerId="AD" clId="Web-{B7B814A0-91A0-4935-89D6-19E3A1452E66}" dt="2024-08-14T07:06:53.606" v="15"/>
          <ac:spMkLst>
            <pc:docMk/>
            <pc:sldMk cId="419014751" sldId="378"/>
            <ac:spMk id="2" creationId="{024EB4D7-7902-C266-FD39-0B6F44A826BA}"/>
          </ac:spMkLst>
        </pc:spChg>
        <pc:spChg chg="del">
          <ac:chgData name="Coyne, Claire" userId="S::coyne_claire@sac.edu::55980f49-584e-4e0c-8943-e714ecf6ce64" providerId="AD" clId="Web-{B7B814A0-91A0-4935-89D6-19E3A1452E66}" dt="2024-08-14T07:06:53.606" v="15"/>
          <ac:spMkLst>
            <pc:docMk/>
            <pc:sldMk cId="419014751" sldId="378"/>
            <ac:spMk id="3" creationId="{7AB99423-A8C4-A40A-5395-44796100A401}"/>
          </ac:spMkLst>
        </pc:spChg>
        <pc:spChg chg="add">
          <ac:chgData name="Coyne, Claire" userId="S::coyne_claire@sac.edu::55980f49-584e-4e0c-8943-e714ecf6ce64" providerId="AD" clId="Web-{B7B814A0-91A0-4935-89D6-19E3A1452E66}" dt="2024-08-14T07:06:53.606" v="15"/>
          <ac:spMkLst>
            <pc:docMk/>
            <pc:sldMk cId="419014751" sldId="378"/>
            <ac:spMk id="9" creationId="{7301F447-EEF7-48F5-AF73-7566EE7F64AD}"/>
          </ac:spMkLst>
        </pc:spChg>
        <pc:spChg chg="add">
          <ac:chgData name="Coyne, Claire" userId="S::coyne_claire@sac.edu::55980f49-584e-4e0c-8943-e714ecf6ce64" providerId="AD" clId="Web-{B7B814A0-91A0-4935-89D6-19E3A1452E66}" dt="2024-08-14T07:06:53.606" v="15"/>
          <ac:spMkLst>
            <pc:docMk/>
            <pc:sldMk cId="419014751" sldId="378"/>
            <ac:spMk id="11" creationId="{F7117410-A2A4-4085-9ADC-46744551DBDE}"/>
          </ac:spMkLst>
        </pc:spChg>
        <pc:spChg chg="add">
          <ac:chgData name="Coyne, Claire" userId="S::coyne_claire@sac.edu::55980f49-584e-4e0c-8943-e714ecf6ce64" providerId="AD" clId="Web-{B7B814A0-91A0-4935-89D6-19E3A1452E66}" dt="2024-08-14T07:06:53.606" v="15"/>
          <ac:spMkLst>
            <pc:docMk/>
            <pc:sldMk cId="419014751" sldId="378"/>
            <ac:spMk id="13" creationId="{99F74EB5-E547-4FB4-95F5-BCC788F3C4A0}"/>
          </ac:spMkLst>
        </pc:spChg>
        <pc:graphicFrameChg chg="add mod">
          <ac:chgData name="Coyne, Claire" userId="S::coyne_claire@sac.edu::55980f49-584e-4e0c-8943-e714ecf6ce64" providerId="AD" clId="Web-{B7B814A0-91A0-4935-89D6-19E3A1452E66}" dt="2024-08-14T07:08:31.941" v="19" actId="14100"/>
          <ac:graphicFrameMkLst>
            <pc:docMk/>
            <pc:sldMk cId="419014751" sldId="378"/>
            <ac:graphicFrameMk id="5" creationId="{FB9AEC37-905D-E0B0-205F-4E496D92F037}"/>
          </ac:graphicFrameMkLst>
        </pc:graphicFrameChg>
      </pc:sldChg>
      <pc:sldChg chg="new">
        <pc:chgData name="Coyne, Claire" userId="S::coyne_claire@sac.edu::55980f49-584e-4e0c-8943-e714ecf6ce64" providerId="AD" clId="Web-{B7B814A0-91A0-4935-89D6-19E3A1452E66}" dt="2024-08-14T07:09:40.836" v="20"/>
        <pc:sldMkLst>
          <pc:docMk/>
          <pc:sldMk cId="2019424763" sldId="380"/>
        </pc:sldMkLst>
      </pc:sldChg>
      <pc:sldChg chg="add mod setBg">
        <pc:chgData name="Coyne, Claire" userId="S::coyne_claire@sac.edu::55980f49-584e-4e0c-8943-e714ecf6ce64" providerId="AD" clId="Web-{B7B814A0-91A0-4935-89D6-19E3A1452E66}" dt="2024-08-14T07:30:40.520" v="42"/>
        <pc:sldMkLst>
          <pc:docMk/>
          <pc:sldMk cId="4240926648" sldId="382"/>
        </pc:sldMkLst>
      </pc:sldChg>
      <pc:sldMasterChg chg="addSldLayout delSldLayout">
        <pc:chgData name="Coyne, Claire" userId="S::coyne_claire@sac.edu::55980f49-584e-4e0c-8943-e714ecf6ce64" providerId="AD" clId="Web-{B7B814A0-91A0-4935-89D6-19E3A1452E66}" dt="2024-08-14T07:05:55.634" v="10"/>
        <pc:sldMasterMkLst>
          <pc:docMk/>
          <pc:sldMasterMk cId="0" sldId="2147483721"/>
        </pc:sldMasterMkLst>
        <pc:sldLayoutChg chg="add del">
          <pc:chgData name="Coyne, Claire" userId="S::coyne_claire@sac.edu::55980f49-584e-4e0c-8943-e714ecf6ce64" providerId="AD" clId="Web-{B7B814A0-91A0-4935-89D6-19E3A1452E66}" dt="2024-08-14T07:05:55.634" v="10"/>
          <pc:sldLayoutMkLst>
            <pc:docMk/>
            <pc:sldMasterMk cId="0" sldId="2147483721"/>
            <pc:sldLayoutMk cId="269138221" sldId="2147483732"/>
          </pc:sldLayoutMkLst>
        </pc:sldLayoutChg>
      </pc:sldMasterChg>
      <pc:sldMasterChg chg="add addSldLayout">
        <pc:chgData name="Coyne, Claire" userId="S::coyne_claire@sac.edu::55980f49-584e-4e0c-8943-e714ecf6ce64" providerId="AD" clId="Web-{B7B814A0-91A0-4935-89D6-19E3A1452E66}" dt="2024-08-14T07:22:25.919" v="23"/>
        <pc:sldMasterMkLst>
          <pc:docMk/>
          <pc:sldMasterMk cId="1085258916" sldId="2147483804"/>
        </pc:sldMasterMkLst>
        <pc:sldLayoutChg chg="add">
          <pc:chgData name="Coyne, Claire" userId="S::coyne_claire@sac.edu::55980f49-584e-4e0c-8943-e714ecf6ce64" providerId="AD" clId="Web-{B7B814A0-91A0-4935-89D6-19E3A1452E66}" dt="2024-08-14T07:22:25.919" v="23"/>
          <pc:sldLayoutMkLst>
            <pc:docMk/>
            <pc:sldMasterMk cId="1085258916" sldId="2147483804"/>
            <pc:sldLayoutMk cId="923598827" sldId="2147483805"/>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4100119718" sldId="2147483806"/>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3716605957" sldId="2147483807"/>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1665502706" sldId="2147483808"/>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52167467" sldId="2147483809"/>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2105723181" sldId="2147483810"/>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2051534143" sldId="2147483811"/>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1934966199" sldId="2147483812"/>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4077066191" sldId="2147483813"/>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2836961079" sldId="2147483814"/>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2160525168" sldId="2147483815"/>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2665779977" sldId="2147483816"/>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2230735874" sldId="2147483817"/>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196054312" sldId="2147483818"/>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1916752463" sldId="2147483819"/>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309529541" sldId="2147483820"/>
          </pc:sldLayoutMkLst>
        </pc:sldLayoutChg>
      </pc:sldMasterChg>
    </pc:docChg>
  </pc:docChgLst>
  <pc:docChgLst>
    <pc:chgData name="Weber, Merari" userId="S::weber_merari@sac.edu::f695c86d-902b-4877-a255-2a380113c3e3" providerId="AD" clId="Web-{DDD1B479-223D-E2E4-6B18-76560C5FA96B}"/>
    <pc:docChg chg="modSld">
      <pc:chgData name="Weber, Merari" userId="S::weber_merari@sac.edu::f695c86d-902b-4877-a255-2a380113c3e3" providerId="AD" clId="Web-{DDD1B479-223D-E2E4-6B18-76560C5FA96B}" dt="2024-08-14T15:52:47.383" v="4" actId="1076"/>
      <pc:docMkLst>
        <pc:docMk/>
      </pc:docMkLst>
      <pc:sldChg chg="addSp delSp modSp">
        <pc:chgData name="Weber, Merari" userId="S::weber_merari@sac.edu::f695c86d-902b-4877-a255-2a380113c3e3" providerId="AD" clId="Web-{DDD1B479-223D-E2E4-6B18-76560C5FA96B}" dt="2024-08-14T15:52:47.383" v="4" actId="1076"/>
        <pc:sldMkLst>
          <pc:docMk/>
          <pc:sldMk cId="1931783959" sldId="375"/>
        </pc:sldMkLst>
        <pc:picChg chg="add del mod">
          <ac:chgData name="Weber, Merari" userId="S::weber_merari@sac.edu::f695c86d-902b-4877-a255-2a380113c3e3" providerId="AD" clId="Web-{DDD1B479-223D-E2E4-6B18-76560C5FA96B}" dt="2024-08-14T15:52:08.163" v="2"/>
          <ac:picMkLst>
            <pc:docMk/>
            <pc:sldMk cId="1931783959" sldId="375"/>
            <ac:picMk id="2" creationId="{C3DFE282-F0C2-0C88-6CA4-629AF5310DA5}"/>
          </ac:picMkLst>
        </pc:picChg>
        <pc:picChg chg="add mod">
          <ac:chgData name="Weber, Merari" userId="S::weber_merari@sac.edu::f695c86d-902b-4877-a255-2a380113c3e3" providerId="AD" clId="Web-{DDD1B479-223D-E2E4-6B18-76560C5FA96B}" dt="2024-08-14T15:52:47.383" v="4" actId="1076"/>
          <ac:picMkLst>
            <pc:docMk/>
            <pc:sldMk cId="1931783959" sldId="375"/>
            <ac:picMk id="4" creationId="{E94CF6C5-5FEB-3366-2E51-88643F391DF8}"/>
          </ac:picMkLst>
        </pc:picChg>
        <pc:picChg chg="del">
          <ac:chgData name="Weber, Merari" userId="S::weber_merari@sac.edu::f695c86d-902b-4877-a255-2a380113c3e3" providerId="AD" clId="Web-{DDD1B479-223D-E2E4-6B18-76560C5FA96B}" dt="2024-08-14T15:51:52.100" v="0"/>
          <ac:picMkLst>
            <pc:docMk/>
            <pc:sldMk cId="1931783959" sldId="375"/>
            <ac:picMk id="8" creationId="{669465F9-5326-FE62-0F47-6A46069C6509}"/>
          </ac:picMkLst>
        </pc:picChg>
      </pc:sldChg>
    </pc:docChg>
  </pc:docChgLst>
  <pc:docChgLst>
    <pc:chgData name="Knight, Annie" userId="S::knight_annie@sac.edu::c9ba30ae-7533-4731-8ceb-a17c33370b11" providerId="AD" clId="Web-{1DF64C96-1BFC-4151-8E5E-EBBCFE1E8C9B}"/>
    <pc:docChg chg="addSld delSld modSld">
      <pc:chgData name="Knight, Annie" userId="S::knight_annie@sac.edu::c9ba30ae-7533-4731-8ceb-a17c33370b11" providerId="AD" clId="Web-{1DF64C96-1BFC-4151-8E5E-EBBCFE1E8C9B}" dt="2024-08-13T23:48:35.095" v="138" actId="20577"/>
      <pc:docMkLst>
        <pc:docMk/>
      </pc:docMkLst>
      <pc:sldChg chg="del">
        <pc:chgData name="Knight, Annie" userId="S::knight_annie@sac.edu::c9ba30ae-7533-4731-8ceb-a17c33370b11" providerId="AD" clId="Web-{1DF64C96-1BFC-4151-8E5E-EBBCFE1E8C9B}" dt="2024-08-13T23:37:08.437" v="1"/>
        <pc:sldMkLst>
          <pc:docMk/>
          <pc:sldMk cId="2653352640" sldId="336"/>
        </pc:sldMkLst>
      </pc:sldChg>
      <pc:sldChg chg="modSp add">
        <pc:chgData name="Knight, Annie" userId="S::knight_annie@sac.edu::c9ba30ae-7533-4731-8ceb-a17c33370b11" providerId="AD" clId="Web-{1DF64C96-1BFC-4151-8E5E-EBBCFE1E8C9B}" dt="2024-08-13T23:43:21.619" v="70" actId="20577"/>
        <pc:sldMkLst>
          <pc:docMk/>
          <pc:sldMk cId="2723566636" sldId="353"/>
        </pc:sldMkLst>
        <pc:spChg chg="mod">
          <ac:chgData name="Knight, Annie" userId="S::knight_annie@sac.edu::c9ba30ae-7533-4731-8ceb-a17c33370b11" providerId="AD" clId="Web-{1DF64C96-1BFC-4151-8E5E-EBBCFE1E8C9B}" dt="2024-08-13T23:43:21.619" v="70" actId="20577"/>
          <ac:spMkLst>
            <pc:docMk/>
            <pc:sldMk cId="2723566636" sldId="353"/>
            <ac:spMk id="7" creationId="{00000000-0000-0000-0000-000000000000}"/>
          </ac:spMkLst>
        </pc:spChg>
      </pc:sldChg>
      <pc:sldChg chg="modSp add">
        <pc:chgData name="Knight, Annie" userId="S::knight_annie@sac.edu::c9ba30ae-7533-4731-8ceb-a17c33370b11" providerId="AD" clId="Web-{1DF64C96-1BFC-4151-8E5E-EBBCFE1E8C9B}" dt="2024-08-13T23:48:35.095" v="138" actId="20577"/>
        <pc:sldMkLst>
          <pc:docMk/>
          <pc:sldMk cId="1691915192" sldId="354"/>
        </pc:sldMkLst>
        <pc:spChg chg="mod">
          <ac:chgData name="Knight, Annie" userId="S::knight_annie@sac.edu::c9ba30ae-7533-4731-8ceb-a17c33370b11" providerId="AD" clId="Web-{1DF64C96-1BFC-4151-8E5E-EBBCFE1E8C9B}" dt="2024-08-13T23:43:15.478" v="69" actId="20577"/>
          <ac:spMkLst>
            <pc:docMk/>
            <pc:sldMk cId="1691915192" sldId="354"/>
            <ac:spMk id="3" creationId="{00000000-0000-0000-0000-000000000000}"/>
          </ac:spMkLst>
        </pc:spChg>
        <pc:spChg chg="mod">
          <ac:chgData name="Knight, Annie" userId="S::knight_annie@sac.edu::c9ba30ae-7533-4731-8ceb-a17c33370b11" providerId="AD" clId="Web-{1DF64C96-1BFC-4151-8E5E-EBBCFE1E8C9B}" dt="2024-08-13T23:48:35.095" v="138" actId="20577"/>
          <ac:spMkLst>
            <pc:docMk/>
            <pc:sldMk cId="1691915192" sldId="354"/>
            <ac:spMk id="4" creationId="{00000000-0000-0000-0000-000000000000}"/>
          </ac:spMkLst>
        </pc:spChg>
      </pc:sldChg>
      <pc:sldChg chg="modSp add">
        <pc:chgData name="Knight, Annie" userId="S::knight_annie@sac.edu::c9ba30ae-7533-4731-8ceb-a17c33370b11" providerId="AD" clId="Web-{1DF64C96-1BFC-4151-8E5E-EBBCFE1E8C9B}" dt="2024-08-13T23:42:43.898" v="67" actId="20577"/>
        <pc:sldMkLst>
          <pc:docMk/>
          <pc:sldMk cId="772369493" sldId="355"/>
        </pc:sldMkLst>
        <pc:spChg chg="mod">
          <ac:chgData name="Knight, Annie" userId="S::knight_annie@sac.edu::c9ba30ae-7533-4731-8ceb-a17c33370b11" providerId="AD" clId="Web-{1DF64C96-1BFC-4151-8E5E-EBBCFE1E8C9B}" dt="2024-08-13T23:42:18.099" v="57" actId="20577"/>
          <ac:spMkLst>
            <pc:docMk/>
            <pc:sldMk cId="772369493" sldId="355"/>
            <ac:spMk id="3" creationId="{00000000-0000-0000-0000-000000000000}"/>
          </ac:spMkLst>
        </pc:spChg>
        <pc:spChg chg="mod">
          <ac:chgData name="Knight, Annie" userId="S::knight_annie@sac.edu::c9ba30ae-7533-4731-8ceb-a17c33370b11" providerId="AD" clId="Web-{1DF64C96-1BFC-4151-8E5E-EBBCFE1E8C9B}" dt="2024-08-13T23:42:43.898" v="67" actId="20577"/>
          <ac:spMkLst>
            <pc:docMk/>
            <pc:sldMk cId="772369493" sldId="355"/>
            <ac:spMk id="4" creationId="{00000000-0000-0000-0000-000000000000}"/>
          </ac:spMkLst>
        </pc:spChg>
      </pc:sldChg>
      <pc:sldChg chg="modSp add">
        <pc:chgData name="Knight, Annie" userId="S::knight_annie@sac.edu::c9ba30ae-7533-4731-8ceb-a17c33370b11" providerId="AD" clId="Web-{1DF64C96-1BFC-4151-8E5E-EBBCFE1E8C9B}" dt="2024-08-13T23:42:06.348" v="56" actId="20577"/>
        <pc:sldMkLst>
          <pc:docMk/>
          <pc:sldMk cId="1882276635" sldId="356"/>
        </pc:sldMkLst>
        <pc:spChg chg="mod">
          <ac:chgData name="Knight, Annie" userId="S::knight_annie@sac.edu::c9ba30ae-7533-4731-8ceb-a17c33370b11" providerId="AD" clId="Web-{1DF64C96-1BFC-4151-8E5E-EBBCFE1E8C9B}" dt="2024-08-13T23:41:59.285" v="53" actId="20577"/>
          <ac:spMkLst>
            <pc:docMk/>
            <pc:sldMk cId="1882276635" sldId="356"/>
            <ac:spMk id="3" creationId="{00000000-0000-0000-0000-000000000000}"/>
          </ac:spMkLst>
        </pc:spChg>
        <pc:spChg chg="mod">
          <ac:chgData name="Knight, Annie" userId="S::knight_annie@sac.edu::c9ba30ae-7533-4731-8ceb-a17c33370b11" providerId="AD" clId="Web-{1DF64C96-1BFC-4151-8E5E-EBBCFE1E8C9B}" dt="2024-08-13T23:42:06.348" v="56" actId="20577"/>
          <ac:spMkLst>
            <pc:docMk/>
            <pc:sldMk cId="1882276635" sldId="356"/>
            <ac:spMk id="4" creationId="{00000000-0000-0000-0000-000000000000}"/>
          </ac:spMkLst>
        </pc:spChg>
      </pc:sldChg>
      <pc:sldChg chg="modSp add">
        <pc:chgData name="Knight, Annie" userId="S::knight_annie@sac.edu::c9ba30ae-7533-4731-8ceb-a17c33370b11" providerId="AD" clId="Web-{1DF64C96-1BFC-4151-8E5E-EBBCFE1E8C9B}" dt="2024-08-13T23:41:50.082" v="52" actId="20577"/>
        <pc:sldMkLst>
          <pc:docMk/>
          <pc:sldMk cId="3215726262" sldId="357"/>
        </pc:sldMkLst>
        <pc:spChg chg="mod">
          <ac:chgData name="Knight, Annie" userId="S::knight_annie@sac.edu::c9ba30ae-7533-4731-8ceb-a17c33370b11" providerId="AD" clId="Web-{1DF64C96-1BFC-4151-8E5E-EBBCFE1E8C9B}" dt="2024-08-13T23:41:43.441" v="50" actId="20577"/>
          <ac:spMkLst>
            <pc:docMk/>
            <pc:sldMk cId="3215726262" sldId="357"/>
            <ac:spMk id="3" creationId="{00000000-0000-0000-0000-000000000000}"/>
          </ac:spMkLst>
        </pc:spChg>
        <pc:spChg chg="mod">
          <ac:chgData name="Knight, Annie" userId="S::knight_annie@sac.edu::c9ba30ae-7533-4731-8ceb-a17c33370b11" providerId="AD" clId="Web-{1DF64C96-1BFC-4151-8E5E-EBBCFE1E8C9B}" dt="2024-08-13T23:41:50.082" v="52" actId="20577"/>
          <ac:spMkLst>
            <pc:docMk/>
            <pc:sldMk cId="3215726262" sldId="357"/>
            <ac:spMk id="4" creationId="{00000000-0000-0000-0000-000000000000}"/>
          </ac:spMkLst>
        </pc:spChg>
      </pc:sldChg>
      <pc:sldChg chg="modSp add">
        <pc:chgData name="Knight, Annie" userId="S::knight_annie@sac.edu::c9ba30ae-7533-4731-8ceb-a17c33370b11" providerId="AD" clId="Web-{1DF64C96-1BFC-4151-8E5E-EBBCFE1E8C9B}" dt="2024-08-13T23:47:06.073" v="108" actId="20577"/>
        <pc:sldMkLst>
          <pc:docMk/>
          <pc:sldMk cId="1368644159" sldId="358"/>
        </pc:sldMkLst>
        <pc:spChg chg="mod">
          <ac:chgData name="Knight, Annie" userId="S::knight_annie@sac.edu::c9ba30ae-7533-4731-8ceb-a17c33370b11" providerId="AD" clId="Web-{1DF64C96-1BFC-4151-8E5E-EBBCFE1E8C9B}" dt="2024-08-13T23:41:28.846" v="47" actId="20577"/>
          <ac:spMkLst>
            <pc:docMk/>
            <pc:sldMk cId="1368644159" sldId="358"/>
            <ac:spMk id="3" creationId="{00000000-0000-0000-0000-000000000000}"/>
          </ac:spMkLst>
        </pc:spChg>
        <pc:spChg chg="mod">
          <ac:chgData name="Knight, Annie" userId="S::knight_annie@sac.edu::c9ba30ae-7533-4731-8ceb-a17c33370b11" providerId="AD" clId="Web-{1DF64C96-1BFC-4151-8E5E-EBBCFE1E8C9B}" dt="2024-08-13T23:47:06.073" v="108" actId="20577"/>
          <ac:spMkLst>
            <pc:docMk/>
            <pc:sldMk cId="1368644159" sldId="358"/>
            <ac:spMk id="4" creationId="{00000000-0000-0000-0000-000000000000}"/>
          </ac:spMkLst>
        </pc:spChg>
      </pc:sldChg>
      <pc:sldChg chg="modSp add">
        <pc:chgData name="Knight, Annie" userId="S::knight_annie@sac.edu::c9ba30ae-7533-4731-8ceb-a17c33370b11" providerId="AD" clId="Web-{1DF64C96-1BFC-4151-8E5E-EBBCFE1E8C9B}" dt="2024-08-13T23:46:41.852" v="106" actId="1076"/>
        <pc:sldMkLst>
          <pc:docMk/>
          <pc:sldMk cId="2661007342" sldId="359"/>
        </pc:sldMkLst>
        <pc:spChg chg="mod">
          <ac:chgData name="Knight, Annie" userId="S::knight_annie@sac.edu::c9ba30ae-7533-4731-8ceb-a17c33370b11" providerId="AD" clId="Web-{1DF64C96-1BFC-4151-8E5E-EBBCFE1E8C9B}" dt="2024-08-13T23:46:04.803" v="88" actId="20577"/>
          <ac:spMkLst>
            <pc:docMk/>
            <pc:sldMk cId="2661007342" sldId="359"/>
            <ac:spMk id="3" creationId="{00000000-0000-0000-0000-000000000000}"/>
          </ac:spMkLst>
        </pc:spChg>
        <pc:spChg chg="mod">
          <ac:chgData name="Knight, Annie" userId="S::knight_annie@sac.edu::c9ba30ae-7533-4731-8ceb-a17c33370b11" providerId="AD" clId="Web-{1DF64C96-1BFC-4151-8E5E-EBBCFE1E8C9B}" dt="2024-08-13T23:46:41.852" v="106" actId="1076"/>
          <ac:spMkLst>
            <pc:docMk/>
            <pc:sldMk cId="2661007342" sldId="359"/>
            <ac:spMk id="4" creationId="{00000000-0000-0000-0000-000000000000}"/>
          </ac:spMkLst>
        </pc:spChg>
      </pc:sldChg>
    </pc:docChg>
  </pc:docChgLst>
  <pc:docChgLst>
    <pc:chgData name="Coyne, Claire" userId="S::coyne_claire@sac.edu::55980f49-584e-4e0c-8943-e714ecf6ce64" providerId="AD" clId="Web-{286846D0-8CA5-4C3D-B440-DC5775E25E69}"/>
    <pc:docChg chg="addSld modSld">
      <pc:chgData name="Coyne, Claire" userId="S::coyne_claire@sac.edu::55980f49-584e-4e0c-8943-e714ecf6ce64" providerId="AD" clId="Web-{286846D0-8CA5-4C3D-B440-DC5775E25E69}" dt="2024-08-11T04:01:06.842" v="761" actId="20577"/>
      <pc:docMkLst>
        <pc:docMk/>
      </pc:docMkLst>
      <pc:sldChg chg="addSp delSp modSp">
        <pc:chgData name="Coyne, Claire" userId="S::coyne_claire@sac.edu::55980f49-584e-4e0c-8943-e714ecf6ce64" providerId="AD" clId="Web-{286846D0-8CA5-4C3D-B440-DC5775E25E69}" dt="2024-08-11T03:06:42.763" v="257" actId="1076"/>
        <pc:sldMkLst>
          <pc:docMk/>
          <pc:sldMk cId="0" sldId="275"/>
        </pc:sldMkLst>
        <pc:picChg chg="del">
          <ac:chgData name="Coyne, Claire" userId="S::coyne_claire@sac.edu::55980f49-584e-4e0c-8943-e714ecf6ce64" providerId="AD" clId="Web-{286846D0-8CA5-4C3D-B440-DC5775E25E69}" dt="2024-08-11T03:04:47.274" v="232"/>
          <ac:picMkLst>
            <pc:docMk/>
            <pc:sldMk cId="0" sldId="275"/>
            <ac:picMk id="3" creationId="{75525E8F-F7E3-9A10-83AE-CEBA5C590C74}"/>
          </ac:picMkLst>
        </pc:picChg>
        <pc:picChg chg="add mod">
          <ac:chgData name="Coyne, Claire" userId="S::coyne_claire@sac.edu::55980f49-584e-4e0c-8943-e714ecf6ce64" providerId="AD" clId="Web-{286846D0-8CA5-4C3D-B440-DC5775E25E69}" dt="2024-08-11T03:06:42.763" v="257" actId="1076"/>
          <ac:picMkLst>
            <pc:docMk/>
            <pc:sldMk cId="0" sldId="275"/>
            <ac:picMk id="4" creationId="{80395F6C-9264-6C53-69FD-3B5819F1DAAD}"/>
          </ac:picMkLst>
        </pc:picChg>
      </pc:sldChg>
      <pc:sldChg chg="addSp delSp modSp add">
        <pc:chgData name="Coyne, Claire" userId="S::coyne_claire@sac.edu::55980f49-584e-4e0c-8943-e714ecf6ce64" providerId="AD" clId="Web-{286846D0-8CA5-4C3D-B440-DC5775E25E69}" dt="2024-08-11T03:07:27.046" v="258" actId="14100"/>
        <pc:sldMkLst>
          <pc:docMk/>
          <pc:sldMk cId="1722606992" sldId="281"/>
        </pc:sldMkLst>
        <pc:spChg chg="del mod">
          <ac:chgData name="Coyne, Claire" userId="S::coyne_claire@sac.edu::55980f49-584e-4e0c-8943-e714ecf6ce64" providerId="AD" clId="Web-{286846D0-8CA5-4C3D-B440-DC5775E25E69}" dt="2024-08-11T02:56:44.673" v="25"/>
          <ac:spMkLst>
            <pc:docMk/>
            <pc:sldMk cId="1722606992" sldId="281"/>
            <ac:spMk id="4" creationId="{83DED72C-1B11-0778-5EFD-2682311836D7}"/>
          </ac:spMkLst>
        </pc:spChg>
        <pc:spChg chg="add mod">
          <ac:chgData name="Coyne, Claire" userId="S::coyne_claire@sac.edu::55980f49-584e-4e0c-8943-e714ecf6ce64" providerId="AD" clId="Web-{286846D0-8CA5-4C3D-B440-DC5775E25E69}" dt="2024-08-11T03:06:04.496" v="249" actId="1076"/>
          <ac:spMkLst>
            <pc:docMk/>
            <pc:sldMk cId="1722606992" sldId="281"/>
            <ac:spMk id="8" creationId="{D61B31E9-1404-23C8-5F7E-62B47DC52376}"/>
          </ac:spMkLst>
        </pc:spChg>
        <pc:spChg chg="add del mod">
          <ac:chgData name="Coyne, Claire" userId="S::coyne_claire@sac.edu::55980f49-584e-4e0c-8943-e714ecf6ce64" providerId="AD" clId="Web-{286846D0-8CA5-4C3D-B440-DC5775E25E69}" dt="2024-08-11T02:28:54.708" v="13"/>
          <ac:spMkLst>
            <pc:docMk/>
            <pc:sldMk cId="1722606992" sldId="281"/>
            <ac:spMk id="9" creationId="{4E8E26BA-0762-DA63-8757-23FF53009001}"/>
          </ac:spMkLst>
        </pc:spChg>
        <pc:spChg chg="add mod">
          <ac:chgData name="Coyne, Claire" userId="S::coyne_claire@sac.edu::55980f49-584e-4e0c-8943-e714ecf6ce64" providerId="AD" clId="Web-{286846D0-8CA5-4C3D-B440-DC5775E25E69}" dt="2024-08-11T03:03:59.893" v="230" actId="20577"/>
          <ac:spMkLst>
            <pc:docMk/>
            <pc:sldMk cId="1722606992" sldId="281"/>
            <ac:spMk id="9" creationId="{8B072DCC-F8C2-376E-9B27-9E15F246C2CD}"/>
          </ac:spMkLst>
        </pc:spChg>
        <pc:spChg chg="mod">
          <ac:chgData name="Coyne, Claire" userId="S::coyne_claire@sac.edu::55980f49-584e-4e0c-8943-e714ecf6ce64" providerId="AD" clId="Web-{286846D0-8CA5-4C3D-B440-DC5775E25E69}" dt="2024-08-11T03:03:53.690" v="229" actId="14100"/>
          <ac:spMkLst>
            <pc:docMk/>
            <pc:sldMk cId="1722606992" sldId="281"/>
            <ac:spMk id="9218" creationId="{3401CF0A-DBE6-7B45-72DB-822F13E6B961}"/>
          </ac:spMkLst>
        </pc:spChg>
        <pc:spChg chg="add del mod">
          <ac:chgData name="Coyne, Claire" userId="S::coyne_claire@sac.edu::55980f49-584e-4e0c-8943-e714ecf6ce64" providerId="AD" clId="Web-{286846D0-8CA5-4C3D-B440-DC5775E25E69}" dt="2024-08-11T02:28:34.098" v="9"/>
          <ac:spMkLst>
            <pc:docMk/>
            <pc:sldMk cId="1722606992" sldId="281"/>
            <ac:spMk id="9219" creationId="{EFEBF9D3-15E5-2980-9230-90CA5DFFD39C}"/>
          </ac:spMkLst>
        </pc:spChg>
        <pc:graphicFrameChg chg="add del mod ord modGraphic">
          <ac:chgData name="Coyne, Claire" userId="S::coyne_claire@sac.edu::55980f49-584e-4e0c-8943-e714ecf6ce64" providerId="AD" clId="Web-{286846D0-8CA5-4C3D-B440-DC5775E25E69}" dt="2024-08-11T02:28:30.270" v="8"/>
          <ac:graphicFrameMkLst>
            <pc:docMk/>
            <pc:sldMk cId="1722606992" sldId="281"/>
            <ac:graphicFrameMk id="3" creationId="{9F680705-F914-F588-0354-72FB4D830322}"/>
          </ac:graphicFrameMkLst>
        </pc:graphicFrameChg>
        <pc:graphicFrameChg chg="add del mod">
          <ac:chgData name="Coyne, Claire" userId="S::coyne_claire@sac.edu::55980f49-584e-4e0c-8943-e714ecf6ce64" providerId="AD" clId="Web-{286846D0-8CA5-4C3D-B440-DC5775E25E69}" dt="2024-08-11T02:50:34.799" v="19"/>
          <ac:graphicFrameMkLst>
            <pc:docMk/>
            <pc:sldMk cId="1722606992" sldId="281"/>
            <ac:graphicFrameMk id="3" creationId="{CCDFCDC5-FD58-C926-E615-1CE4B01FB91F}"/>
          </ac:graphicFrameMkLst>
        </pc:graphicFrameChg>
        <pc:graphicFrameChg chg="add del mod ord modGraphic">
          <ac:chgData name="Coyne, Claire" userId="S::coyne_claire@sac.edu::55980f49-584e-4e0c-8943-e714ecf6ce64" providerId="AD" clId="Web-{286846D0-8CA5-4C3D-B440-DC5775E25E69}" dt="2024-08-11T02:28:43.958" v="12"/>
          <ac:graphicFrameMkLst>
            <pc:docMk/>
            <pc:sldMk cId="1722606992" sldId="281"/>
            <ac:graphicFrameMk id="7" creationId="{0C4FBC8E-CBB4-C608-C55B-B577CCB5B137}"/>
          </ac:graphicFrameMkLst>
        </pc:graphicFrameChg>
        <pc:graphicFrameChg chg="add del mod modGraphic">
          <ac:chgData name="Coyne, Claire" userId="S::coyne_claire@sac.edu::55980f49-584e-4e0c-8943-e714ecf6ce64" providerId="AD" clId="Web-{286846D0-8CA5-4C3D-B440-DC5775E25E69}" dt="2024-08-11T02:51:13.144" v="24"/>
          <ac:graphicFrameMkLst>
            <pc:docMk/>
            <pc:sldMk cId="1722606992" sldId="281"/>
            <ac:graphicFrameMk id="7" creationId="{67AB0F77-DA10-8454-6FBE-961161E534A4}"/>
          </ac:graphicFrameMkLst>
        </pc:graphicFrameChg>
        <pc:picChg chg="add mod modCrop">
          <ac:chgData name="Coyne, Claire" userId="S::coyne_claire@sac.edu::55980f49-584e-4e0c-8943-e714ecf6ce64" providerId="AD" clId="Web-{286846D0-8CA5-4C3D-B440-DC5775E25E69}" dt="2024-08-11T03:07:27.046" v="258" actId="14100"/>
          <ac:picMkLst>
            <pc:docMk/>
            <pc:sldMk cId="1722606992" sldId="281"/>
            <ac:picMk id="10" creationId="{6D539F08-A865-5B75-F3E9-C3FA24DC153A}"/>
          </ac:picMkLst>
        </pc:picChg>
        <pc:picChg chg="del mod">
          <ac:chgData name="Coyne, Claire" userId="S::coyne_claire@sac.edu::55980f49-584e-4e0c-8943-e714ecf6ce64" providerId="AD" clId="Web-{286846D0-8CA5-4C3D-B440-DC5775E25E69}" dt="2024-08-11T03:04:11.737" v="231"/>
          <ac:picMkLst>
            <pc:docMk/>
            <pc:sldMk cId="1722606992" sldId="281"/>
            <ac:picMk id="9221" creationId="{68E1A628-1CBA-D4AD-37E5-8953FEFF891B}"/>
          </ac:picMkLst>
        </pc:picChg>
      </pc:sldChg>
      <pc:sldChg chg="addSp modSp">
        <pc:chgData name="Coyne, Claire" userId="S::coyne_claire@sac.edu::55980f49-584e-4e0c-8943-e714ecf6ce64" providerId="AD" clId="Web-{286846D0-8CA5-4C3D-B440-DC5775E25E69}" dt="2024-08-11T03:08:07.375" v="264" actId="1076"/>
        <pc:sldMkLst>
          <pc:docMk/>
          <pc:sldMk cId="1161712366" sldId="323"/>
        </pc:sldMkLst>
        <pc:spChg chg="mod">
          <ac:chgData name="Coyne, Claire" userId="S::coyne_claire@sac.edu::55980f49-584e-4e0c-8943-e714ecf6ce64" providerId="AD" clId="Web-{286846D0-8CA5-4C3D-B440-DC5775E25E69}" dt="2024-08-11T03:07:41.156" v="259" actId="20577"/>
          <ac:spMkLst>
            <pc:docMk/>
            <pc:sldMk cId="1161712366" sldId="323"/>
            <ac:spMk id="3" creationId="{59D751B8-04BC-FDD8-4EEF-20D0084B73ED}"/>
          </ac:spMkLst>
        </pc:spChg>
        <pc:picChg chg="add mod">
          <ac:chgData name="Coyne, Claire" userId="S::coyne_claire@sac.edu::55980f49-584e-4e0c-8943-e714ecf6ce64" providerId="AD" clId="Web-{286846D0-8CA5-4C3D-B440-DC5775E25E69}" dt="2024-08-11T03:08:07.375" v="264" actId="1076"/>
          <ac:picMkLst>
            <pc:docMk/>
            <pc:sldMk cId="1161712366" sldId="323"/>
            <ac:picMk id="5" creationId="{540FBFBF-2234-ED6F-C33A-1CE8A65D6030}"/>
          </ac:picMkLst>
        </pc:picChg>
      </pc:sldChg>
      <pc:sldChg chg="modSp">
        <pc:chgData name="Coyne, Claire" userId="S::coyne_claire@sac.edu::55980f49-584e-4e0c-8943-e714ecf6ce64" providerId="AD" clId="Web-{286846D0-8CA5-4C3D-B440-DC5775E25E69}" dt="2024-08-11T03:09:10.737" v="273" actId="1076"/>
        <pc:sldMkLst>
          <pc:docMk/>
          <pc:sldMk cId="393706599" sldId="329"/>
        </pc:sldMkLst>
        <pc:spChg chg="mod">
          <ac:chgData name="Coyne, Claire" userId="S::coyne_claire@sac.edu::55980f49-584e-4e0c-8943-e714ecf6ce64" providerId="AD" clId="Web-{286846D0-8CA5-4C3D-B440-DC5775E25E69}" dt="2024-08-11T03:09:10.737" v="273" actId="1076"/>
          <ac:spMkLst>
            <pc:docMk/>
            <pc:sldMk cId="393706599" sldId="329"/>
            <ac:spMk id="8" creationId="{C44CDB42-9AE2-C737-942D-B64DE160084D}"/>
          </ac:spMkLst>
        </pc:spChg>
        <pc:spChg chg="mod">
          <ac:chgData name="Coyne, Claire" userId="S::coyne_claire@sac.edu::55980f49-584e-4e0c-8943-e714ecf6ce64" providerId="AD" clId="Web-{286846D0-8CA5-4C3D-B440-DC5775E25E69}" dt="2024-08-11T03:09:01.940" v="271" actId="1076"/>
          <ac:spMkLst>
            <pc:docMk/>
            <pc:sldMk cId="393706599" sldId="329"/>
            <ac:spMk id="14" creationId="{72776CFC-2683-FBAE-5437-6D06163CC41B}"/>
          </ac:spMkLst>
        </pc:spChg>
        <pc:spChg chg="mod">
          <ac:chgData name="Coyne, Claire" userId="S::coyne_claire@sac.edu::55980f49-584e-4e0c-8943-e714ecf6ce64" providerId="AD" clId="Web-{286846D0-8CA5-4C3D-B440-DC5775E25E69}" dt="2024-08-11T03:08:46.471" v="268" actId="1076"/>
          <ac:spMkLst>
            <pc:docMk/>
            <pc:sldMk cId="393706599" sldId="329"/>
            <ac:spMk id="18" creationId="{4C9E5071-FD57-14D3-6B4B-FD2EB8A759FE}"/>
          </ac:spMkLst>
        </pc:spChg>
        <pc:spChg chg="mod">
          <ac:chgData name="Coyne, Claire" userId="S::coyne_claire@sac.edu::55980f49-584e-4e0c-8943-e714ecf6ce64" providerId="AD" clId="Web-{286846D0-8CA5-4C3D-B440-DC5775E25E69}" dt="2024-08-11T03:08:57.846" v="270" actId="1076"/>
          <ac:spMkLst>
            <pc:docMk/>
            <pc:sldMk cId="393706599" sldId="329"/>
            <ac:spMk id="22" creationId="{2F6CE61E-F18C-FF37-FDDA-24F1B95FF675}"/>
          </ac:spMkLst>
        </pc:spChg>
      </pc:sldChg>
      <pc:sldChg chg="addSp modSp mod setBg">
        <pc:chgData name="Coyne, Claire" userId="S::coyne_claire@sac.edu::55980f49-584e-4e0c-8943-e714ecf6ce64" providerId="AD" clId="Web-{286846D0-8CA5-4C3D-B440-DC5775E25E69}" dt="2024-08-11T03:37:18.540" v="496" actId="20577"/>
        <pc:sldMkLst>
          <pc:docMk/>
          <pc:sldMk cId="3713407970" sldId="334"/>
        </pc:sldMkLst>
        <pc:spChg chg="mod">
          <ac:chgData name="Coyne, Claire" userId="S::coyne_claire@sac.edu::55980f49-584e-4e0c-8943-e714ecf6ce64" providerId="AD" clId="Web-{286846D0-8CA5-4C3D-B440-DC5775E25E69}" dt="2024-08-11T03:24:36.088" v="329" actId="1076"/>
          <ac:spMkLst>
            <pc:docMk/>
            <pc:sldMk cId="3713407970" sldId="334"/>
            <ac:spMk id="2" creationId="{C9F7ABCC-9144-59FF-EC15-AE982D6BD80D}"/>
          </ac:spMkLst>
        </pc:spChg>
        <pc:spChg chg="mod">
          <ac:chgData name="Coyne, Claire" userId="S::coyne_claire@sac.edu::55980f49-584e-4e0c-8943-e714ecf6ce64" providerId="AD" clId="Web-{286846D0-8CA5-4C3D-B440-DC5775E25E69}" dt="2024-08-11T03:30:39.431" v="471" actId="20577"/>
          <ac:spMkLst>
            <pc:docMk/>
            <pc:sldMk cId="3713407970" sldId="334"/>
            <ac:spMk id="3" creationId="{7227F236-F6C1-8AC7-39D3-63FF2EA31B8F}"/>
          </ac:spMkLst>
        </pc:spChg>
        <pc:spChg chg="add mod">
          <ac:chgData name="Coyne, Claire" userId="S::coyne_claire@sac.edu::55980f49-584e-4e0c-8943-e714ecf6ce64" providerId="AD" clId="Web-{286846D0-8CA5-4C3D-B440-DC5775E25E69}" dt="2024-08-11T03:37:18.540" v="496" actId="20577"/>
          <ac:spMkLst>
            <pc:docMk/>
            <pc:sldMk cId="3713407970" sldId="334"/>
            <ac:spMk id="4" creationId="{C21B41C5-E453-260A-A69A-EE8596C7B93D}"/>
          </ac:spMkLst>
        </pc:spChg>
        <pc:spChg chg="add">
          <ac:chgData name="Coyne, Claire" userId="S::coyne_claire@sac.edu::55980f49-584e-4e0c-8943-e714ecf6ce64" providerId="AD" clId="Web-{286846D0-8CA5-4C3D-B440-DC5775E25E69}" dt="2024-08-11T03:20:37.126" v="285"/>
          <ac:spMkLst>
            <pc:docMk/>
            <pc:sldMk cId="3713407970" sldId="334"/>
            <ac:spMk id="9" creationId="{C0763A76-9F1C-4FC5-82B7-DD475DA461B2}"/>
          </ac:spMkLst>
        </pc:spChg>
        <pc:spChg chg="add">
          <ac:chgData name="Coyne, Claire" userId="S::coyne_claire@sac.edu::55980f49-584e-4e0c-8943-e714ecf6ce64" providerId="AD" clId="Web-{286846D0-8CA5-4C3D-B440-DC5775E25E69}" dt="2024-08-11T03:20:37.126" v="285"/>
          <ac:spMkLst>
            <pc:docMk/>
            <pc:sldMk cId="3713407970" sldId="334"/>
            <ac:spMk id="11" creationId="{E81BF4F6-F2CF-4984-9D14-D6966D92F99F}"/>
          </ac:spMkLst>
        </pc:spChg>
        <pc:picChg chg="add mod">
          <ac:chgData name="Coyne, Claire" userId="S::coyne_claire@sac.edu::55980f49-584e-4e0c-8943-e714ecf6ce64" providerId="AD" clId="Web-{286846D0-8CA5-4C3D-B440-DC5775E25E69}" dt="2024-08-11T03:30:24.602" v="469" actId="1076"/>
          <ac:picMkLst>
            <pc:docMk/>
            <pc:sldMk cId="3713407970" sldId="334"/>
            <ac:picMk id="5" creationId="{D720C480-6074-6825-6F3D-2C75F31AEE63}"/>
          </ac:picMkLst>
        </pc:picChg>
        <pc:picChg chg="add mod">
          <ac:chgData name="Coyne, Claire" userId="S::coyne_claire@sac.edu::55980f49-584e-4e0c-8943-e714ecf6ce64" providerId="AD" clId="Web-{286846D0-8CA5-4C3D-B440-DC5775E25E69}" dt="2024-08-11T03:37:03.211" v="492" actId="1076"/>
          <ac:picMkLst>
            <pc:docMk/>
            <pc:sldMk cId="3713407970" sldId="334"/>
            <ac:picMk id="6" creationId="{6B4EB8AE-EABB-2E90-8E73-C2BADA61AAC9}"/>
          </ac:picMkLst>
        </pc:picChg>
      </pc:sldChg>
      <pc:sldChg chg="modSp new">
        <pc:chgData name="Coyne, Claire" userId="S::coyne_claire@sac.edu::55980f49-584e-4e0c-8943-e714ecf6ce64" providerId="AD" clId="Web-{286846D0-8CA5-4C3D-B440-DC5775E25E69}" dt="2024-08-11T03:43:18.007" v="569" actId="20577"/>
        <pc:sldMkLst>
          <pc:docMk/>
          <pc:sldMk cId="3698324382" sldId="343"/>
        </pc:sldMkLst>
        <pc:spChg chg="mod">
          <ac:chgData name="Coyne, Claire" userId="S::coyne_claire@sac.edu::55980f49-584e-4e0c-8943-e714ecf6ce64" providerId="AD" clId="Web-{286846D0-8CA5-4C3D-B440-DC5775E25E69}" dt="2024-08-11T03:38:48.294" v="501" actId="20577"/>
          <ac:spMkLst>
            <pc:docMk/>
            <pc:sldMk cId="3698324382" sldId="343"/>
            <ac:spMk id="2" creationId="{B5D7E44A-1A07-6A5D-3145-CCFDC05A9836}"/>
          </ac:spMkLst>
        </pc:spChg>
        <pc:spChg chg="mod">
          <ac:chgData name="Coyne, Claire" userId="S::coyne_claire@sac.edu::55980f49-584e-4e0c-8943-e714ecf6ce64" providerId="AD" clId="Web-{286846D0-8CA5-4C3D-B440-DC5775E25E69}" dt="2024-08-11T03:43:18.007" v="569" actId="20577"/>
          <ac:spMkLst>
            <pc:docMk/>
            <pc:sldMk cId="3698324382" sldId="343"/>
            <ac:spMk id="3" creationId="{9A96FB29-ADC5-CB2A-03AE-5FE3B6B8FFA9}"/>
          </ac:spMkLst>
        </pc:spChg>
      </pc:sldChg>
      <pc:sldChg chg="modSp new">
        <pc:chgData name="Coyne, Claire" userId="S::coyne_claire@sac.edu::55980f49-584e-4e0c-8943-e714ecf6ce64" providerId="AD" clId="Web-{286846D0-8CA5-4C3D-B440-DC5775E25E69}" dt="2024-08-11T04:01:06.842" v="761" actId="20577"/>
        <pc:sldMkLst>
          <pc:docMk/>
          <pc:sldMk cId="3496610231" sldId="344"/>
        </pc:sldMkLst>
        <pc:spChg chg="mod">
          <ac:chgData name="Coyne, Claire" userId="S::coyne_claire@sac.edu::55980f49-584e-4e0c-8943-e714ecf6ce64" providerId="AD" clId="Web-{286846D0-8CA5-4C3D-B440-DC5775E25E69}" dt="2024-08-11T03:46:56.444" v="600" actId="20577"/>
          <ac:spMkLst>
            <pc:docMk/>
            <pc:sldMk cId="3496610231" sldId="344"/>
            <ac:spMk id="2" creationId="{F003F459-2A8B-688D-80F3-BD735FEA4EC9}"/>
          </ac:spMkLst>
        </pc:spChg>
        <pc:spChg chg="mod">
          <ac:chgData name="Coyne, Claire" userId="S::coyne_claire@sac.edu::55980f49-584e-4e0c-8943-e714ecf6ce64" providerId="AD" clId="Web-{286846D0-8CA5-4C3D-B440-DC5775E25E69}" dt="2024-08-11T04:01:06.842" v="761" actId="20577"/>
          <ac:spMkLst>
            <pc:docMk/>
            <pc:sldMk cId="3496610231" sldId="344"/>
            <ac:spMk id="3" creationId="{700DF298-AD43-CF14-C975-4947EFA8C2EC}"/>
          </ac:spMkLst>
        </pc:spChg>
      </pc:sldChg>
    </pc:docChg>
  </pc:docChgLst>
  <pc:docChgLst>
    <pc:chgData name="Coyne, Claire" userId="S::coyne_claire@sac.edu::55980f49-584e-4e0c-8943-e714ecf6ce64" providerId="AD" clId="Web-{161465AE-CFA6-4C30-B319-5AEBB3849BA8}"/>
    <pc:docChg chg="addSld delSld modSld sldOrd">
      <pc:chgData name="Coyne, Claire" userId="S::coyne_claire@sac.edu::55980f49-584e-4e0c-8943-e714ecf6ce64" providerId="AD" clId="Web-{161465AE-CFA6-4C30-B319-5AEBB3849BA8}" dt="2024-08-17T17:57:58.434" v="1122"/>
      <pc:docMkLst>
        <pc:docMk/>
      </pc:docMkLst>
      <pc:sldChg chg="addSp delSp modSp">
        <pc:chgData name="Coyne, Claire" userId="S::coyne_claire@sac.edu::55980f49-584e-4e0c-8943-e714ecf6ce64" providerId="AD" clId="Web-{161465AE-CFA6-4C30-B319-5AEBB3849BA8}" dt="2024-08-14T14:27:46.429" v="1082" actId="20577"/>
        <pc:sldMkLst>
          <pc:docMk/>
          <pc:sldMk cId="0" sldId="256"/>
        </pc:sldMkLst>
        <pc:spChg chg="add mod">
          <ac:chgData name="Coyne, Claire" userId="S::coyne_claire@sac.edu::55980f49-584e-4e0c-8943-e714ecf6ce64" providerId="AD" clId="Web-{161465AE-CFA6-4C30-B319-5AEBB3849BA8}" dt="2024-08-14T14:27:46.429" v="1082" actId="20577"/>
          <ac:spMkLst>
            <pc:docMk/>
            <pc:sldMk cId="0" sldId="256"/>
            <ac:spMk id="3" creationId="{D02074D4-EB69-E660-1987-BC9D5AF4498C}"/>
          </ac:spMkLst>
        </pc:spChg>
        <pc:spChg chg="del">
          <ac:chgData name="Coyne, Claire" userId="S::coyne_claire@sac.edu::55980f49-584e-4e0c-8943-e714ecf6ce64" providerId="AD" clId="Web-{161465AE-CFA6-4C30-B319-5AEBB3849BA8}" dt="2024-08-14T12:42:34.621" v="1"/>
          <ac:spMkLst>
            <pc:docMk/>
            <pc:sldMk cId="0" sldId="256"/>
            <ac:spMk id="4" creationId="{F930B892-2900-91F6-CA60-C2CEC9EF8555}"/>
          </ac:spMkLst>
        </pc:spChg>
        <pc:spChg chg="mod">
          <ac:chgData name="Coyne, Claire" userId="S::coyne_claire@sac.edu::55980f49-584e-4e0c-8943-e714ecf6ce64" providerId="AD" clId="Web-{161465AE-CFA6-4C30-B319-5AEBB3849BA8}" dt="2024-08-14T12:42:55.981" v="30" actId="1076"/>
          <ac:spMkLst>
            <pc:docMk/>
            <pc:sldMk cId="0" sldId="256"/>
            <ac:spMk id="7170" creationId="{59740F33-EC1A-C718-CD4A-294CB6139290}"/>
          </ac:spMkLst>
        </pc:spChg>
        <pc:picChg chg="add mod">
          <ac:chgData name="Coyne, Claire" userId="S::coyne_claire@sac.edu::55980f49-584e-4e0c-8943-e714ecf6ce64" providerId="AD" clId="Web-{161465AE-CFA6-4C30-B319-5AEBB3849BA8}" dt="2024-08-14T14:27:12.677" v="1011" actId="1076"/>
          <ac:picMkLst>
            <pc:docMk/>
            <pc:sldMk cId="0" sldId="256"/>
            <ac:picMk id="2" creationId="{376BB41D-D47C-4921-1C68-83917E05B2DD}"/>
          </ac:picMkLst>
        </pc:picChg>
      </pc:sldChg>
      <pc:sldChg chg="del">
        <pc:chgData name="Coyne, Claire" userId="S::coyne_claire@sac.edu::55980f49-584e-4e0c-8943-e714ecf6ce64" providerId="AD" clId="Web-{161465AE-CFA6-4C30-B319-5AEBB3849BA8}" dt="2024-08-14T14:04:01.765" v="993"/>
        <pc:sldMkLst>
          <pc:docMk/>
          <pc:sldMk cId="2672788881" sldId="257"/>
        </pc:sldMkLst>
      </pc:sldChg>
      <pc:sldChg chg="del">
        <pc:chgData name="Coyne, Claire" userId="S::coyne_claire@sac.edu::55980f49-584e-4e0c-8943-e714ecf6ce64" providerId="AD" clId="Web-{161465AE-CFA6-4C30-B319-5AEBB3849BA8}" dt="2024-08-14T14:04:07.875" v="999"/>
        <pc:sldMkLst>
          <pc:docMk/>
          <pc:sldMk cId="1731917831" sldId="261"/>
        </pc:sldMkLst>
      </pc:sldChg>
      <pc:sldChg chg="del">
        <pc:chgData name="Coyne, Claire" userId="S::coyne_claire@sac.edu::55980f49-584e-4e0c-8943-e714ecf6ce64" providerId="AD" clId="Web-{161465AE-CFA6-4C30-B319-5AEBB3849BA8}" dt="2024-08-14T14:04:03.734" v="995"/>
        <pc:sldMkLst>
          <pc:docMk/>
          <pc:sldMk cId="2755241083" sldId="263"/>
        </pc:sldMkLst>
      </pc:sldChg>
      <pc:sldChg chg="del">
        <pc:chgData name="Coyne, Claire" userId="S::coyne_claire@sac.edu::55980f49-584e-4e0c-8943-e714ecf6ce64" providerId="AD" clId="Web-{161465AE-CFA6-4C30-B319-5AEBB3849BA8}" dt="2024-08-14T14:04:04.781" v="997"/>
        <pc:sldMkLst>
          <pc:docMk/>
          <pc:sldMk cId="74913914" sldId="266"/>
        </pc:sldMkLst>
      </pc:sldChg>
      <pc:sldChg chg="del">
        <pc:chgData name="Coyne, Claire" userId="S::coyne_claire@sac.edu::55980f49-584e-4e0c-8943-e714ecf6ce64" providerId="AD" clId="Web-{161465AE-CFA6-4C30-B319-5AEBB3849BA8}" dt="2024-08-14T14:04:05.094" v="998"/>
        <pc:sldMkLst>
          <pc:docMk/>
          <pc:sldMk cId="2938046082" sldId="267"/>
        </pc:sldMkLst>
      </pc:sldChg>
      <pc:sldChg chg="modSp">
        <pc:chgData name="Coyne, Claire" userId="S::coyne_claire@sac.edu::55980f49-584e-4e0c-8943-e714ecf6ce64" providerId="AD" clId="Web-{161465AE-CFA6-4C30-B319-5AEBB3849BA8}" dt="2024-08-14T12:43:42.810" v="68" actId="20577"/>
        <pc:sldMkLst>
          <pc:docMk/>
          <pc:sldMk cId="1722606992" sldId="281"/>
        </pc:sldMkLst>
        <pc:spChg chg="mod">
          <ac:chgData name="Coyne, Claire" userId="S::coyne_claire@sac.edu::55980f49-584e-4e0c-8943-e714ecf6ce64" providerId="AD" clId="Web-{161465AE-CFA6-4C30-B319-5AEBB3849BA8}" dt="2024-08-14T12:43:42.810" v="68" actId="20577"/>
          <ac:spMkLst>
            <pc:docMk/>
            <pc:sldMk cId="1722606992" sldId="281"/>
            <ac:spMk id="9" creationId="{8B072DCC-F8C2-376E-9B27-9E15F246C2CD}"/>
          </ac:spMkLst>
        </pc:spChg>
      </pc:sldChg>
      <pc:sldChg chg="del">
        <pc:chgData name="Coyne, Claire" userId="S::coyne_claire@sac.edu::55980f49-584e-4e0c-8943-e714ecf6ce64" providerId="AD" clId="Web-{161465AE-CFA6-4C30-B319-5AEBB3849BA8}" dt="2024-08-14T14:04:28.063" v="1004"/>
        <pc:sldMkLst>
          <pc:docMk/>
          <pc:sldMk cId="0" sldId="287"/>
        </pc:sldMkLst>
      </pc:sldChg>
      <pc:sldChg chg="del">
        <pc:chgData name="Coyne, Claire" userId="S::coyne_claire@sac.edu::55980f49-584e-4e0c-8943-e714ecf6ce64" providerId="AD" clId="Web-{161465AE-CFA6-4C30-B319-5AEBB3849BA8}" dt="2024-08-14T14:02:31.638" v="951"/>
        <pc:sldMkLst>
          <pc:docMk/>
          <pc:sldMk cId="2357730582" sldId="289"/>
        </pc:sldMkLst>
      </pc:sldChg>
      <pc:sldChg chg="del">
        <pc:chgData name="Coyne, Claire" userId="S::coyne_claire@sac.edu::55980f49-584e-4e0c-8943-e714ecf6ce64" providerId="AD" clId="Web-{161465AE-CFA6-4C30-B319-5AEBB3849BA8}" dt="2024-08-14T14:04:28.063" v="1002"/>
        <pc:sldMkLst>
          <pc:docMk/>
          <pc:sldMk cId="0" sldId="291"/>
        </pc:sldMkLst>
      </pc:sldChg>
      <pc:sldChg chg="modSp">
        <pc:chgData name="Coyne, Claire" userId="S::coyne_claire@sac.edu::55980f49-584e-4e0c-8943-e714ecf6ce64" providerId="AD" clId="Web-{161465AE-CFA6-4C30-B319-5AEBB3849BA8}" dt="2024-08-14T13:06:02.467" v="214" actId="20577"/>
        <pc:sldMkLst>
          <pc:docMk/>
          <pc:sldMk cId="3935503940" sldId="296"/>
        </pc:sldMkLst>
        <pc:spChg chg="mod">
          <ac:chgData name="Coyne, Claire" userId="S::coyne_claire@sac.edu::55980f49-584e-4e0c-8943-e714ecf6ce64" providerId="AD" clId="Web-{161465AE-CFA6-4C30-B319-5AEBB3849BA8}" dt="2024-08-14T13:06:02.467" v="214" actId="20577"/>
          <ac:spMkLst>
            <pc:docMk/>
            <pc:sldMk cId="3935503940" sldId="296"/>
            <ac:spMk id="9218" creationId="{3401CF0A-DBE6-7B45-72DB-822F13E6B961}"/>
          </ac:spMkLst>
        </pc:spChg>
      </pc:sldChg>
      <pc:sldChg chg="del">
        <pc:chgData name="Coyne, Claire" userId="S::coyne_claire@sac.edu::55980f49-584e-4e0c-8943-e714ecf6ce64" providerId="AD" clId="Web-{161465AE-CFA6-4C30-B319-5AEBB3849BA8}" dt="2024-08-14T14:03:59.843" v="992"/>
        <pc:sldMkLst>
          <pc:docMk/>
          <pc:sldMk cId="2955115375" sldId="301"/>
        </pc:sldMkLst>
      </pc:sldChg>
      <pc:sldChg chg="del">
        <pc:chgData name="Coyne, Claire" userId="S::coyne_claire@sac.edu::55980f49-584e-4e0c-8943-e714ecf6ce64" providerId="AD" clId="Web-{161465AE-CFA6-4C30-B319-5AEBB3849BA8}" dt="2024-08-14T14:04:02.484" v="994"/>
        <pc:sldMkLst>
          <pc:docMk/>
          <pc:sldMk cId="2197636515" sldId="302"/>
        </pc:sldMkLst>
      </pc:sldChg>
      <pc:sldChg chg="del">
        <pc:chgData name="Coyne, Claire" userId="S::coyne_claire@sac.edu::55980f49-584e-4e0c-8943-e714ecf6ce64" providerId="AD" clId="Web-{161465AE-CFA6-4C30-B319-5AEBB3849BA8}" dt="2024-08-14T14:04:04.281" v="996"/>
        <pc:sldMkLst>
          <pc:docMk/>
          <pc:sldMk cId="3647476841" sldId="303"/>
        </pc:sldMkLst>
      </pc:sldChg>
      <pc:sldChg chg="del">
        <pc:chgData name="Coyne, Claire" userId="S::coyne_claire@sac.edu::55980f49-584e-4e0c-8943-e714ecf6ce64" providerId="AD" clId="Web-{161465AE-CFA6-4C30-B319-5AEBB3849BA8}" dt="2024-08-14T14:04:28.079" v="1008"/>
        <pc:sldMkLst>
          <pc:docMk/>
          <pc:sldMk cId="4000003142" sldId="304"/>
        </pc:sldMkLst>
      </pc:sldChg>
      <pc:sldChg chg="del">
        <pc:chgData name="Coyne, Claire" userId="S::coyne_claire@sac.edu::55980f49-584e-4e0c-8943-e714ecf6ce64" providerId="AD" clId="Web-{161465AE-CFA6-4C30-B319-5AEBB3849BA8}" dt="2024-08-14T14:04:28.079" v="1007"/>
        <pc:sldMkLst>
          <pc:docMk/>
          <pc:sldMk cId="2076750369" sldId="305"/>
        </pc:sldMkLst>
      </pc:sldChg>
      <pc:sldChg chg="del">
        <pc:chgData name="Coyne, Claire" userId="S::coyne_claire@sac.edu::55980f49-584e-4e0c-8943-e714ecf6ce64" providerId="AD" clId="Web-{161465AE-CFA6-4C30-B319-5AEBB3849BA8}" dt="2024-08-14T14:04:28.079" v="1006"/>
        <pc:sldMkLst>
          <pc:docMk/>
          <pc:sldMk cId="2801537881" sldId="306"/>
        </pc:sldMkLst>
      </pc:sldChg>
      <pc:sldChg chg="del">
        <pc:chgData name="Coyne, Claire" userId="S::coyne_claire@sac.edu::55980f49-584e-4e0c-8943-e714ecf6ce64" providerId="AD" clId="Web-{161465AE-CFA6-4C30-B319-5AEBB3849BA8}" dt="2024-08-14T14:04:28.063" v="1005"/>
        <pc:sldMkLst>
          <pc:docMk/>
          <pc:sldMk cId="3499467078" sldId="307"/>
        </pc:sldMkLst>
      </pc:sldChg>
      <pc:sldChg chg="del">
        <pc:chgData name="Coyne, Claire" userId="S::coyne_claire@sac.edu::55980f49-584e-4e0c-8943-e714ecf6ce64" providerId="AD" clId="Web-{161465AE-CFA6-4C30-B319-5AEBB3849BA8}" dt="2024-08-14T14:04:28.063" v="1003"/>
        <pc:sldMkLst>
          <pc:docMk/>
          <pc:sldMk cId="0" sldId="308"/>
        </pc:sldMkLst>
      </pc:sldChg>
      <pc:sldChg chg="del">
        <pc:chgData name="Coyne, Claire" userId="S::coyne_claire@sac.edu::55980f49-584e-4e0c-8943-e714ecf6ce64" providerId="AD" clId="Web-{161465AE-CFA6-4C30-B319-5AEBB3849BA8}" dt="2024-08-14T14:04:28.063" v="1001"/>
        <pc:sldMkLst>
          <pc:docMk/>
          <pc:sldMk cId="0" sldId="309"/>
        </pc:sldMkLst>
      </pc:sldChg>
      <pc:sldChg chg="del">
        <pc:chgData name="Coyne, Claire" userId="S::coyne_claire@sac.edu::55980f49-584e-4e0c-8943-e714ecf6ce64" providerId="AD" clId="Web-{161465AE-CFA6-4C30-B319-5AEBB3849BA8}" dt="2024-08-14T14:04:28.063" v="1000"/>
        <pc:sldMkLst>
          <pc:docMk/>
          <pc:sldMk cId="2127205492" sldId="310"/>
        </pc:sldMkLst>
      </pc:sldChg>
      <pc:sldChg chg="del">
        <pc:chgData name="Coyne, Claire" userId="S::coyne_claire@sac.edu::55980f49-584e-4e0c-8943-e714ecf6ce64" providerId="AD" clId="Web-{161465AE-CFA6-4C30-B319-5AEBB3849BA8}" dt="2024-08-14T14:03:58.156" v="991"/>
        <pc:sldMkLst>
          <pc:docMk/>
          <pc:sldMk cId="4000953864" sldId="318"/>
        </pc:sldMkLst>
      </pc:sldChg>
      <pc:sldChg chg="addSp delSp modSp">
        <pc:chgData name="Coyne, Claire" userId="S::coyne_claire@sac.edu::55980f49-584e-4e0c-8943-e714ecf6ce64" providerId="AD" clId="Web-{161465AE-CFA6-4C30-B319-5AEBB3849BA8}" dt="2024-08-14T14:03:51.093" v="990" actId="20577"/>
        <pc:sldMkLst>
          <pc:docMk/>
          <pc:sldMk cId="9539979" sldId="321"/>
        </pc:sldMkLst>
        <pc:spChg chg="mod">
          <ac:chgData name="Coyne, Claire" userId="S::coyne_claire@sac.edu::55980f49-584e-4e0c-8943-e714ecf6ce64" providerId="AD" clId="Web-{161465AE-CFA6-4C30-B319-5AEBB3849BA8}" dt="2024-08-14T14:03:51.093" v="990" actId="20577"/>
          <ac:spMkLst>
            <pc:docMk/>
            <pc:sldMk cId="9539979" sldId="321"/>
            <ac:spMk id="3" creationId="{0A931B8F-0A61-4B4A-084F-4C3F8BE9B360}"/>
          </ac:spMkLst>
        </pc:spChg>
        <pc:spChg chg="add del mod">
          <ac:chgData name="Coyne, Claire" userId="S::coyne_claire@sac.edu::55980f49-584e-4e0c-8943-e714ecf6ce64" providerId="AD" clId="Web-{161465AE-CFA6-4C30-B319-5AEBB3849BA8}" dt="2024-08-14T14:02:54.560" v="955"/>
          <ac:spMkLst>
            <pc:docMk/>
            <pc:sldMk cId="9539979" sldId="321"/>
            <ac:spMk id="5" creationId="{3D467A8C-8B76-91CA-988E-7357CE5E0CB5}"/>
          </ac:spMkLst>
        </pc:spChg>
        <pc:spChg chg="add del">
          <ac:chgData name="Coyne, Claire" userId="S::coyne_claire@sac.edu::55980f49-584e-4e0c-8943-e714ecf6ce64" providerId="AD" clId="Web-{161465AE-CFA6-4C30-B319-5AEBB3849BA8}" dt="2024-08-14T14:03:42.796" v="985"/>
          <ac:spMkLst>
            <pc:docMk/>
            <pc:sldMk cId="9539979" sldId="321"/>
            <ac:spMk id="8" creationId="{B90805DF-E551-CD11-F8A9-AF4E958D1AA3}"/>
          </ac:spMkLst>
        </pc:spChg>
        <pc:picChg chg="add mod">
          <ac:chgData name="Coyne, Claire" userId="S::coyne_claire@sac.edu::55980f49-584e-4e0c-8943-e714ecf6ce64" providerId="AD" clId="Web-{161465AE-CFA6-4C30-B319-5AEBB3849BA8}" dt="2024-08-14T14:03:12.014" v="957" actId="1076"/>
          <ac:picMkLst>
            <pc:docMk/>
            <pc:sldMk cId="9539979" sldId="321"/>
            <ac:picMk id="7" creationId="{F23698F3-EF56-2941-23A1-F439709DDBED}"/>
          </ac:picMkLst>
        </pc:picChg>
      </pc:sldChg>
      <pc:sldChg chg="modSp del">
        <pc:chgData name="Coyne, Claire" userId="S::coyne_claire@sac.edu::55980f49-584e-4e0c-8943-e714ecf6ce64" providerId="AD" clId="Web-{161465AE-CFA6-4C30-B319-5AEBB3849BA8}" dt="2024-08-14T13:48:47.456" v="219"/>
        <pc:sldMkLst>
          <pc:docMk/>
          <pc:sldMk cId="1681638930" sldId="324"/>
        </pc:sldMkLst>
        <pc:spChg chg="mod">
          <ac:chgData name="Coyne, Claire" userId="S::coyne_claire@sac.edu::55980f49-584e-4e0c-8943-e714ecf6ce64" providerId="AD" clId="Web-{161465AE-CFA6-4C30-B319-5AEBB3849BA8}" dt="2024-08-14T13:04:06.699" v="168" actId="20577"/>
          <ac:spMkLst>
            <pc:docMk/>
            <pc:sldMk cId="1681638930" sldId="324"/>
            <ac:spMk id="12" creationId="{00000000-0000-0000-0000-000000000000}"/>
          </ac:spMkLst>
        </pc:spChg>
      </pc:sldChg>
      <pc:sldChg chg="delSp">
        <pc:chgData name="Coyne, Claire" userId="S::coyne_claire@sac.edu::55980f49-584e-4e0c-8943-e714ecf6ce64" providerId="AD" clId="Web-{161465AE-CFA6-4C30-B319-5AEBB3849BA8}" dt="2024-08-14T14:03:16.248" v="958"/>
        <pc:sldMkLst>
          <pc:docMk/>
          <pc:sldMk cId="3717685881" sldId="331"/>
        </pc:sldMkLst>
        <pc:spChg chg="del">
          <ac:chgData name="Coyne, Claire" userId="S::coyne_claire@sac.edu::55980f49-584e-4e0c-8943-e714ecf6ce64" providerId="AD" clId="Web-{161465AE-CFA6-4C30-B319-5AEBB3849BA8}" dt="2024-08-14T14:03:16.248" v="958"/>
          <ac:spMkLst>
            <pc:docMk/>
            <pc:sldMk cId="3717685881" sldId="331"/>
            <ac:spMk id="4" creationId="{B90805DF-E551-CD11-F8A9-AF4E958D1AA3}"/>
          </ac:spMkLst>
        </pc:spChg>
      </pc:sldChg>
      <pc:sldChg chg="addSp delSp modSp del addAnim delAnim">
        <pc:chgData name="Coyne, Claire" userId="S::coyne_claire@sac.edu::55980f49-584e-4e0c-8943-e714ecf6ce64" providerId="AD" clId="Web-{161465AE-CFA6-4C30-B319-5AEBB3849BA8}" dt="2024-08-14T13:48:47.456" v="224"/>
        <pc:sldMkLst>
          <pc:docMk/>
          <pc:sldMk cId="3713407970" sldId="334"/>
        </pc:sldMkLst>
        <pc:spChg chg="add del mod">
          <ac:chgData name="Coyne, Claire" userId="S::coyne_claire@sac.edu::55980f49-584e-4e0c-8943-e714ecf6ce64" providerId="AD" clId="Web-{161465AE-CFA6-4C30-B319-5AEBB3849BA8}" dt="2024-08-14T12:52:23.323" v="152" actId="20577"/>
          <ac:spMkLst>
            <pc:docMk/>
            <pc:sldMk cId="3713407970" sldId="334"/>
            <ac:spMk id="3" creationId="{7227F236-F6C1-8AC7-39D3-63FF2EA31B8F}"/>
          </ac:spMkLst>
        </pc:spChg>
        <pc:spChg chg="add del mod">
          <ac:chgData name="Coyne, Claire" userId="S::coyne_claire@sac.edu::55980f49-584e-4e0c-8943-e714ecf6ce64" providerId="AD" clId="Web-{161465AE-CFA6-4C30-B319-5AEBB3849BA8}" dt="2024-08-14T12:51:04.211" v="137" actId="1076"/>
          <ac:spMkLst>
            <pc:docMk/>
            <pc:sldMk cId="3713407970" sldId="334"/>
            <ac:spMk id="4" creationId="{C21B41C5-E453-260A-A69A-EE8596C7B93D}"/>
          </ac:spMkLst>
        </pc:spChg>
        <pc:spChg chg="add del mod">
          <ac:chgData name="Coyne, Claire" userId="S::coyne_claire@sac.edu::55980f49-584e-4e0c-8943-e714ecf6ce64" providerId="AD" clId="Web-{161465AE-CFA6-4C30-B319-5AEBB3849BA8}" dt="2024-08-14T12:47:19.940" v="91"/>
          <ac:spMkLst>
            <pc:docMk/>
            <pc:sldMk cId="3713407970" sldId="334"/>
            <ac:spMk id="8" creationId="{DB3B5604-2E4A-997E-209E-A6DAA830C25F}"/>
          </ac:spMkLst>
        </pc:spChg>
        <pc:spChg chg="add del">
          <ac:chgData name="Coyne, Claire" userId="S::coyne_claire@sac.edu::55980f49-584e-4e0c-8943-e714ecf6ce64" providerId="AD" clId="Web-{161465AE-CFA6-4C30-B319-5AEBB3849BA8}" dt="2024-08-14T12:47:19.925" v="90"/>
          <ac:spMkLst>
            <pc:docMk/>
            <pc:sldMk cId="3713407970" sldId="334"/>
            <ac:spMk id="9" creationId="{C0763A76-9F1C-4FC5-82B7-DD475DA461B2}"/>
          </ac:spMkLst>
        </pc:spChg>
        <pc:picChg chg="mod">
          <ac:chgData name="Coyne, Claire" userId="S::coyne_claire@sac.edu::55980f49-584e-4e0c-8943-e714ecf6ce64" providerId="AD" clId="Web-{161465AE-CFA6-4C30-B319-5AEBB3849BA8}" dt="2024-08-14T12:51:11.384" v="138" actId="14100"/>
          <ac:picMkLst>
            <pc:docMk/>
            <pc:sldMk cId="3713407970" sldId="334"/>
            <ac:picMk id="5" creationId="{D720C480-6074-6825-6F3D-2C75F31AEE63}"/>
          </ac:picMkLst>
        </pc:picChg>
      </pc:sldChg>
      <pc:sldChg chg="del">
        <pc:chgData name="Coyne, Claire" userId="S::coyne_claire@sac.edu::55980f49-584e-4e0c-8943-e714ecf6ce64" providerId="AD" clId="Web-{161465AE-CFA6-4C30-B319-5AEBB3849BA8}" dt="2024-08-14T14:02:25.934" v="950"/>
        <pc:sldMkLst>
          <pc:docMk/>
          <pc:sldMk cId="262687306" sldId="339"/>
        </pc:sldMkLst>
      </pc:sldChg>
      <pc:sldChg chg="modSp del">
        <pc:chgData name="Coyne, Claire" userId="S::coyne_claire@sac.edu::55980f49-584e-4e0c-8943-e714ecf6ce64" providerId="AD" clId="Web-{161465AE-CFA6-4C30-B319-5AEBB3849BA8}" dt="2024-08-14T13:48:47.456" v="223"/>
        <pc:sldMkLst>
          <pc:docMk/>
          <pc:sldMk cId="3698324382" sldId="343"/>
        </pc:sldMkLst>
        <pc:spChg chg="mod">
          <ac:chgData name="Coyne, Claire" userId="S::coyne_claire@sac.edu::55980f49-584e-4e0c-8943-e714ecf6ce64" providerId="AD" clId="Web-{161465AE-CFA6-4C30-B319-5AEBB3849BA8}" dt="2024-08-14T13:04:34.497" v="171" actId="20577"/>
          <ac:spMkLst>
            <pc:docMk/>
            <pc:sldMk cId="3698324382" sldId="343"/>
            <ac:spMk id="3" creationId="{9A96FB29-ADC5-CB2A-03AE-5FE3B6B8FFA9}"/>
          </ac:spMkLst>
        </pc:spChg>
      </pc:sldChg>
      <pc:sldChg chg="addSp delSp modSp del">
        <pc:chgData name="Coyne, Claire" userId="S::coyne_claire@sac.edu::55980f49-584e-4e0c-8943-e714ecf6ce64" providerId="AD" clId="Web-{161465AE-CFA6-4C30-B319-5AEBB3849BA8}" dt="2024-08-14T13:48:47.456" v="222"/>
        <pc:sldMkLst>
          <pc:docMk/>
          <pc:sldMk cId="3496610231" sldId="344"/>
        </pc:sldMkLst>
        <pc:spChg chg="mod">
          <ac:chgData name="Coyne, Claire" userId="S::coyne_claire@sac.edu::55980f49-584e-4e0c-8943-e714ecf6ce64" providerId="AD" clId="Web-{161465AE-CFA6-4C30-B319-5AEBB3849BA8}" dt="2024-08-14T13:21:46.615" v="215" actId="1076"/>
          <ac:spMkLst>
            <pc:docMk/>
            <pc:sldMk cId="3496610231" sldId="344"/>
            <ac:spMk id="2" creationId="{F003F459-2A8B-688D-80F3-BD735FEA4EC9}"/>
          </ac:spMkLst>
        </pc:spChg>
        <pc:spChg chg="add del">
          <ac:chgData name="Coyne, Claire" userId="S::coyne_claire@sac.edu::55980f49-584e-4e0c-8943-e714ecf6ce64" providerId="AD" clId="Web-{161465AE-CFA6-4C30-B319-5AEBB3849BA8}" dt="2024-08-14T13:04:23.137" v="170"/>
          <ac:spMkLst>
            <pc:docMk/>
            <pc:sldMk cId="3496610231" sldId="344"/>
            <ac:spMk id="3" creationId="{700DF298-AD43-CF14-C975-4947EFA8C2EC}"/>
          </ac:spMkLst>
        </pc:spChg>
        <pc:spChg chg="add del mod">
          <ac:chgData name="Coyne, Claire" userId="S::coyne_claire@sac.edu::55980f49-584e-4e0c-8943-e714ecf6ce64" providerId="AD" clId="Web-{161465AE-CFA6-4C30-B319-5AEBB3849BA8}" dt="2024-08-14T13:04:23.137" v="170"/>
          <ac:spMkLst>
            <pc:docMk/>
            <pc:sldMk cId="3496610231" sldId="344"/>
            <ac:spMk id="5" creationId="{7CF0F2A1-2EA2-2B2E-287C-7B54DB630D56}"/>
          </ac:spMkLst>
        </pc:spChg>
        <pc:spChg chg="add mod">
          <ac:chgData name="Coyne, Claire" userId="S::coyne_claire@sac.edu::55980f49-584e-4e0c-8943-e714ecf6ce64" providerId="AD" clId="Web-{161465AE-CFA6-4C30-B319-5AEBB3849BA8}" dt="2024-08-14T13:05:22.388" v="187" actId="20577"/>
          <ac:spMkLst>
            <pc:docMk/>
            <pc:sldMk cId="3496610231" sldId="344"/>
            <ac:spMk id="6" creationId="{830895DF-C56F-DACB-9697-99CD58E55C67}"/>
          </ac:spMkLst>
        </pc:spChg>
      </pc:sldChg>
      <pc:sldChg chg="del">
        <pc:chgData name="Coyne, Claire" userId="S::coyne_claire@sac.edu::55980f49-584e-4e0c-8943-e714ecf6ce64" providerId="AD" clId="Web-{161465AE-CFA6-4C30-B319-5AEBB3849BA8}" dt="2024-08-14T13:48:47.456" v="220"/>
        <pc:sldMkLst>
          <pc:docMk/>
          <pc:sldMk cId="3652276659" sldId="352"/>
        </pc:sldMkLst>
      </pc:sldChg>
      <pc:sldChg chg="modSp">
        <pc:chgData name="Coyne, Claire" userId="S::coyne_claire@sac.edu::55980f49-584e-4e0c-8943-e714ecf6ce64" providerId="AD" clId="Web-{161465AE-CFA6-4C30-B319-5AEBB3849BA8}" dt="2024-08-14T12:44:07.311" v="70" actId="20577"/>
        <pc:sldMkLst>
          <pc:docMk/>
          <pc:sldMk cId="3441947813" sldId="370"/>
        </pc:sldMkLst>
        <pc:spChg chg="mod">
          <ac:chgData name="Coyne, Claire" userId="S::coyne_claire@sac.edu::55980f49-584e-4e0c-8943-e714ecf6ce64" providerId="AD" clId="Web-{161465AE-CFA6-4C30-B319-5AEBB3849BA8}" dt="2024-08-14T12:44:07.311" v="70" actId="20577"/>
          <ac:spMkLst>
            <pc:docMk/>
            <pc:sldMk cId="3441947813" sldId="370"/>
            <ac:spMk id="5" creationId="{2619A922-DA04-3EED-9DCF-16CA62EDCC95}"/>
          </ac:spMkLst>
        </pc:spChg>
      </pc:sldChg>
      <pc:sldChg chg="addSp delSp modSp addAnim delAnim">
        <pc:chgData name="Coyne, Claire" userId="S::coyne_claire@sac.edu::55980f49-584e-4e0c-8943-e714ecf6ce64" providerId="AD" clId="Web-{161465AE-CFA6-4C30-B319-5AEBB3849BA8}" dt="2024-08-14T13:49:34.191" v="242" actId="20577"/>
        <pc:sldMkLst>
          <pc:docMk/>
          <pc:sldMk cId="1931783959" sldId="375"/>
        </pc:sldMkLst>
        <pc:spChg chg="add del mod">
          <ac:chgData name="Coyne, Claire" userId="S::coyne_claire@sac.edu::55980f49-584e-4e0c-8943-e714ecf6ce64" providerId="AD" clId="Web-{161465AE-CFA6-4C30-B319-5AEBB3849BA8}" dt="2024-08-14T13:49:34.191" v="242" actId="20577"/>
          <ac:spMkLst>
            <pc:docMk/>
            <pc:sldMk cId="1931783959" sldId="375"/>
            <ac:spMk id="6" creationId="{30379263-2ABF-E039-1C35-9F95FE5F689D}"/>
          </ac:spMkLst>
        </pc:spChg>
      </pc:sldChg>
      <pc:sldChg chg="modSp">
        <pc:chgData name="Coyne, Claire" userId="S::coyne_claire@sac.edu::55980f49-584e-4e0c-8943-e714ecf6ce64" providerId="AD" clId="Web-{161465AE-CFA6-4C30-B319-5AEBB3849BA8}" dt="2024-08-17T17:57:58.434" v="1122"/>
        <pc:sldMkLst>
          <pc:docMk/>
          <pc:sldMk cId="2920063743" sldId="376"/>
        </pc:sldMkLst>
        <pc:graphicFrameChg chg="mod modGraphic">
          <ac:chgData name="Coyne, Claire" userId="S::coyne_claire@sac.edu::55980f49-584e-4e0c-8943-e714ecf6ce64" providerId="AD" clId="Web-{161465AE-CFA6-4C30-B319-5AEBB3849BA8}" dt="2024-08-17T17:57:58.434" v="1122"/>
          <ac:graphicFrameMkLst>
            <pc:docMk/>
            <pc:sldMk cId="2920063743" sldId="376"/>
            <ac:graphicFrameMk id="6" creationId="{F4E6B570-5372-E1DF-0203-5F72D07A4A68}"/>
          </ac:graphicFrameMkLst>
        </pc:graphicFrameChg>
      </pc:sldChg>
      <pc:sldChg chg="modSp">
        <pc:chgData name="Coyne, Claire" userId="S::coyne_claire@sac.edu::55980f49-584e-4e0c-8943-e714ecf6ce64" providerId="AD" clId="Web-{161465AE-CFA6-4C30-B319-5AEBB3849BA8}" dt="2024-08-14T13:56:25.298" v="548" actId="14100"/>
        <pc:sldMkLst>
          <pc:docMk/>
          <pc:sldMk cId="2333941391" sldId="377"/>
        </pc:sldMkLst>
        <pc:spChg chg="mod">
          <ac:chgData name="Coyne, Claire" userId="S::coyne_claire@sac.edu::55980f49-584e-4e0c-8943-e714ecf6ce64" providerId="AD" clId="Web-{161465AE-CFA6-4C30-B319-5AEBB3849BA8}" dt="2024-08-14T13:56:25.298" v="548" actId="14100"/>
          <ac:spMkLst>
            <pc:docMk/>
            <pc:sldMk cId="2333941391" sldId="377"/>
            <ac:spMk id="3" creationId="{C669C4A8-E814-A8A3-CC32-94E18208B226}"/>
          </ac:spMkLst>
        </pc:spChg>
      </pc:sldChg>
      <pc:sldChg chg="addSp delSp modSp addAnim modAnim">
        <pc:chgData name="Coyne, Claire" userId="S::coyne_claire@sac.edu::55980f49-584e-4e0c-8943-e714ecf6ce64" providerId="AD" clId="Web-{161465AE-CFA6-4C30-B319-5AEBB3849BA8}" dt="2024-08-14T14:02:07.621" v="949" actId="20577"/>
        <pc:sldMkLst>
          <pc:docMk/>
          <pc:sldMk cId="2019424763" sldId="380"/>
        </pc:sldMkLst>
        <pc:spChg chg="mod">
          <ac:chgData name="Coyne, Claire" userId="S::coyne_claire@sac.edu::55980f49-584e-4e0c-8943-e714ecf6ce64" providerId="AD" clId="Web-{161465AE-CFA6-4C30-B319-5AEBB3849BA8}" dt="2024-08-14T13:55:37.265" v="470" actId="20577"/>
          <ac:spMkLst>
            <pc:docMk/>
            <pc:sldMk cId="2019424763" sldId="380"/>
            <ac:spMk id="2" creationId="{97AEEA27-A3DB-FD3A-777F-FE233934D465}"/>
          </ac:spMkLst>
        </pc:spChg>
        <pc:spChg chg="add del mod">
          <ac:chgData name="Coyne, Claire" userId="S::coyne_claire@sac.edu::55980f49-584e-4e0c-8943-e714ecf6ce64" providerId="AD" clId="Web-{161465AE-CFA6-4C30-B319-5AEBB3849BA8}" dt="2024-08-14T14:02:07.621" v="949" actId="20577"/>
          <ac:spMkLst>
            <pc:docMk/>
            <pc:sldMk cId="2019424763" sldId="380"/>
            <ac:spMk id="3" creationId="{229EBC81-BA1E-40D4-07EF-5D82D13DFC66}"/>
          </ac:spMkLst>
        </pc:spChg>
      </pc:sldChg>
      <pc:sldChg chg="modSp new addAnim">
        <pc:chgData name="Coyne, Claire" userId="S::coyne_claire@sac.edu::55980f49-584e-4e0c-8943-e714ecf6ce64" providerId="AD" clId="Web-{161465AE-CFA6-4C30-B319-5AEBB3849BA8}" dt="2024-08-14T13:56:37.876" v="549"/>
        <pc:sldMkLst>
          <pc:docMk/>
          <pc:sldMk cId="239269232" sldId="381"/>
        </pc:sldMkLst>
        <pc:spChg chg="mod">
          <ac:chgData name="Coyne, Claire" userId="S::coyne_claire@sac.edu::55980f49-584e-4e0c-8943-e714ecf6ce64" providerId="AD" clId="Web-{161465AE-CFA6-4C30-B319-5AEBB3849BA8}" dt="2024-08-14T13:52:04.696" v="258" actId="20577"/>
          <ac:spMkLst>
            <pc:docMk/>
            <pc:sldMk cId="239269232" sldId="381"/>
            <ac:spMk id="2" creationId="{EDB71A08-33F3-DE78-9FE4-8AAE0E40AE19}"/>
          </ac:spMkLst>
        </pc:spChg>
        <pc:spChg chg="mod">
          <ac:chgData name="Coyne, Claire" userId="S::coyne_claire@sac.edu::55980f49-584e-4e0c-8943-e714ecf6ce64" providerId="AD" clId="Web-{161465AE-CFA6-4C30-B319-5AEBB3849BA8}" dt="2024-08-14T13:55:30.640" v="451" actId="20577"/>
          <ac:spMkLst>
            <pc:docMk/>
            <pc:sldMk cId="239269232" sldId="381"/>
            <ac:spMk id="3" creationId="{6FE2F372-D18D-FA19-2561-87F3AA5AE201}"/>
          </ac:spMkLst>
        </pc:spChg>
      </pc:sldChg>
      <pc:sldChg chg="add del replId">
        <pc:chgData name="Coyne, Claire" userId="S::coyne_claire@sac.edu::55980f49-584e-4e0c-8943-e714ecf6ce64" providerId="AD" clId="Web-{161465AE-CFA6-4C30-B319-5AEBB3849BA8}" dt="2024-08-14T13:51:54.774" v="244"/>
        <pc:sldMkLst>
          <pc:docMk/>
          <pc:sldMk cId="2146024057" sldId="381"/>
        </pc:sldMkLst>
      </pc:sldChg>
      <pc:sldChg chg="new del">
        <pc:chgData name="Coyne, Claire" userId="S::coyne_claire@sac.edu::55980f49-584e-4e0c-8943-e714ecf6ce64" providerId="AD" clId="Web-{161465AE-CFA6-4C30-B319-5AEBB3849BA8}" dt="2024-08-14T13:54:03.793" v="410"/>
        <pc:sldMkLst>
          <pc:docMk/>
          <pc:sldMk cId="1490949680" sldId="382"/>
        </pc:sldMkLst>
      </pc:sldChg>
      <pc:sldChg chg="modSp del">
        <pc:chgData name="Coyne, Claire" userId="S::coyne_claire@sac.edu::55980f49-584e-4e0c-8943-e714ecf6ce64" providerId="AD" clId="Web-{161465AE-CFA6-4C30-B319-5AEBB3849BA8}" dt="2024-08-14T13:48:47.440" v="218"/>
        <pc:sldMkLst>
          <pc:docMk/>
          <pc:sldMk cId="4240926648" sldId="382"/>
        </pc:sldMkLst>
        <pc:spChg chg="mod">
          <ac:chgData name="Coyne, Claire" userId="S::coyne_claire@sac.edu::55980f49-584e-4e0c-8943-e714ecf6ce64" providerId="AD" clId="Web-{161465AE-CFA6-4C30-B319-5AEBB3849BA8}" dt="2024-08-14T13:03:32.808" v="160" actId="20577"/>
          <ac:spMkLst>
            <pc:docMk/>
            <pc:sldMk cId="4240926648" sldId="382"/>
            <ac:spMk id="6" creationId="{00000000-0000-0000-0000-000000000000}"/>
          </ac:spMkLst>
        </pc:spChg>
        <pc:spChg chg="mod">
          <ac:chgData name="Coyne, Claire" userId="S::coyne_claire@sac.edu::55980f49-584e-4e0c-8943-e714ecf6ce64" providerId="AD" clId="Web-{161465AE-CFA6-4C30-B319-5AEBB3849BA8}" dt="2024-08-14T13:03:47.324" v="162" actId="1076"/>
          <ac:spMkLst>
            <pc:docMk/>
            <pc:sldMk cId="4240926648" sldId="382"/>
            <ac:spMk id="8" creationId="{00000000-0000-0000-0000-000000000000}"/>
          </ac:spMkLst>
        </pc:spChg>
      </pc:sldChg>
      <pc:sldChg chg="delSp new del">
        <pc:chgData name="Coyne, Claire" userId="S::coyne_claire@sac.edu::55980f49-584e-4e0c-8943-e714ecf6ce64" providerId="AD" clId="Web-{161465AE-CFA6-4C30-B319-5AEBB3849BA8}" dt="2024-08-14T13:48:47.456" v="221"/>
        <pc:sldMkLst>
          <pc:docMk/>
          <pc:sldMk cId="3452864845" sldId="383"/>
        </pc:sldMkLst>
        <pc:spChg chg="del">
          <ac:chgData name="Coyne, Claire" userId="S::coyne_claire@sac.edu::55980f49-584e-4e0c-8943-e714ecf6ce64" providerId="AD" clId="Web-{161465AE-CFA6-4C30-B319-5AEBB3849BA8}" dt="2024-08-14T13:21:57.678" v="217"/>
          <ac:spMkLst>
            <pc:docMk/>
            <pc:sldMk cId="3452864845" sldId="383"/>
            <ac:spMk id="3" creationId="{6D638EB9-21C3-876F-F702-AEFB8DADCDAE}"/>
          </ac:spMkLst>
        </pc:spChg>
      </pc:sldChg>
      <pc:sldChg chg="delSp new del ord">
        <pc:chgData name="Coyne, Claire" userId="S::coyne_claire@sac.edu::55980f49-584e-4e0c-8943-e714ecf6ce64" providerId="AD" clId="Web-{161465AE-CFA6-4C30-B319-5AEBB3849BA8}" dt="2024-08-14T12:59:34.505" v="156"/>
        <pc:sldMkLst>
          <pc:docMk/>
          <pc:sldMk cId="3677320609" sldId="383"/>
        </pc:sldMkLst>
        <pc:spChg chg="del">
          <ac:chgData name="Coyne, Claire" userId="S::coyne_claire@sac.edu::55980f49-584e-4e0c-8943-e714ecf6ce64" providerId="AD" clId="Web-{161465AE-CFA6-4C30-B319-5AEBB3849BA8}" dt="2024-08-14T12:59:24.942" v="155"/>
          <ac:spMkLst>
            <pc:docMk/>
            <pc:sldMk cId="3677320609" sldId="383"/>
            <ac:spMk id="3" creationId="{216711BA-B0BE-EC32-6654-C551023AD22A}"/>
          </ac:spMkLst>
        </pc:spChg>
      </pc:sldChg>
    </pc:docChg>
  </pc:docChgLst>
  <pc:docChgLst>
    <pc:chgData name="Chamberlain, Amberly" userId="S::chamberlain_amberly@sac.edu::063bdae5-7e5a-4bcc-891d-ddc1d6d5e923" providerId="AD" clId="Web-{C8612895-33B4-4EF8-7B3F-C351A0BBD65D}"/>
    <pc:docChg chg="addSld delSld modSld sldOrd">
      <pc:chgData name="Chamberlain, Amberly" userId="S::chamberlain_amberly@sac.edu::063bdae5-7e5a-4bcc-891d-ddc1d6d5e923" providerId="AD" clId="Web-{C8612895-33B4-4EF8-7B3F-C351A0BBD65D}" dt="2024-08-14T07:51:01.911" v="1609" actId="1076"/>
      <pc:docMkLst>
        <pc:docMk/>
      </pc:docMkLst>
      <pc:sldChg chg="addSp delSp modSp mod setBg">
        <pc:chgData name="Chamberlain, Amberly" userId="S::chamberlain_amberly@sac.edu::063bdae5-7e5a-4bcc-891d-ddc1d6d5e923" providerId="AD" clId="Web-{C8612895-33B4-4EF8-7B3F-C351A0BBD65D}" dt="2024-08-14T06:41:08.496" v="140" actId="20577"/>
        <pc:sldMkLst>
          <pc:docMk/>
          <pc:sldMk cId="382236219" sldId="335"/>
        </pc:sldMkLst>
        <pc:spChg chg="mod">
          <ac:chgData name="Chamberlain, Amberly" userId="S::chamberlain_amberly@sac.edu::063bdae5-7e5a-4bcc-891d-ddc1d6d5e923" providerId="AD" clId="Web-{C8612895-33B4-4EF8-7B3F-C351A0BBD65D}" dt="2024-08-14T06:39:38.193" v="134"/>
          <ac:spMkLst>
            <pc:docMk/>
            <pc:sldMk cId="382236219" sldId="335"/>
            <ac:spMk id="2" creationId="{394619BB-EA92-E1C1-2C1D-417CD6965278}"/>
          </ac:spMkLst>
        </pc:spChg>
        <pc:spChg chg="mod">
          <ac:chgData name="Chamberlain, Amberly" userId="S::chamberlain_amberly@sac.edu::063bdae5-7e5a-4bcc-891d-ddc1d6d5e923" providerId="AD" clId="Web-{C8612895-33B4-4EF8-7B3F-C351A0BBD65D}" dt="2024-08-14T06:41:08.496" v="140" actId="20577"/>
          <ac:spMkLst>
            <pc:docMk/>
            <pc:sldMk cId="382236219" sldId="335"/>
            <ac:spMk id="3" creationId="{76364C22-7D59-27D0-03EE-C1DB1EEA9CF0}"/>
          </ac:spMkLst>
        </pc:spChg>
        <pc:spChg chg="add del">
          <ac:chgData name="Chamberlain, Amberly" userId="S::chamberlain_amberly@sac.edu::063bdae5-7e5a-4bcc-891d-ddc1d6d5e923" providerId="AD" clId="Web-{C8612895-33B4-4EF8-7B3F-C351A0BBD65D}" dt="2024-08-14T06:39:28.942" v="129"/>
          <ac:spMkLst>
            <pc:docMk/>
            <pc:sldMk cId="382236219" sldId="335"/>
            <ac:spMk id="9" creationId="{201CC55D-ED54-4C5C-95E6-10947BD1103B}"/>
          </ac:spMkLst>
        </pc:spChg>
        <pc:spChg chg="add del">
          <ac:chgData name="Chamberlain, Amberly" userId="S::chamberlain_amberly@sac.edu::063bdae5-7e5a-4bcc-891d-ddc1d6d5e923" providerId="AD" clId="Web-{C8612895-33B4-4EF8-7B3F-C351A0BBD65D}" dt="2024-08-14T06:39:28.942" v="129"/>
          <ac:spMkLst>
            <pc:docMk/>
            <pc:sldMk cId="382236219" sldId="335"/>
            <ac:spMk id="15" creationId="{3873B707-463F-40B0-8227-E8CC6C67EB25}"/>
          </ac:spMkLst>
        </pc:spChg>
        <pc:spChg chg="add del">
          <ac:chgData name="Chamberlain, Amberly" userId="S::chamberlain_amberly@sac.edu::063bdae5-7e5a-4bcc-891d-ddc1d6d5e923" providerId="AD" clId="Web-{C8612895-33B4-4EF8-7B3F-C351A0BBD65D}" dt="2024-08-14T06:39:28.942" v="129"/>
          <ac:spMkLst>
            <pc:docMk/>
            <pc:sldMk cId="382236219" sldId="335"/>
            <ac:spMk id="17" creationId="{C13237C8-E62C-4F0D-A318-BD6FB6C2D138}"/>
          </ac:spMkLst>
        </pc:spChg>
        <pc:spChg chg="add del">
          <ac:chgData name="Chamberlain, Amberly" userId="S::chamberlain_amberly@sac.edu::063bdae5-7e5a-4bcc-891d-ddc1d6d5e923" providerId="AD" clId="Web-{C8612895-33B4-4EF8-7B3F-C351A0BBD65D}" dt="2024-08-14T06:39:28.942" v="129"/>
          <ac:spMkLst>
            <pc:docMk/>
            <pc:sldMk cId="382236219" sldId="335"/>
            <ac:spMk id="19" creationId="{19C9EAEA-39D0-4B0E-A0EB-51E7B26740B1}"/>
          </ac:spMkLst>
        </pc:spChg>
        <pc:spChg chg="add del">
          <ac:chgData name="Chamberlain, Amberly" userId="S::chamberlain_amberly@sac.edu::063bdae5-7e5a-4bcc-891d-ddc1d6d5e923" providerId="AD" clId="Web-{C8612895-33B4-4EF8-7B3F-C351A0BBD65D}" dt="2024-08-14T06:39:31.818" v="131"/>
          <ac:spMkLst>
            <pc:docMk/>
            <pc:sldMk cId="382236219" sldId="335"/>
            <ac:spMk id="21" creationId="{F13C74B1-5B17-4795-BED0-7140497B445A}"/>
          </ac:spMkLst>
        </pc:spChg>
        <pc:spChg chg="add del">
          <ac:chgData name="Chamberlain, Amberly" userId="S::chamberlain_amberly@sac.edu::063bdae5-7e5a-4bcc-891d-ddc1d6d5e923" providerId="AD" clId="Web-{C8612895-33B4-4EF8-7B3F-C351A0BBD65D}" dt="2024-08-14T06:39:31.818" v="131"/>
          <ac:spMkLst>
            <pc:docMk/>
            <pc:sldMk cId="382236219" sldId="335"/>
            <ac:spMk id="22" creationId="{D4974D33-8DC5-464E-8C6D-BE58F0669C17}"/>
          </ac:spMkLst>
        </pc:spChg>
        <pc:spChg chg="add del">
          <ac:chgData name="Chamberlain, Amberly" userId="S::chamberlain_amberly@sac.edu::063bdae5-7e5a-4bcc-891d-ddc1d6d5e923" providerId="AD" clId="Web-{C8612895-33B4-4EF8-7B3F-C351A0BBD65D}" dt="2024-08-14T06:39:38.177" v="133"/>
          <ac:spMkLst>
            <pc:docMk/>
            <pc:sldMk cId="382236219" sldId="335"/>
            <ac:spMk id="24" creationId="{45D37F4E-DDB4-456B-97E0-9937730A039F}"/>
          </ac:spMkLst>
        </pc:spChg>
        <pc:spChg chg="add del">
          <ac:chgData name="Chamberlain, Amberly" userId="S::chamberlain_amberly@sac.edu::063bdae5-7e5a-4bcc-891d-ddc1d6d5e923" providerId="AD" clId="Web-{C8612895-33B4-4EF8-7B3F-C351A0BBD65D}" dt="2024-08-14T06:39:38.177" v="133"/>
          <ac:spMkLst>
            <pc:docMk/>
            <pc:sldMk cId="382236219" sldId="335"/>
            <ac:spMk id="25" creationId="{B2DD41CD-8F47-4F56-AD12-4E2FF7696987}"/>
          </ac:spMkLst>
        </pc:spChg>
        <pc:spChg chg="add">
          <ac:chgData name="Chamberlain, Amberly" userId="S::chamberlain_amberly@sac.edu::063bdae5-7e5a-4bcc-891d-ddc1d6d5e923" providerId="AD" clId="Web-{C8612895-33B4-4EF8-7B3F-C351A0BBD65D}" dt="2024-08-14T06:39:38.193" v="134"/>
          <ac:spMkLst>
            <pc:docMk/>
            <pc:sldMk cId="382236219" sldId="335"/>
            <ac:spMk id="27" creationId="{201CC55D-ED54-4C5C-95E6-10947BD1103B}"/>
          </ac:spMkLst>
        </pc:spChg>
        <pc:spChg chg="add">
          <ac:chgData name="Chamberlain, Amberly" userId="S::chamberlain_amberly@sac.edu::063bdae5-7e5a-4bcc-891d-ddc1d6d5e923" providerId="AD" clId="Web-{C8612895-33B4-4EF8-7B3F-C351A0BBD65D}" dt="2024-08-14T06:39:38.193" v="134"/>
          <ac:spMkLst>
            <pc:docMk/>
            <pc:sldMk cId="382236219" sldId="335"/>
            <ac:spMk id="29" creationId="{3873B707-463F-40B0-8227-E8CC6C67EB25}"/>
          </ac:spMkLst>
        </pc:spChg>
        <pc:spChg chg="add">
          <ac:chgData name="Chamberlain, Amberly" userId="S::chamberlain_amberly@sac.edu::063bdae5-7e5a-4bcc-891d-ddc1d6d5e923" providerId="AD" clId="Web-{C8612895-33B4-4EF8-7B3F-C351A0BBD65D}" dt="2024-08-14T06:39:38.193" v="134"/>
          <ac:spMkLst>
            <pc:docMk/>
            <pc:sldMk cId="382236219" sldId="335"/>
            <ac:spMk id="30" creationId="{C13237C8-E62C-4F0D-A318-BD6FB6C2D138}"/>
          </ac:spMkLst>
        </pc:spChg>
        <pc:spChg chg="add">
          <ac:chgData name="Chamberlain, Amberly" userId="S::chamberlain_amberly@sac.edu::063bdae5-7e5a-4bcc-891d-ddc1d6d5e923" providerId="AD" clId="Web-{C8612895-33B4-4EF8-7B3F-C351A0BBD65D}" dt="2024-08-14T06:39:38.193" v="134"/>
          <ac:spMkLst>
            <pc:docMk/>
            <pc:sldMk cId="382236219" sldId="335"/>
            <ac:spMk id="31" creationId="{19C9EAEA-39D0-4B0E-A0EB-51E7B26740B1}"/>
          </ac:spMkLst>
        </pc:spChg>
        <pc:grpChg chg="add del">
          <ac:chgData name="Chamberlain, Amberly" userId="S::chamberlain_amberly@sac.edu::063bdae5-7e5a-4bcc-891d-ddc1d6d5e923" providerId="AD" clId="Web-{C8612895-33B4-4EF8-7B3F-C351A0BBD65D}" dt="2024-08-14T06:39:28.942" v="129"/>
          <ac:grpSpMkLst>
            <pc:docMk/>
            <pc:sldMk cId="382236219" sldId="335"/>
            <ac:grpSpMk id="11" creationId="{1DE889C7-FAD6-4397-98E2-05D503484459}"/>
          </ac:grpSpMkLst>
        </pc:grpChg>
        <pc:grpChg chg="add">
          <ac:chgData name="Chamberlain, Amberly" userId="S::chamberlain_amberly@sac.edu::063bdae5-7e5a-4bcc-891d-ddc1d6d5e923" providerId="AD" clId="Web-{C8612895-33B4-4EF8-7B3F-C351A0BBD65D}" dt="2024-08-14T06:39:38.193" v="134"/>
          <ac:grpSpMkLst>
            <pc:docMk/>
            <pc:sldMk cId="382236219" sldId="335"/>
            <ac:grpSpMk id="28" creationId="{1DE889C7-FAD6-4397-98E2-05D503484459}"/>
          </ac:grpSpMkLst>
        </pc:grpChg>
        <pc:picChg chg="add mod">
          <ac:chgData name="Chamberlain, Amberly" userId="S::chamberlain_amberly@sac.edu::063bdae5-7e5a-4bcc-891d-ddc1d6d5e923" providerId="AD" clId="Web-{C8612895-33B4-4EF8-7B3F-C351A0BBD65D}" dt="2024-08-14T06:39:38.193" v="134"/>
          <ac:picMkLst>
            <pc:docMk/>
            <pc:sldMk cId="382236219" sldId="335"/>
            <ac:picMk id="4" creationId="{21D038AE-7B9C-5A38-B811-E0EB23DE2FD2}"/>
          </ac:picMkLst>
        </pc:picChg>
      </pc:sldChg>
      <pc:sldChg chg="addSp delSp modSp new mod ord setBg">
        <pc:chgData name="Chamberlain, Amberly" userId="S::chamberlain_amberly@sac.edu::063bdae5-7e5a-4bcc-891d-ddc1d6d5e923" providerId="AD" clId="Web-{C8612895-33B4-4EF8-7B3F-C351A0BBD65D}" dt="2024-08-14T07:08:47.976" v="818" actId="1076"/>
        <pc:sldMkLst>
          <pc:docMk/>
          <pc:sldMk cId="1986500989" sldId="371"/>
        </pc:sldMkLst>
        <pc:spChg chg="mod">
          <ac:chgData name="Chamberlain, Amberly" userId="S::chamberlain_amberly@sac.edu::063bdae5-7e5a-4bcc-891d-ddc1d6d5e923" providerId="AD" clId="Web-{C8612895-33B4-4EF8-7B3F-C351A0BBD65D}" dt="2024-08-14T07:00:06.954" v="758" actId="20577"/>
          <ac:spMkLst>
            <pc:docMk/>
            <pc:sldMk cId="1986500989" sldId="371"/>
            <ac:spMk id="2" creationId="{099BEF38-4317-CAEA-4FE5-2DCB5F47C709}"/>
          </ac:spMkLst>
        </pc:spChg>
        <pc:spChg chg="mod">
          <ac:chgData name="Chamberlain, Amberly" userId="S::chamberlain_amberly@sac.edu::063bdae5-7e5a-4bcc-891d-ddc1d6d5e923" providerId="AD" clId="Web-{C8612895-33B4-4EF8-7B3F-C351A0BBD65D}" dt="2024-08-14T07:08:47.976" v="818" actId="1076"/>
          <ac:spMkLst>
            <pc:docMk/>
            <pc:sldMk cId="1986500989" sldId="371"/>
            <ac:spMk id="3" creationId="{7DD58487-78F0-CB27-7E95-1FFA8604051E}"/>
          </ac:spMkLst>
        </pc:spChg>
        <pc:spChg chg="add del">
          <ac:chgData name="Chamberlain, Amberly" userId="S::chamberlain_amberly@sac.edu::063bdae5-7e5a-4bcc-891d-ddc1d6d5e923" providerId="AD" clId="Web-{C8612895-33B4-4EF8-7B3F-C351A0BBD65D}" dt="2024-08-14T06:59:04.668" v="737"/>
          <ac:spMkLst>
            <pc:docMk/>
            <pc:sldMk cId="1986500989" sldId="371"/>
            <ac:spMk id="8" creationId="{B6CDA21F-E7AF-4C75-8395-33F58D5B0E45}"/>
          </ac:spMkLst>
        </pc:spChg>
        <pc:spChg chg="add del">
          <ac:chgData name="Chamberlain, Amberly" userId="S::chamberlain_amberly@sac.edu::063bdae5-7e5a-4bcc-891d-ddc1d6d5e923" providerId="AD" clId="Web-{C8612895-33B4-4EF8-7B3F-C351A0BBD65D}" dt="2024-08-14T06:59:11.700" v="739"/>
          <ac:spMkLst>
            <pc:docMk/>
            <pc:sldMk cId="1986500989" sldId="371"/>
            <ac:spMk id="14" creationId="{E659831F-0D9A-4C63-9EBB-8435B85A440F}"/>
          </ac:spMkLst>
        </pc:spChg>
        <pc:spChg chg="add del">
          <ac:chgData name="Chamberlain, Amberly" userId="S::chamberlain_amberly@sac.edu::063bdae5-7e5a-4bcc-891d-ddc1d6d5e923" providerId="AD" clId="Web-{C8612895-33B4-4EF8-7B3F-C351A0BBD65D}" dt="2024-08-14T06:59:04.668" v="737"/>
          <ac:spMkLst>
            <pc:docMk/>
            <pc:sldMk cId="1986500989" sldId="371"/>
            <ac:spMk id="15" creationId="{D5B0017B-2ECA-49AF-B397-DC140825DF8D}"/>
          </ac:spMkLst>
        </pc:spChg>
        <pc:spChg chg="add del">
          <ac:chgData name="Chamberlain, Amberly" userId="S::chamberlain_amberly@sac.edu::063bdae5-7e5a-4bcc-891d-ddc1d6d5e923" providerId="AD" clId="Web-{C8612895-33B4-4EF8-7B3F-C351A0BBD65D}" dt="2024-08-14T06:59:16.669" v="743"/>
          <ac:spMkLst>
            <pc:docMk/>
            <pc:sldMk cId="1986500989" sldId="371"/>
            <ac:spMk id="16" creationId="{CBC4F608-B4B8-48C3-9572-C0F061B1CD99}"/>
          </ac:spMkLst>
        </pc:spChg>
        <pc:spChg chg="add del">
          <ac:chgData name="Chamberlain, Amberly" userId="S::chamberlain_amberly@sac.edu::063bdae5-7e5a-4bcc-891d-ddc1d6d5e923" providerId="AD" clId="Web-{C8612895-33B4-4EF8-7B3F-C351A0BBD65D}" dt="2024-08-14T06:59:11.700" v="739"/>
          <ac:spMkLst>
            <pc:docMk/>
            <pc:sldMk cId="1986500989" sldId="371"/>
            <ac:spMk id="19" creationId="{DBF61EA3-B236-439E-9C0B-340980D56BEE}"/>
          </ac:spMkLst>
        </pc:spChg>
        <pc:spChg chg="add del">
          <ac:chgData name="Chamberlain, Amberly" userId="S::chamberlain_amberly@sac.edu::063bdae5-7e5a-4bcc-891d-ddc1d6d5e923" providerId="AD" clId="Web-{C8612895-33B4-4EF8-7B3F-C351A0BBD65D}" dt="2024-08-14T06:59:13.934" v="741"/>
          <ac:spMkLst>
            <pc:docMk/>
            <pc:sldMk cId="1986500989" sldId="371"/>
            <ac:spMk id="22" creationId="{4DA718D0-4865-4629-8134-44F68D41D574}"/>
          </ac:spMkLst>
        </pc:spChg>
        <pc:spChg chg="add del">
          <ac:chgData name="Chamberlain, Amberly" userId="S::chamberlain_amberly@sac.edu::063bdae5-7e5a-4bcc-891d-ddc1d6d5e923" providerId="AD" clId="Web-{C8612895-33B4-4EF8-7B3F-C351A0BBD65D}" dt="2024-08-14T06:59:13.934" v="741"/>
          <ac:spMkLst>
            <pc:docMk/>
            <pc:sldMk cId="1986500989" sldId="371"/>
            <ac:spMk id="24" creationId="{CBC4F608-B4B8-48C3-9572-C0F061B1CD99}"/>
          </ac:spMkLst>
        </pc:spChg>
        <pc:spChg chg="add del">
          <ac:chgData name="Chamberlain, Amberly" userId="S::chamberlain_amberly@sac.edu::063bdae5-7e5a-4bcc-891d-ddc1d6d5e923" providerId="AD" clId="Web-{C8612895-33B4-4EF8-7B3F-C351A0BBD65D}" dt="2024-08-14T06:59:16.669" v="743"/>
          <ac:spMkLst>
            <pc:docMk/>
            <pc:sldMk cId="1986500989" sldId="371"/>
            <ac:spMk id="26" creationId="{8B9AA7C6-5E5A-498E-A6DF-A943376E09BC}"/>
          </ac:spMkLst>
        </pc:spChg>
        <pc:spChg chg="add del">
          <ac:chgData name="Chamberlain, Amberly" userId="S::chamberlain_amberly@sac.edu::063bdae5-7e5a-4bcc-891d-ddc1d6d5e923" providerId="AD" clId="Web-{C8612895-33B4-4EF8-7B3F-C351A0BBD65D}" dt="2024-08-14T06:59:16.669" v="743"/>
          <ac:spMkLst>
            <pc:docMk/>
            <pc:sldMk cId="1986500989" sldId="371"/>
            <ac:spMk id="28" creationId="{81E140AE-0ABF-47C8-BF32-7D2F0CF2BA44}"/>
          </ac:spMkLst>
        </pc:spChg>
        <pc:spChg chg="add del">
          <ac:chgData name="Chamberlain, Amberly" userId="S::chamberlain_amberly@sac.edu::063bdae5-7e5a-4bcc-891d-ddc1d6d5e923" providerId="AD" clId="Web-{C8612895-33B4-4EF8-7B3F-C351A0BBD65D}" dt="2024-08-14T06:59:18.309" v="745"/>
          <ac:spMkLst>
            <pc:docMk/>
            <pc:sldMk cId="1986500989" sldId="371"/>
            <ac:spMk id="30" creationId="{4DA718D0-4865-4629-8134-44F68D41D574}"/>
          </ac:spMkLst>
        </pc:spChg>
        <pc:spChg chg="add del">
          <ac:chgData name="Chamberlain, Amberly" userId="S::chamberlain_amberly@sac.edu::063bdae5-7e5a-4bcc-891d-ddc1d6d5e923" providerId="AD" clId="Web-{C8612895-33B4-4EF8-7B3F-C351A0BBD65D}" dt="2024-08-14T06:59:18.309" v="745"/>
          <ac:spMkLst>
            <pc:docMk/>
            <pc:sldMk cId="1986500989" sldId="371"/>
            <ac:spMk id="32" creationId="{CBC4F608-B4B8-48C3-9572-C0F061B1CD99}"/>
          </ac:spMkLst>
        </pc:spChg>
        <pc:spChg chg="add del">
          <ac:chgData name="Chamberlain, Amberly" userId="S::chamberlain_amberly@sac.edu::063bdae5-7e5a-4bcc-891d-ddc1d6d5e923" providerId="AD" clId="Web-{C8612895-33B4-4EF8-7B3F-C351A0BBD65D}" dt="2024-08-14T06:59:20.106" v="747"/>
          <ac:spMkLst>
            <pc:docMk/>
            <pc:sldMk cId="1986500989" sldId="371"/>
            <ac:spMk id="34" creationId="{B6CDA21F-E7AF-4C75-8395-33F58D5B0E45}"/>
          </ac:spMkLst>
        </pc:spChg>
        <pc:spChg chg="add del">
          <ac:chgData name="Chamberlain, Amberly" userId="S::chamberlain_amberly@sac.edu::063bdae5-7e5a-4bcc-891d-ddc1d6d5e923" providerId="AD" clId="Web-{C8612895-33B4-4EF8-7B3F-C351A0BBD65D}" dt="2024-08-14T06:59:20.106" v="747"/>
          <ac:spMkLst>
            <pc:docMk/>
            <pc:sldMk cId="1986500989" sldId="371"/>
            <ac:spMk id="36" creationId="{D5B0017B-2ECA-49AF-B397-DC140825DF8D}"/>
          </ac:spMkLst>
        </pc:spChg>
        <pc:spChg chg="add del">
          <ac:chgData name="Chamberlain, Amberly" userId="S::chamberlain_amberly@sac.edu::063bdae5-7e5a-4bcc-891d-ddc1d6d5e923" providerId="AD" clId="Web-{C8612895-33B4-4EF8-7B3F-C351A0BBD65D}" dt="2024-08-14T06:59:22.872" v="749"/>
          <ac:spMkLst>
            <pc:docMk/>
            <pc:sldMk cId="1986500989" sldId="371"/>
            <ac:spMk id="39" creationId="{DBF61EA3-B236-439E-9C0B-340980D56BEE}"/>
          </ac:spMkLst>
        </pc:spChg>
        <pc:spChg chg="add del">
          <ac:chgData name="Chamberlain, Amberly" userId="S::chamberlain_amberly@sac.edu::063bdae5-7e5a-4bcc-891d-ddc1d6d5e923" providerId="AD" clId="Web-{C8612895-33B4-4EF8-7B3F-C351A0BBD65D}" dt="2024-08-14T06:59:22.872" v="749"/>
          <ac:spMkLst>
            <pc:docMk/>
            <pc:sldMk cId="1986500989" sldId="371"/>
            <ac:spMk id="41" creationId="{E659831F-0D9A-4C63-9EBB-8435B85A440F}"/>
          </ac:spMkLst>
        </pc:spChg>
        <pc:spChg chg="add">
          <ac:chgData name="Chamberlain, Amberly" userId="S::chamberlain_amberly@sac.edu::063bdae5-7e5a-4bcc-891d-ddc1d6d5e923" providerId="AD" clId="Web-{C8612895-33B4-4EF8-7B3F-C351A0BBD65D}" dt="2024-08-14T06:59:22.888" v="750"/>
          <ac:spMkLst>
            <pc:docMk/>
            <pc:sldMk cId="1986500989" sldId="371"/>
            <ac:spMk id="43" creationId="{B6CDA21F-E7AF-4C75-8395-33F58D5B0E45}"/>
          </ac:spMkLst>
        </pc:spChg>
        <pc:spChg chg="add">
          <ac:chgData name="Chamberlain, Amberly" userId="S::chamberlain_amberly@sac.edu::063bdae5-7e5a-4bcc-891d-ddc1d6d5e923" providerId="AD" clId="Web-{C8612895-33B4-4EF8-7B3F-C351A0BBD65D}" dt="2024-08-14T06:59:22.888" v="750"/>
          <ac:spMkLst>
            <pc:docMk/>
            <pc:sldMk cId="1986500989" sldId="371"/>
            <ac:spMk id="45" creationId="{D5B0017B-2ECA-49AF-B397-DC140825DF8D}"/>
          </ac:spMkLst>
        </pc:spChg>
        <pc:grpChg chg="add del">
          <ac:chgData name="Chamberlain, Amberly" userId="S::chamberlain_amberly@sac.edu::063bdae5-7e5a-4bcc-891d-ddc1d6d5e923" providerId="AD" clId="Web-{C8612895-33B4-4EF8-7B3F-C351A0BBD65D}" dt="2024-08-14T06:59:04.668" v="737"/>
          <ac:grpSpMkLst>
            <pc:docMk/>
            <pc:sldMk cId="1986500989" sldId="371"/>
            <ac:grpSpMk id="10" creationId="{AE1C45F0-260A-458C-96ED-C1F6D2151219}"/>
          </ac:grpSpMkLst>
        </pc:grpChg>
        <pc:grpChg chg="add del">
          <ac:chgData name="Chamberlain, Amberly" userId="S::chamberlain_amberly@sac.edu::063bdae5-7e5a-4bcc-891d-ddc1d6d5e923" providerId="AD" clId="Web-{C8612895-33B4-4EF8-7B3F-C351A0BBD65D}" dt="2024-08-14T06:59:11.700" v="739"/>
          <ac:grpSpMkLst>
            <pc:docMk/>
            <pc:sldMk cId="1986500989" sldId="371"/>
            <ac:grpSpMk id="20" creationId="{28FAF094-D087-493F-8DF9-A486C2D6BBAA}"/>
          </ac:grpSpMkLst>
        </pc:grpChg>
        <pc:grpChg chg="add del">
          <ac:chgData name="Chamberlain, Amberly" userId="S::chamberlain_amberly@sac.edu::063bdae5-7e5a-4bcc-891d-ddc1d6d5e923" providerId="AD" clId="Web-{C8612895-33B4-4EF8-7B3F-C351A0BBD65D}" dt="2024-08-14T06:59:13.934" v="741"/>
          <ac:grpSpMkLst>
            <pc:docMk/>
            <pc:sldMk cId="1986500989" sldId="371"/>
            <ac:grpSpMk id="23" creationId="{65167ED7-6315-43AB-B1B6-C326D5FD8F84}"/>
          </ac:grpSpMkLst>
        </pc:grpChg>
        <pc:grpChg chg="add del">
          <ac:chgData name="Chamberlain, Amberly" userId="S::chamberlain_amberly@sac.edu::063bdae5-7e5a-4bcc-891d-ddc1d6d5e923" providerId="AD" clId="Web-{C8612895-33B4-4EF8-7B3F-C351A0BBD65D}" dt="2024-08-14T06:59:16.669" v="743"/>
          <ac:grpSpMkLst>
            <pc:docMk/>
            <pc:sldMk cId="1986500989" sldId="371"/>
            <ac:grpSpMk id="27" creationId="{83EAB11A-76F7-48F4-9B4F-5BFDF4BF9670}"/>
          </ac:grpSpMkLst>
        </pc:grpChg>
        <pc:grpChg chg="add del">
          <ac:chgData name="Chamberlain, Amberly" userId="S::chamberlain_amberly@sac.edu::063bdae5-7e5a-4bcc-891d-ddc1d6d5e923" providerId="AD" clId="Web-{C8612895-33B4-4EF8-7B3F-C351A0BBD65D}" dt="2024-08-14T06:59:18.309" v="745"/>
          <ac:grpSpMkLst>
            <pc:docMk/>
            <pc:sldMk cId="1986500989" sldId="371"/>
            <ac:grpSpMk id="31" creationId="{65167ED7-6315-43AB-B1B6-C326D5FD8F84}"/>
          </ac:grpSpMkLst>
        </pc:grpChg>
        <pc:grpChg chg="add del">
          <ac:chgData name="Chamberlain, Amberly" userId="S::chamberlain_amberly@sac.edu::063bdae5-7e5a-4bcc-891d-ddc1d6d5e923" providerId="AD" clId="Web-{C8612895-33B4-4EF8-7B3F-C351A0BBD65D}" dt="2024-08-14T06:59:20.106" v="747"/>
          <ac:grpSpMkLst>
            <pc:docMk/>
            <pc:sldMk cId="1986500989" sldId="371"/>
            <ac:grpSpMk id="35" creationId="{AE1C45F0-260A-458C-96ED-C1F6D2151219}"/>
          </ac:grpSpMkLst>
        </pc:grpChg>
        <pc:grpChg chg="add del">
          <ac:chgData name="Chamberlain, Amberly" userId="S::chamberlain_amberly@sac.edu::063bdae5-7e5a-4bcc-891d-ddc1d6d5e923" providerId="AD" clId="Web-{C8612895-33B4-4EF8-7B3F-C351A0BBD65D}" dt="2024-08-14T06:59:22.872" v="749"/>
          <ac:grpSpMkLst>
            <pc:docMk/>
            <pc:sldMk cId="1986500989" sldId="371"/>
            <ac:grpSpMk id="40" creationId="{28FAF094-D087-493F-8DF9-A486C2D6BBAA}"/>
          </ac:grpSpMkLst>
        </pc:grpChg>
        <pc:grpChg chg="add">
          <ac:chgData name="Chamberlain, Amberly" userId="S::chamberlain_amberly@sac.edu::063bdae5-7e5a-4bcc-891d-ddc1d6d5e923" providerId="AD" clId="Web-{C8612895-33B4-4EF8-7B3F-C351A0BBD65D}" dt="2024-08-14T06:59:22.888" v="750"/>
          <ac:grpSpMkLst>
            <pc:docMk/>
            <pc:sldMk cId="1986500989" sldId="371"/>
            <ac:grpSpMk id="44" creationId="{AE1C45F0-260A-458C-96ED-C1F6D2151219}"/>
          </ac:grpSpMkLst>
        </pc:grpChg>
        <pc:cxnChg chg="add del">
          <ac:chgData name="Chamberlain, Amberly" userId="S::chamberlain_amberly@sac.edu::063bdae5-7e5a-4bcc-891d-ddc1d6d5e923" providerId="AD" clId="Web-{C8612895-33B4-4EF8-7B3F-C351A0BBD65D}" dt="2024-08-14T06:59:04.668" v="737"/>
          <ac:cxnSpMkLst>
            <pc:docMk/>
            <pc:sldMk cId="1986500989" sldId="371"/>
            <ac:cxnSpMk id="17" creationId="{6CF1BAF6-AD41-4082-B212-8A1F9A2E8779}"/>
          </ac:cxnSpMkLst>
        </pc:cxnChg>
        <pc:cxnChg chg="add del">
          <ac:chgData name="Chamberlain, Amberly" userId="S::chamberlain_amberly@sac.edu::063bdae5-7e5a-4bcc-891d-ddc1d6d5e923" providerId="AD" clId="Web-{C8612895-33B4-4EF8-7B3F-C351A0BBD65D}" dt="2024-08-14T06:59:20.106" v="747"/>
          <ac:cxnSpMkLst>
            <pc:docMk/>
            <pc:sldMk cId="1986500989" sldId="371"/>
            <ac:cxnSpMk id="37" creationId="{6CF1BAF6-AD41-4082-B212-8A1F9A2E8779}"/>
          </ac:cxnSpMkLst>
        </pc:cxnChg>
        <pc:cxnChg chg="add">
          <ac:chgData name="Chamberlain, Amberly" userId="S::chamberlain_amberly@sac.edu::063bdae5-7e5a-4bcc-891d-ddc1d6d5e923" providerId="AD" clId="Web-{C8612895-33B4-4EF8-7B3F-C351A0BBD65D}" dt="2024-08-14T06:59:22.888" v="750"/>
          <ac:cxnSpMkLst>
            <pc:docMk/>
            <pc:sldMk cId="1986500989" sldId="371"/>
            <ac:cxnSpMk id="46" creationId="{6CF1BAF6-AD41-4082-B212-8A1F9A2E8779}"/>
          </ac:cxnSpMkLst>
        </pc:cxnChg>
      </pc:sldChg>
      <pc:sldChg chg="addSp delSp modSp add replId">
        <pc:chgData name="Chamberlain, Amberly" userId="S::chamberlain_amberly@sac.edu::063bdae5-7e5a-4bcc-891d-ddc1d6d5e923" providerId="AD" clId="Web-{C8612895-33B4-4EF8-7B3F-C351A0BBD65D}" dt="2024-08-14T07:50:47.817" v="1608" actId="1076"/>
        <pc:sldMkLst>
          <pc:docMk/>
          <pc:sldMk cId="2750181450" sldId="372"/>
        </pc:sldMkLst>
        <pc:spChg chg="del mod">
          <ac:chgData name="Chamberlain, Amberly" userId="S::chamberlain_amberly@sac.edu::063bdae5-7e5a-4bcc-891d-ddc1d6d5e923" providerId="AD" clId="Web-{C8612895-33B4-4EF8-7B3F-C351A0BBD65D}" dt="2024-08-14T07:11:18.877" v="867"/>
          <ac:spMkLst>
            <pc:docMk/>
            <pc:sldMk cId="2750181450" sldId="372"/>
            <ac:spMk id="2" creationId="{099BEF38-4317-CAEA-4FE5-2DCB5F47C709}"/>
          </ac:spMkLst>
        </pc:spChg>
        <pc:spChg chg="mod">
          <ac:chgData name="Chamberlain, Amberly" userId="S::chamberlain_amberly@sac.edu::063bdae5-7e5a-4bcc-891d-ddc1d6d5e923" providerId="AD" clId="Web-{C8612895-33B4-4EF8-7B3F-C351A0BBD65D}" dt="2024-08-14T07:50:47.817" v="1608" actId="1076"/>
          <ac:spMkLst>
            <pc:docMk/>
            <pc:sldMk cId="2750181450" sldId="372"/>
            <ac:spMk id="3" creationId="{7DD58487-78F0-CB27-7E95-1FFA8604051E}"/>
          </ac:spMkLst>
        </pc:spChg>
        <pc:spChg chg="del">
          <ac:chgData name="Chamberlain, Amberly" userId="S::chamberlain_amberly@sac.edu::063bdae5-7e5a-4bcc-891d-ddc1d6d5e923" providerId="AD" clId="Web-{C8612895-33B4-4EF8-7B3F-C351A0BBD65D}" dt="2024-08-14T07:11:31.550" v="868"/>
          <ac:spMkLst>
            <pc:docMk/>
            <pc:sldMk cId="2750181450" sldId="372"/>
            <ac:spMk id="43" creationId="{B6CDA21F-E7AF-4C75-8395-33F58D5B0E45}"/>
          </ac:spMkLst>
        </pc:spChg>
        <pc:spChg chg="del">
          <ac:chgData name="Chamberlain, Amberly" userId="S::chamberlain_amberly@sac.edu::063bdae5-7e5a-4bcc-891d-ddc1d6d5e923" providerId="AD" clId="Web-{C8612895-33B4-4EF8-7B3F-C351A0BBD65D}" dt="2024-08-14T07:11:31.550" v="868"/>
          <ac:spMkLst>
            <pc:docMk/>
            <pc:sldMk cId="2750181450" sldId="372"/>
            <ac:spMk id="45" creationId="{D5B0017B-2ECA-49AF-B397-DC140825DF8D}"/>
          </ac:spMkLst>
        </pc:spChg>
        <pc:spChg chg="add del">
          <ac:chgData name="Chamberlain, Amberly" userId="S::chamberlain_amberly@sac.edu::063bdae5-7e5a-4bcc-891d-ddc1d6d5e923" providerId="AD" clId="Web-{C8612895-33B4-4EF8-7B3F-C351A0BBD65D}" dt="2024-08-14T07:11:40.551" v="869"/>
          <ac:spMkLst>
            <pc:docMk/>
            <pc:sldMk cId="2750181450" sldId="372"/>
            <ac:spMk id="51" creationId="{907EF6B7-1338-4443-8C46-6A318D952DFD}"/>
          </ac:spMkLst>
        </pc:spChg>
        <pc:spChg chg="add del">
          <ac:chgData name="Chamberlain, Amberly" userId="S::chamberlain_amberly@sac.edu::063bdae5-7e5a-4bcc-891d-ddc1d6d5e923" providerId="AD" clId="Web-{C8612895-33B4-4EF8-7B3F-C351A0BBD65D}" dt="2024-08-14T07:11:40.551" v="869"/>
          <ac:spMkLst>
            <pc:docMk/>
            <pc:sldMk cId="2750181450" sldId="372"/>
            <ac:spMk id="53" creationId="{DAAE4CDD-124C-4DCF-9584-B6033B545DD5}"/>
          </ac:spMkLst>
        </pc:spChg>
        <pc:spChg chg="add del">
          <ac:chgData name="Chamberlain, Amberly" userId="S::chamberlain_amberly@sac.edu::063bdae5-7e5a-4bcc-891d-ddc1d6d5e923" providerId="AD" clId="Web-{C8612895-33B4-4EF8-7B3F-C351A0BBD65D}" dt="2024-08-14T07:11:40.551" v="869"/>
          <ac:spMkLst>
            <pc:docMk/>
            <pc:sldMk cId="2750181450" sldId="372"/>
            <ac:spMk id="55" creationId="{081E4A58-353D-44AE-B2FC-2A74E2E400F7}"/>
          </ac:spMkLst>
        </pc:spChg>
        <pc:spChg chg="add">
          <ac:chgData name="Chamberlain, Amberly" userId="S::chamberlain_amberly@sac.edu::063bdae5-7e5a-4bcc-891d-ddc1d6d5e923" providerId="AD" clId="Web-{C8612895-33B4-4EF8-7B3F-C351A0BBD65D}" dt="2024-08-14T07:11:40.551" v="869"/>
          <ac:spMkLst>
            <pc:docMk/>
            <pc:sldMk cId="2750181450" sldId="372"/>
            <ac:spMk id="60" creationId="{1BB867FF-FC45-48F7-8104-F89BE54909F1}"/>
          </ac:spMkLst>
        </pc:spChg>
        <pc:spChg chg="add">
          <ac:chgData name="Chamberlain, Amberly" userId="S::chamberlain_amberly@sac.edu::063bdae5-7e5a-4bcc-891d-ddc1d6d5e923" providerId="AD" clId="Web-{C8612895-33B4-4EF8-7B3F-C351A0BBD65D}" dt="2024-08-14T07:11:40.551" v="869"/>
          <ac:spMkLst>
            <pc:docMk/>
            <pc:sldMk cId="2750181450" sldId="372"/>
            <ac:spMk id="62" creationId="{8BB56887-D0D5-4F0C-9E19-7247EB83C8B7}"/>
          </ac:spMkLst>
        </pc:spChg>
        <pc:spChg chg="add">
          <ac:chgData name="Chamberlain, Amberly" userId="S::chamberlain_amberly@sac.edu::063bdae5-7e5a-4bcc-891d-ddc1d6d5e923" providerId="AD" clId="Web-{C8612895-33B4-4EF8-7B3F-C351A0BBD65D}" dt="2024-08-14T07:11:40.551" v="869"/>
          <ac:spMkLst>
            <pc:docMk/>
            <pc:sldMk cId="2750181450" sldId="372"/>
            <ac:spMk id="64" creationId="{081E4A58-353D-44AE-B2FC-2A74E2E400F7}"/>
          </ac:spMkLst>
        </pc:spChg>
        <pc:grpChg chg="del">
          <ac:chgData name="Chamberlain, Amberly" userId="S::chamberlain_amberly@sac.edu::063bdae5-7e5a-4bcc-891d-ddc1d6d5e923" providerId="AD" clId="Web-{C8612895-33B4-4EF8-7B3F-C351A0BBD65D}" dt="2024-08-14T07:11:31.550" v="868"/>
          <ac:grpSpMkLst>
            <pc:docMk/>
            <pc:sldMk cId="2750181450" sldId="372"/>
            <ac:grpSpMk id="44" creationId="{AE1C45F0-260A-458C-96ED-C1F6D2151219}"/>
          </ac:grpSpMkLst>
        </pc:grpChg>
        <pc:graphicFrameChg chg="add del mod">
          <ac:chgData name="Chamberlain, Amberly" userId="S::chamberlain_amberly@sac.edu::063bdae5-7e5a-4bcc-891d-ddc1d6d5e923" providerId="AD" clId="Web-{C8612895-33B4-4EF8-7B3F-C351A0BBD65D}" dt="2024-08-14T07:03:12.967" v="787"/>
          <ac:graphicFrameMkLst>
            <pc:docMk/>
            <pc:sldMk cId="2750181450" sldId="372"/>
            <ac:graphicFrameMk id="5" creationId="{F62D1249-3EFA-5A51-9348-F85DBB9B9421}"/>
          </ac:graphicFrameMkLst>
        </pc:graphicFrameChg>
        <pc:cxnChg chg="del">
          <ac:chgData name="Chamberlain, Amberly" userId="S::chamberlain_amberly@sac.edu::063bdae5-7e5a-4bcc-891d-ddc1d6d5e923" providerId="AD" clId="Web-{C8612895-33B4-4EF8-7B3F-C351A0BBD65D}" dt="2024-08-14T07:11:31.550" v="868"/>
          <ac:cxnSpMkLst>
            <pc:docMk/>
            <pc:sldMk cId="2750181450" sldId="372"/>
            <ac:cxnSpMk id="46" creationId="{6CF1BAF6-AD41-4082-B212-8A1F9A2E8779}"/>
          </ac:cxnSpMkLst>
        </pc:cxnChg>
      </pc:sldChg>
      <pc:sldChg chg="addSp delSp modSp new mod ord setBg">
        <pc:chgData name="Chamberlain, Amberly" userId="S::chamberlain_amberly@sac.edu::063bdae5-7e5a-4bcc-891d-ddc1d6d5e923" providerId="AD" clId="Web-{C8612895-33B4-4EF8-7B3F-C351A0BBD65D}" dt="2024-08-14T07:51:01.911" v="1609" actId="1076"/>
        <pc:sldMkLst>
          <pc:docMk/>
          <pc:sldMk cId="1219399921" sldId="373"/>
        </pc:sldMkLst>
        <pc:spChg chg="del">
          <ac:chgData name="Chamberlain, Amberly" userId="S::chamberlain_amberly@sac.edu::063bdae5-7e5a-4bcc-891d-ddc1d6d5e923" providerId="AD" clId="Web-{C8612895-33B4-4EF8-7B3F-C351A0BBD65D}" dt="2024-08-14T07:05:40.556" v="796"/>
          <ac:spMkLst>
            <pc:docMk/>
            <pc:sldMk cId="1219399921" sldId="373"/>
            <ac:spMk id="2" creationId="{B9AC5EFB-D58B-0BFE-04AB-46056E4EC9F7}"/>
          </ac:spMkLst>
        </pc:spChg>
        <pc:spChg chg="mod">
          <ac:chgData name="Chamberlain, Amberly" userId="S::chamberlain_amberly@sac.edu::063bdae5-7e5a-4bcc-891d-ddc1d6d5e923" providerId="AD" clId="Web-{C8612895-33B4-4EF8-7B3F-C351A0BBD65D}" dt="2024-08-14T07:51:01.911" v="1609" actId="1076"/>
          <ac:spMkLst>
            <pc:docMk/>
            <pc:sldMk cId="1219399921" sldId="373"/>
            <ac:spMk id="3" creationId="{F3E06103-2690-5023-3522-B1C98ADB3B45}"/>
          </ac:spMkLst>
        </pc:spChg>
        <pc:spChg chg="add">
          <ac:chgData name="Chamberlain, Amberly" userId="S::chamberlain_amberly@sac.edu::063bdae5-7e5a-4bcc-891d-ddc1d6d5e923" providerId="AD" clId="Web-{C8612895-33B4-4EF8-7B3F-C351A0BBD65D}" dt="2024-08-14T07:15:21.426" v="930"/>
          <ac:spMkLst>
            <pc:docMk/>
            <pc:sldMk cId="1219399921" sldId="373"/>
            <ac:spMk id="8" creationId="{1BB867FF-FC45-48F7-8104-F89BE54909F1}"/>
          </ac:spMkLst>
        </pc:spChg>
        <pc:spChg chg="add">
          <ac:chgData name="Chamberlain, Amberly" userId="S::chamberlain_amberly@sac.edu::063bdae5-7e5a-4bcc-891d-ddc1d6d5e923" providerId="AD" clId="Web-{C8612895-33B4-4EF8-7B3F-C351A0BBD65D}" dt="2024-08-14T07:15:21.426" v="930"/>
          <ac:spMkLst>
            <pc:docMk/>
            <pc:sldMk cId="1219399921" sldId="373"/>
            <ac:spMk id="10" creationId="{8BB56887-D0D5-4F0C-9E19-7247EB83C8B7}"/>
          </ac:spMkLst>
        </pc:spChg>
        <pc:spChg chg="add">
          <ac:chgData name="Chamberlain, Amberly" userId="S::chamberlain_amberly@sac.edu::063bdae5-7e5a-4bcc-891d-ddc1d6d5e923" providerId="AD" clId="Web-{C8612895-33B4-4EF8-7B3F-C351A0BBD65D}" dt="2024-08-14T07:15:21.426" v="930"/>
          <ac:spMkLst>
            <pc:docMk/>
            <pc:sldMk cId="1219399921" sldId="373"/>
            <ac:spMk id="12" creationId="{081E4A58-353D-44AE-B2FC-2A74E2E400F7}"/>
          </ac:spMkLst>
        </pc:spChg>
      </pc:sldChg>
      <pc:sldChg chg="addSp delSp modSp new del mod setBg">
        <pc:chgData name="Chamberlain, Amberly" userId="S::chamberlain_amberly@sac.edu::063bdae5-7e5a-4bcc-891d-ddc1d6d5e923" providerId="AD" clId="Web-{C8612895-33B4-4EF8-7B3F-C351A0BBD65D}" dt="2024-08-14T07:23:52.713" v="1122"/>
        <pc:sldMkLst>
          <pc:docMk/>
          <pc:sldMk cId="3496107528" sldId="374"/>
        </pc:sldMkLst>
        <pc:spChg chg="del">
          <ac:chgData name="Chamberlain, Amberly" userId="S::chamberlain_amberly@sac.edu::063bdae5-7e5a-4bcc-891d-ddc1d6d5e923" providerId="AD" clId="Web-{C8612895-33B4-4EF8-7B3F-C351A0BBD65D}" dt="2024-08-14T07:06:38.873" v="804"/>
          <ac:spMkLst>
            <pc:docMk/>
            <pc:sldMk cId="3496107528" sldId="374"/>
            <ac:spMk id="2" creationId="{D03C56A4-AF72-4E62-51A4-74DB3DFCB65B}"/>
          </ac:spMkLst>
        </pc:spChg>
        <pc:spChg chg="mod">
          <ac:chgData name="Chamberlain, Amberly" userId="S::chamberlain_amberly@sac.edu::063bdae5-7e5a-4bcc-891d-ddc1d6d5e923" providerId="AD" clId="Web-{C8612895-33B4-4EF8-7B3F-C351A0BBD65D}" dt="2024-08-14T07:23:45.666" v="1120" actId="20577"/>
          <ac:spMkLst>
            <pc:docMk/>
            <pc:sldMk cId="3496107528" sldId="374"/>
            <ac:spMk id="3" creationId="{69CF3796-2371-2D49-6406-36DBA9C5812F}"/>
          </ac:spMkLst>
        </pc:spChg>
        <pc:spChg chg="add del">
          <ac:chgData name="Chamberlain, Amberly" userId="S::chamberlain_amberly@sac.edu::063bdae5-7e5a-4bcc-891d-ddc1d6d5e923" providerId="AD" clId="Web-{C8612895-33B4-4EF8-7B3F-C351A0BBD65D}" dt="2024-08-14T07:23:06.288" v="1112"/>
          <ac:spMkLst>
            <pc:docMk/>
            <pc:sldMk cId="3496107528" sldId="374"/>
            <ac:spMk id="8" creationId="{B6CDA21F-E7AF-4C75-8395-33F58D5B0E45}"/>
          </ac:spMkLst>
        </pc:spChg>
        <pc:spChg chg="add">
          <ac:chgData name="Chamberlain, Amberly" userId="S::chamberlain_amberly@sac.edu::063bdae5-7e5a-4bcc-891d-ddc1d6d5e923" providerId="AD" clId="Web-{C8612895-33B4-4EF8-7B3F-C351A0BBD65D}" dt="2024-08-14T07:23:07.194" v="1115"/>
          <ac:spMkLst>
            <pc:docMk/>
            <pc:sldMk cId="3496107528" sldId="374"/>
            <ac:spMk id="9" creationId="{460B0EFB-53ED-4F35-B05D-F658EA021C65}"/>
          </ac:spMkLst>
        </pc:spChg>
        <pc:spChg chg="add">
          <ac:chgData name="Chamberlain, Amberly" userId="S::chamberlain_amberly@sac.edu::063bdae5-7e5a-4bcc-891d-ddc1d6d5e923" providerId="AD" clId="Web-{C8612895-33B4-4EF8-7B3F-C351A0BBD65D}" dt="2024-08-14T07:23:07.194" v="1115"/>
          <ac:spMkLst>
            <pc:docMk/>
            <pc:sldMk cId="3496107528" sldId="374"/>
            <ac:spMk id="11" creationId="{835EF3DD-7D43-4A27-8967-A92FD8CC9365}"/>
          </ac:spMkLst>
        </pc:spChg>
        <pc:spChg chg="add del">
          <ac:chgData name="Chamberlain, Amberly" userId="S::chamberlain_amberly@sac.edu::063bdae5-7e5a-4bcc-891d-ddc1d6d5e923" providerId="AD" clId="Web-{C8612895-33B4-4EF8-7B3F-C351A0BBD65D}" dt="2024-08-14T07:23:07.178" v="1114"/>
          <ac:spMkLst>
            <pc:docMk/>
            <pc:sldMk cId="3496107528" sldId="374"/>
            <ac:spMk id="14" creationId="{E659831F-0D9A-4C63-9EBB-8435B85A440F}"/>
          </ac:spMkLst>
        </pc:spChg>
        <pc:spChg chg="add del">
          <ac:chgData name="Chamberlain, Amberly" userId="S::chamberlain_amberly@sac.edu::063bdae5-7e5a-4bcc-891d-ddc1d6d5e923" providerId="AD" clId="Web-{C8612895-33B4-4EF8-7B3F-C351A0BBD65D}" dt="2024-08-14T07:23:06.288" v="1112"/>
          <ac:spMkLst>
            <pc:docMk/>
            <pc:sldMk cId="3496107528" sldId="374"/>
            <ac:spMk id="15" creationId="{D5B0017B-2ECA-49AF-B397-DC140825DF8D}"/>
          </ac:spMkLst>
        </pc:spChg>
        <pc:spChg chg="add del">
          <ac:chgData name="Chamberlain, Amberly" userId="S::chamberlain_amberly@sac.edu::063bdae5-7e5a-4bcc-891d-ddc1d6d5e923" providerId="AD" clId="Web-{C8612895-33B4-4EF8-7B3F-C351A0BBD65D}" dt="2024-08-14T07:23:07.178" v="1114"/>
          <ac:spMkLst>
            <pc:docMk/>
            <pc:sldMk cId="3496107528" sldId="374"/>
            <ac:spMk id="19" creationId="{DBF61EA3-B236-439E-9C0B-340980D56BEE}"/>
          </ac:spMkLst>
        </pc:spChg>
        <pc:grpChg chg="add del">
          <ac:chgData name="Chamberlain, Amberly" userId="S::chamberlain_amberly@sac.edu::063bdae5-7e5a-4bcc-891d-ddc1d6d5e923" providerId="AD" clId="Web-{C8612895-33B4-4EF8-7B3F-C351A0BBD65D}" dt="2024-08-14T07:23:06.288" v="1112"/>
          <ac:grpSpMkLst>
            <pc:docMk/>
            <pc:sldMk cId="3496107528" sldId="374"/>
            <ac:grpSpMk id="10" creationId="{AE1C45F0-260A-458C-96ED-C1F6D2151219}"/>
          </ac:grpSpMkLst>
        </pc:grpChg>
        <pc:grpChg chg="add del">
          <ac:chgData name="Chamberlain, Amberly" userId="S::chamberlain_amberly@sac.edu::063bdae5-7e5a-4bcc-891d-ddc1d6d5e923" providerId="AD" clId="Web-{C8612895-33B4-4EF8-7B3F-C351A0BBD65D}" dt="2024-08-14T07:23:07.178" v="1114"/>
          <ac:grpSpMkLst>
            <pc:docMk/>
            <pc:sldMk cId="3496107528" sldId="374"/>
            <ac:grpSpMk id="20" creationId="{28FAF094-D087-493F-8DF9-A486C2D6BBAA}"/>
          </ac:grpSpMkLst>
        </pc:grpChg>
        <pc:picChg chg="add del">
          <ac:chgData name="Chamberlain, Amberly" userId="S::chamberlain_amberly@sac.edu::063bdae5-7e5a-4bcc-891d-ddc1d6d5e923" providerId="AD" clId="Web-{C8612895-33B4-4EF8-7B3F-C351A0BBD65D}" dt="2024-08-14T07:23:10.210" v="1116"/>
          <ac:picMkLst>
            <pc:docMk/>
            <pc:sldMk cId="3496107528" sldId="374"/>
            <ac:picMk id="5" creationId="{9ADB4E67-67B9-439A-CE36-29FE51F89D3A}"/>
          </ac:picMkLst>
        </pc:picChg>
        <pc:cxnChg chg="add del">
          <ac:chgData name="Chamberlain, Amberly" userId="S::chamberlain_amberly@sac.edu::063bdae5-7e5a-4bcc-891d-ddc1d6d5e923" providerId="AD" clId="Web-{C8612895-33B4-4EF8-7B3F-C351A0BBD65D}" dt="2024-08-14T07:23:06.288" v="1112"/>
          <ac:cxnSpMkLst>
            <pc:docMk/>
            <pc:sldMk cId="3496107528" sldId="374"/>
            <ac:cxnSpMk id="17" creationId="{6CF1BAF6-AD41-4082-B212-8A1F9A2E8779}"/>
          </ac:cxnSpMkLst>
        </pc:cxnChg>
      </pc:sldChg>
      <pc:sldChg chg="modSp new del">
        <pc:chgData name="Chamberlain, Amberly" userId="S::chamberlain_amberly@sac.edu::063bdae5-7e5a-4bcc-891d-ddc1d6d5e923" providerId="AD" clId="Web-{C8612895-33B4-4EF8-7B3F-C351A0BBD65D}" dt="2024-08-14T07:22:24.457" v="1105"/>
        <pc:sldMkLst>
          <pc:docMk/>
          <pc:sldMk cId="650247021" sldId="379"/>
        </pc:sldMkLst>
        <pc:spChg chg="mod">
          <ac:chgData name="Chamberlain, Amberly" userId="S::chamberlain_amberly@sac.edu::063bdae5-7e5a-4bcc-891d-ddc1d6d5e923" providerId="AD" clId="Web-{C8612895-33B4-4EF8-7B3F-C351A0BBD65D}" dt="2024-08-14T07:22:19.722" v="1104" actId="20577"/>
          <ac:spMkLst>
            <pc:docMk/>
            <pc:sldMk cId="650247021" sldId="379"/>
            <ac:spMk id="3" creationId="{C92D1A78-A0DB-C5D5-F370-75F8A9F4B504}"/>
          </ac:spMkLst>
        </pc:spChg>
      </pc:sldChg>
      <pc:sldChg chg="modSp add del replId">
        <pc:chgData name="Chamberlain, Amberly" userId="S::chamberlain_amberly@sac.edu::063bdae5-7e5a-4bcc-891d-ddc1d6d5e923" providerId="AD" clId="Web-{C8612895-33B4-4EF8-7B3F-C351A0BBD65D}" dt="2024-08-14T07:44:49.431" v="1549"/>
        <pc:sldMkLst>
          <pc:docMk/>
          <pc:sldMk cId="972013272" sldId="381"/>
        </pc:sldMkLst>
        <pc:spChg chg="mod">
          <ac:chgData name="Chamberlain, Amberly" userId="S::chamberlain_amberly@sac.edu::063bdae5-7e5a-4bcc-891d-ddc1d6d5e923" providerId="AD" clId="Web-{C8612895-33B4-4EF8-7B3F-C351A0BBD65D}" dt="2024-08-14T07:44:43.743" v="1548" actId="20577"/>
          <ac:spMkLst>
            <pc:docMk/>
            <pc:sldMk cId="972013272" sldId="381"/>
            <ac:spMk id="3" creationId="{F3E06103-2690-5023-3522-B1C98ADB3B45}"/>
          </ac:spMkLst>
        </pc:spChg>
      </pc:sldChg>
    </pc:docChg>
  </pc:docChgLst>
  <pc:docChgLst>
    <pc:chgData name="Coyne, Claire" userId="S::coyne_claire@sac.edu::55980f49-584e-4e0c-8943-e714ecf6ce64" providerId="AD" clId="Web-{94D9EE36-25F6-4739-A1C9-E3852F966BB4}"/>
    <pc:docChg chg="addSld delSld modSld">
      <pc:chgData name="Coyne, Claire" userId="S::coyne_claire@sac.edu::55980f49-584e-4e0c-8943-e714ecf6ce64" providerId="AD" clId="Web-{94D9EE36-25F6-4739-A1C9-E3852F966BB4}" dt="2024-08-10T16:58:27.442" v="50"/>
      <pc:docMkLst>
        <pc:docMk/>
      </pc:docMkLst>
      <pc:sldChg chg="delSp delAnim">
        <pc:chgData name="Coyne, Claire" userId="S::coyne_claire@sac.edu::55980f49-584e-4e0c-8943-e714ecf6ce64" providerId="AD" clId="Web-{94D9EE36-25F6-4739-A1C9-E3852F966BB4}" dt="2024-08-10T16:58:27.442" v="50"/>
        <pc:sldMkLst>
          <pc:docMk/>
          <pc:sldMk cId="2357730582" sldId="289"/>
        </pc:sldMkLst>
        <pc:spChg chg="del">
          <ac:chgData name="Coyne, Claire" userId="S::coyne_claire@sac.edu::55980f49-584e-4e0c-8943-e714ecf6ce64" providerId="AD" clId="Web-{94D9EE36-25F6-4739-A1C9-E3852F966BB4}" dt="2024-08-10T16:58:27.442" v="50"/>
          <ac:spMkLst>
            <pc:docMk/>
            <pc:sldMk cId="2357730582" sldId="289"/>
            <ac:spMk id="4" creationId="{C1938A81-9CB5-CDD9-0ABC-21A7F2E42AB7}"/>
          </ac:spMkLst>
        </pc:spChg>
        <pc:spChg chg="del">
          <ac:chgData name="Coyne, Claire" userId="S::coyne_claire@sac.edu::55980f49-584e-4e0c-8943-e714ecf6ce64" providerId="AD" clId="Web-{94D9EE36-25F6-4739-A1C9-E3852F966BB4}" dt="2024-08-10T16:58:18.567" v="47"/>
          <ac:spMkLst>
            <pc:docMk/>
            <pc:sldMk cId="2357730582" sldId="289"/>
            <ac:spMk id="5" creationId="{BE0F2968-8717-717E-29E6-B4C371AC9B89}"/>
          </ac:spMkLst>
        </pc:spChg>
        <pc:spChg chg="del">
          <ac:chgData name="Coyne, Claire" userId="S::coyne_claire@sac.edu::55980f49-584e-4e0c-8943-e714ecf6ce64" providerId="AD" clId="Web-{94D9EE36-25F6-4739-A1C9-E3852F966BB4}" dt="2024-08-10T16:58:22.879" v="49"/>
          <ac:spMkLst>
            <pc:docMk/>
            <pc:sldMk cId="2357730582" sldId="289"/>
            <ac:spMk id="6" creationId="{F918B9AE-AD16-72A1-266C-C82DFD43B51D}"/>
          </ac:spMkLst>
        </pc:spChg>
        <pc:picChg chg="del">
          <ac:chgData name="Coyne, Claire" userId="S::coyne_claire@sac.edu::55980f49-584e-4e0c-8943-e714ecf6ce64" providerId="AD" clId="Web-{94D9EE36-25F6-4739-A1C9-E3852F966BB4}" dt="2024-08-10T16:58:19.629" v="48"/>
          <ac:picMkLst>
            <pc:docMk/>
            <pc:sldMk cId="2357730582" sldId="289"/>
            <ac:picMk id="7" creationId="{FCEF8C4F-63D3-A595-1741-9F3E57E647EE}"/>
          </ac:picMkLst>
        </pc:picChg>
      </pc:sldChg>
      <pc:sldChg chg="addSp delSp modSp">
        <pc:chgData name="Coyne, Claire" userId="S::coyne_claire@sac.edu::55980f49-584e-4e0c-8943-e714ecf6ce64" providerId="AD" clId="Web-{94D9EE36-25F6-4739-A1C9-E3852F966BB4}" dt="2024-08-10T16:57:51.316" v="46" actId="1076"/>
        <pc:sldMkLst>
          <pc:docMk/>
          <pc:sldMk cId="3869150707" sldId="295"/>
        </pc:sldMkLst>
        <pc:spChg chg="del">
          <ac:chgData name="Coyne, Claire" userId="S::coyne_claire@sac.edu::55980f49-584e-4e0c-8943-e714ecf6ce64" providerId="AD" clId="Web-{94D9EE36-25F6-4739-A1C9-E3852F966BB4}" dt="2024-08-10T16:56:50.112" v="33"/>
          <ac:spMkLst>
            <pc:docMk/>
            <pc:sldMk cId="3869150707" sldId="295"/>
            <ac:spMk id="9230" creationId="{2AA7E6DD-1B76-92AE-2033-B462CBD89B0F}"/>
          </ac:spMkLst>
        </pc:spChg>
        <pc:picChg chg="add mod ord">
          <ac:chgData name="Coyne, Claire" userId="S::coyne_claire@sac.edu::55980f49-584e-4e0c-8943-e714ecf6ce64" providerId="AD" clId="Web-{94D9EE36-25F6-4739-A1C9-E3852F966BB4}" dt="2024-08-10T16:57:51.316" v="46" actId="1076"/>
          <ac:picMkLst>
            <pc:docMk/>
            <pc:sldMk cId="3869150707" sldId="295"/>
            <ac:picMk id="2" creationId="{5F49E52D-D6D4-470D-BA0B-388DE29212E2}"/>
          </ac:picMkLst>
        </pc:picChg>
        <pc:picChg chg="add mod">
          <ac:chgData name="Coyne, Claire" userId="S::coyne_claire@sac.edu::55980f49-584e-4e0c-8943-e714ecf6ce64" providerId="AD" clId="Web-{94D9EE36-25F6-4739-A1C9-E3852F966BB4}" dt="2024-08-10T16:57:49.394" v="45" actId="1076"/>
          <ac:picMkLst>
            <pc:docMk/>
            <pc:sldMk cId="3869150707" sldId="295"/>
            <ac:picMk id="3" creationId="{70A4B813-DEDF-7B9B-3065-F7077ECEA3AC}"/>
          </ac:picMkLst>
        </pc:picChg>
      </pc:sldChg>
      <pc:sldChg chg="modSp">
        <pc:chgData name="Coyne, Claire" userId="S::coyne_claire@sac.edu::55980f49-584e-4e0c-8943-e714ecf6ce64" providerId="AD" clId="Web-{94D9EE36-25F6-4739-A1C9-E3852F966BB4}" dt="2024-08-10T16:54:59.609" v="25" actId="20577"/>
        <pc:sldMkLst>
          <pc:docMk/>
          <pc:sldMk cId="3935503940" sldId="296"/>
        </pc:sldMkLst>
        <pc:spChg chg="mod">
          <ac:chgData name="Coyne, Claire" userId="S::coyne_claire@sac.edu::55980f49-584e-4e0c-8943-e714ecf6ce64" providerId="AD" clId="Web-{94D9EE36-25F6-4739-A1C9-E3852F966BB4}" dt="2024-08-10T16:54:59.609" v="25" actId="20577"/>
          <ac:spMkLst>
            <pc:docMk/>
            <pc:sldMk cId="3935503940" sldId="296"/>
            <ac:spMk id="3" creationId="{2AA7E6DD-1B76-92AE-2033-B462CBD89B0F}"/>
          </ac:spMkLst>
        </pc:spChg>
      </pc:sldChg>
      <pc:sldChg chg="modSp new del">
        <pc:chgData name="Coyne, Claire" userId="S::coyne_claire@sac.edu::55980f49-584e-4e0c-8943-e714ecf6ce64" providerId="AD" clId="Web-{94D9EE36-25F6-4739-A1C9-E3852F966BB4}" dt="2024-08-10T16:55:31.235" v="32"/>
        <pc:sldMkLst>
          <pc:docMk/>
          <pc:sldMk cId="3161696535" sldId="342"/>
        </pc:sldMkLst>
        <pc:spChg chg="mod">
          <ac:chgData name="Coyne, Claire" userId="S::coyne_claire@sac.edu::55980f49-584e-4e0c-8943-e714ecf6ce64" providerId="AD" clId="Web-{94D9EE36-25F6-4739-A1C9-E3852F966BB4}" dt="2024-08-10T16:55:29.563" v="31" actId="20577"/>
          <ac:spMkLst>
            <pc:docMk/>
            <pc:sldMk cId="3161696535" sldId="342"/>
            <ac:spMk id="2" creationId="{A90F0DC0-D7C9-77DA-7317-C52EC59BCBC9}"/>
          </ac:spMkLst>
        </pc:spChg>
      </pc:sldChg>
    </pc:docChg>
  </pc:docChgLst>
  <pc:docChgLst>
    <pc:chgData name="Weber, Merari" userId="S::weber_merari@sac.edu::f695c86d-902b-4877-a255-2a380113c3e3" providerId="AD" clId="Web-{7B322B3C-E5E2-C3AF-2E53-8C652ACE7D45}"/>
    <pc:docChg chg="modSld">
      <pc:chgData name="Weber, Merari" userId="S::weber_merari@sac.edu::f695c86d-902b-4877-a255-2a380113c3e3" providerId="AD" clId="Web-{7B322B3C-E5E2-C3AF-2E53-8C652ACE7D45}" dt="2024-08-12T16:06:36.775" v="10" actId="20577"/>
      <pc:docMkLst>
        <pc:docMk/>
      </pc:docMkLst>
      <pc:sldChg chg="modSp">
        <pc:chgData name="Weber, Merari" userId="S::weber_merari@sac.edu::f695c86d-902b-4877-a255-2a380113c3e3" providerId="AD" clId="Web-{7B322B3C-E5E2-C3AF-2E53-8C652ACE7D45}" dt="2024-08-12T16:06:36.775" v="10" actId="20577"/>
        <pc:sldMkLst>
          <pc:docMk/>
          <pc:sldMk cId="2503513396" sldId="338"/>
        </pc:sldMkLst>
        <pc:graphicFrameChg chg="modGraphic">
          <ac:chgData name="Weber, Merari" userId="S::weber_merari@sac.edu::f695c86d-902b-4877-a255-2a380113c3e3" providerId="AD" clId="Web-{7B322B3C-E5E2-C3AF-2E53-8C652ACE7D45}" dt="2024-08-12T16:06:36.775" v="10" actId="20577"/>
          <ac:graphicFrameMkLst>
            <pc:docMk/>
            <pc:sldMk cId="2503513396" sldId="338"/>
            <ac:graphicFrameMk id="193" creationId="{DA47F0E0-3DE3-A052-4F6B-316694EDE68E}"/>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9FA977-3C9C-40F0-B629-4C7E08234FDF}"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2F4E709-2AA6-459E-A582-60FB88DDF9F6}">
      <dgm:prSet/>
      <dgm:spPr/>
      <dgm:t>
        <a:bodyPr/>
        <a:lstStyle/>
        <a:p>
          <a:pPr>
            <a:lnSpc>
              <a:spcPct val="100000"/>
            </a:lnSpc>
            <a:defRPr b="1"/>
          </a:pPr>
          <a:r>
            <a:rPr lang="en-US" dirty="0"/>
            <a:t>Add the metrics used for final determination of positions approved for recruitment</a:t>
          </a:r>
        </a:p>
      </dgm:t>
    </dgm:pt>
    <dgm:pt modelId="{9269AE25-E093-49ED-AE3D-E454F35A48A2}" type="parTrans" cxnId="{48AA850C-75EE-4273-970C-9B0A7B27FDAF}">
      <dgm:prSet/>
      <dgm:spPr/>
      <dgm:t>
        <a:bodyPr/>
        <a:lstStyle/>
        <a:p>
          <a:endParaRPr lang="en-US"/>
        </a:p>
      </dgm:t>
    </dgm:pt>
    <dgm:pt modelId="{8569EB0E-A234-4B7D-8AA9-84200DA10EBF}" type="sibTrans" cxnId="{48AA850C-75EE-4273-970C-9B0A7B27FDAF}">
      <dgm:prSet/>
      <dgm:spPr/>
      <dgm:t>
        <a:bodyPr/>
        <a:lstStyle/>
        <a:p>
          <a:endParaRPr lang="en-US"/>
        </a:p>
      </dgm:t>
    </dgm:pt>
    <dgm:pt modelId="{5571A018-FACE-4AA9-B39B-2C9729DFC61E}">
      <dgm:prSet/>
      <dgm:spPr/>
      <dgm:t>
        <a:bodyPr/>
        <a:lstStyle/>
        <a:p>
          <a:pPr>
            <a:lnSpc>
              <a:spcPct val="100000"/>
            </a:lnSpc>
          </a:pPr>
          <a:r>
            <a:rPr lang="en-US" b="0" i="0" dirty="0"/>
            <a:t>five years of FTES, section counts, enrollments, faculty load, efficiencies, fill rates, legal mandates, student demand, retirements and/or significant growth in FTES/enrollments/sections.</a:t>
          </a:r>
          <a:endParaRPr lang="en-US" dirty="0"/>
        </a:p>
      </dgm:t>
    </dgm:pt>
    <dgm:pt modelId="{D19B2267-D780-4069-AC57-6E50693F8D22}" type="parTrans" cxnId="{34A4BBE2-BFB1-4DDE-8BC2-E8D880FD9130}">
      <dgm:prSet/>
      <dgm:spPr/>
      <dgm:t>
        <a:bodyPr/>
        <a:lstStyle/>
        <a:p>
          <a:endParaRPr lang="en-US"/>
        </a:p>
      </dgm:t>
    </dgm:pt>
    <dgm:pt modelId="{09ABCABE-B8B1-49A7-834D-7C9B971CE0F1}" type="sibTrans" cxnId="{34A4BBE2-BFB1-4DDE-8BC2-E8D880FD9130}">
      <dgm:prSet/>
      <dgm:spPr/>
      <dgm:t>
        <a:bodyPr/>
        <a:lstStyle/>
        <a:p>
          <a:endParaRPr lang="en-US"/>
        </a:p>
      </dgm:t>
    </dgm:pt>
    <dgm:pt modelId="{943D72F6-BCDC-42DC-9FBC-A456FE17E658}">
      <dgm:prSet/>
      <dgm:spPr/>
      <dgm:t>
        <a:bodyPr/>
        <a:lstStyle/>
        <a:p>
          <a:pPr>
            <a:lnSpc>
              <a:spcPct val="100000"/>
            </a:lnSpc>
          </a:pPr>
          <a:r>
            <a:rPr lang="en-US" dirty="0"/>
            <a:t>Meeting w/ Dr. Martinez next week to finalize the data to be included in faculty requests</a:t>
          </a:r>
        </a:p>
      </dgm:t>
    </dgm:pt>
    <dgm:pt modelId="{FE30DEA4-A78B-43F9-810E-0B6A127A0C92}" type="parTrans" cxnId="{106501B2-099E-480F-AF08-CAD009119ADB}">
      <dgm:prSet/>
      <dgm:spPr/>
      <dgm:t>
        <a:bodyPr/>
        <a:lstStyle/>
        <a:p>
          <a:endParaRPr lang="en-US"/>
        </a:p>
      </dgm:t>
    </dgm:pt>
    <dgm:pt modelId="{7426F8C1-09B5-4018-9DCB-032F964CCAFD}" type="sibTrans" cxnId="{106501B2-099E-480F-AF08-CAD009119ADB}">
      <dgm:prSet/>
      <dgm:spPr/>
      <dgm:t>
        <a:bodyPr/>
        <a:lstStyle/>
        <a:p>
          <a:endParaRPr lang="en-US"/>
        </a:p>
      </dgm:t>
    </dgm:pt>
    <dgm:pt modelId="{FCC3909F-6C8B-4944-B2FC-95A0689D7895}">
      <dgm:prSet/>
      <dgm:spPr/>
      <dgm:t>
        <a:bodyPr/>
        <a:lstStyle/>
        <a:p>
          <a:pPr>
            <a:lnSpc>
              <a:spcPct val="100000"/>
            </a:lnSpc>
            <a:defRPr b="1"/>
          </a:pPr>
          <a:r>
            <a:rPr lang="en-US" dirty="0"/>
            <a:t>Automatic replacements for retirements/loss of FT faculty</a:t>
          </a:r>
        </a:p>
      </dgm:t>
    </dgm:pt>
    <dgm:pt modelId="{E65C9864-607B-4459-8AB2-41FD27B21A54}" type="parTrans" cxnId="{9DA80D2F-D02A-44B4-8C0F-4BA8108EBB60}">
      <dgm:prSet/>
      <dgm:spPr/>
      <dgm:t>
        <a:bodyPr/>
        <a:lstStyle/>
        <a:p>
          <a:endParaRPr lang="en-US"/>
        </a:p>
      </dgm:t>
    </dgm:pt>
    <dgm:pt modelId="{75D5B981-D903-498A-AA61-A9612C8D41A3}" type="sibTrans" cxnId="{9DA80D2F-D02A-44B4-8C0F-4BA8108EBB60}">
      <dgm:prSet/>
      <dgm:spPr/>
      <dgm:t>
        <a:bodyPr/>
        <a:lstStyle/>
        <a:p>
          <a:endParaRPr lang="en-US"/>
        </a:p>
      </dgm:t>
    </dgm:pt>
    <dgm:pt modelId="{A0EEA9E1-AD27-4289-AC8A-2B37B43A626E}">
      <dgm:prSet/>
      <dgm:spPr/>
      <dgm:t>
        <a:bodyPr/>
        <a:lstStyle/>
        <a:p>
          <a:pPr>
            <a:lnSpc>
              <a:spcPct val="100000"/>
            </a:lnSpc>
          </a:pPr>
          <a:r>
            <a:rPr lang="en-US" dirty="0"/>
            <a:t>There are colleges that have this as part of their process</a:t>
          </a:r>
        </a:p>
      </dgm:t>
    </dgm:pt>
    <dgm:pt modelId="{F41DEE94-210E-4421-A1C8-5011681067A8}" type="parTrans" cxnId="{27758077-73D1-4F7E-BC87-FE9763145DB7}">
      <dgm:prSet/>
      <dgm:spPr/>
      <dgm:t>
        <a:bodyPr/>
        <a:lstStyle/>
        <a:p>
          <a:endParaRPr lang="en-US"/>
        </a:p>
      </dgm:t>
    </dgm:pt>
    <dgm:pt modelId="{7FD29270-2AF2-4977-8911-793C5D261F07}" type="sibTrans" cxnId="{27758077-73D1-4F7E-BC87-FE9763145DB7}">
      <dgm:prSet/>
      <dgm:spPr/>
      <dgm:t>
        <a:bodyPr/>
        <a:lstStyle/>
        <a:p>
          <a:endParaRPr lang="en-US"/>
        </a:p>
      </dgm:t>
    </dgm:pt>
    <dgm:pt modelId="{267531F6-50C1-432A-8879-ABC34D45E2DC}">
      <dgm:prSet/>
      <dgm:spPr/>
      <dgm:t>
        <a:bodyPr/>
        <a:lstStyle/>
        <a:p>
          <a:pPr rtl="0">
            <a:lnSpc>
              <a:spcPct val="100000"/>
            </a:lnSpc>
          </a:pPr>
          <a:r>
            <a:rPr lang="en-US" dirty="0"/>
            <a:t>Would reduce the number of requests submitted to only those that are for growth or legal requirement/outside accreditation standards</a:t>
          </a:r>
        </a:p>
      </dgm:t>
    </dgm:pt>
    <dgm:pt modelId="{7AD8EBE4-E3E1-4D68-8779-39B649A8655E}" type="parTrans" cxnId="{E061AE52-E7A0-4651-9477-CE300BA8B5C5}">
      <dgm:prSet/>
      <dgm:spPr/>
      <dgm:t>
        <a:bodyPr/>
        <a:lstStyle/>
        <a:p>
          <a:endParaRPr lang="en-US"/>
        </a:p>
      </dgm:t>
    </dgm:pt>
    <dgm:pt modelId="{3CA41CC9-9C05-4AC9-A622-05D048214506}" type="sibTrans" cxnId="{E061AE52-E7A0-4651-9477-CE300BA8B5C5}">
      <dgm:prSet/>
      <dgm:spPr/>
      <dgm:t>
        <a:bodyPr/>
        <a:lstStyle/>
        <a:p>
          <a:endParaRPr lang="en-US"/>
        </a:p>
      </dgm:t>
    </dgm:pt>
    <dgm:pt modelId="{B72B0FA0-5AE4-4CA4-A5B4-98FBB845A664}">
      <dgm:prSet/>
      <dgm:spPr/>
      <dgm:t>
        <a:bodyPr/>
        <a:lstStyle/>
        <a:p>
          <a:pPr rtl="0">
            <a:lnSpc>
              <a:spcPct val="100000"/>
            </a:lnSpc>
          </a:pPr>
          <a:r>
            <a:rPr lang="en-US" dirty="0"/>
            <a:t>Recommendation</a:t>
          </a:r>
          <a:r>
            <a:rPr lang="en-US" dirty="0">
              <a:latin typeface="Calibri Light" panose="020F0302020204030204"/>
            </a:rPr>
            <a:t>/</a:t>
          </a:r>
          <a:r>
            <a:rPr lang="en-US" b="0" dirty="0">
              <a:latin typeface="Calibri Light" panose="020F0302020204030204"/>
            </a:rPr>
            <a:t>Consideration:</a:t>
          </a:r>
          <a:r>
            <a:rPr lang="en-US" b="0" dirty="0"/>
            <a:t> Automatic replacement </a:t>
          </a:r>
          <a:r>
            <a:rPr lang="en-US" b="0" dirty="0">
              <a:latin typeface="Calibri Light" panose="020F0302020204030204"/>
            </a:rPr>
            <a:t>with considerations/discussions on program viability if FTES, and other metrics show a decline </a:t>
          </a:r>
          <a:endParaRPr lang="en-US" b="0" dirty="0"/>
        </a:p>
      </dgm:t>
    </dgm:pt>
    <dgm:pt modelId="{62A8E3D1-8961-44D9-87AC-A8882FCD050C}" type="parTrans" cxnId="{2FD8DDF0-44A2-4D40-BF9E-1F0938102219}">
      <dgm:prSet/>
      <dgm:spPr/>
      <dgm:t>
        <a:bodyPr/>
        <a:lstStyle/>
        <a:p>
          <a:endParaRPr lang="en-US"/>
        </a:p>
      </dgm:t>
    </dgm:pt>
    <dgm:pt modelId="{39875E11-9B7B-4CD8-873F-B8084EC759DB}" type="sibTrans" cxnId="{2FD8DDF0-44A2-4D40-BF9E-1F0938102219}">
      <dgm:prSet/>
      <dgm:spPr/>
      <dgm:t>
        <a:bodyPr/>
        <a:lstStyle/>
        <a:p>
          <a:endParaRPr lang="en-US"/>
        </a:p>
      </dgm:t>
    </dgm:pt>
    <dgm:pt modelId="{BCF3B95F-C5F0-4E88-938F-68FF2E8A4552}" type="pres">
      <dgm:prSet presAssocID="{299FA977-3C9C-40F0-B629-4C7E08234FDF}" presName="root" presStyleCnt="0">
        <dgm:presLayoutVars>
          <dgm:dir/>
          <dgm:resizeHandles val="exact"/>
        </dgm:presLayoutVars>
      </dgm:prSet>
      <dgm:spPr/>
    </dgm:pt>
    <dgm:pt modelId="{B1213B18-A72B-49E0-9925-62F13F4EC073}" type="pres">
      <dgm:prSet presAssocID="{B2F4E709-2AA6-459E-A582-60FB88DDF9F6}" presName="compNode" presStyleCnt="0"/>
      <dgm:spPr/>
    </dgm:pt>
    <dgm:pt modelId="{48BDD10E-9209-4A4F-B206-2587BE313A71}" type="pres">
      <dgm:prSet presAssocID="{B2F4E709-2AA6-459E-A582-60FB88DDF9F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61F3244F-6CF5-4E82-8E8D-70329913C6D8}" type="pres">
      <dgm:prSet presAssocID="{B2F4E709-2AA6-459E-A582-60FB88DDF9F6}" presName="iconSpace" presStyleCnt="0"/>
      <dgm:spPr/>
    </dgm:pt>
    <dgm:pt modelId="{66726DD3-EDDB-4A45-A6EE-91A7B3422638}" type="pres">
      <dgm:prSet presAssocID="{B2F4E709-2AA6-459E-A582-60FB88DDF9F6}" presName="parTx" presStyleLbl="revTx" presStyleIdx="0" presStyleCnt="4">
        <dgm:presLayoutVars>
          <dgm:chMax val="0"/>
          <dgm:chPref val="0"/>
        </dgm:presLayoutVars>
      </dgm:prSet>
      <dgm:spPr/>
    </dgm:pt>
    <dgm:pt modelId="{9F20F968-898A-432A-BA8C-8F0F4D07E091}" type="pres">
      <dgm:prSet presAssocID="{B2F4E709-2AA6-459E-A582-60FB88DDF9F6}" presName="txSpace" presStyleCnt="0"/>
      <dgm:spPr/>
    </dgm:pt>
    <dgm:pt modelId="{B0831933-3CF7-4849-9DE7-BA614AD2F3FD}" type="pres">
      <dgm:prSet presAssocID="{B2F4E709-2AA6-459E-A582-60FB88DDF9F6}" presName="desTx" presStyleLbl="revTx" presStyleIdx="1" presStyleCnt="4">
        <dgm:presLayoutVars/>
      </dgm:prSet>
      <dgm:spPr/>
    </dgm:pt>
    <dgm:pt modelId="{08651349-AC36-4759-9859-A30503D4776F}" type="pres">
      <dgm:prSet presAssocID="{8569EB0E-A234-4B7D-8AA9-84200DA10EBF}" presName="sibTrans" presStyleCnt="0"/>
      <dgm:spPr/>
    </dgm:pt>
    <dgm:pt modelId="{EE4EC5BB-6703-401A-87B0-69AA41D0C68B}" type="pres">
      <dgm:prSet presAssocID="{FCC3909F-6C8B-4944-B2FC-95A0689D7895}" presName="compNode" presStyleCnt="0"/>
      <dgm:spPr/>
    </dgm:pt>
    <dgm:pt modelId="{A1FCAE11-922C-4C3A-A936-155027C67EFA}" type="pres">
      <dgm:prSet presAssocID="{FCC3909F-6C8B-4944-B2FC-95A0689D789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419E556F-2BA0-43EE-946B-AB97E894C9F2}" type="pres">
      <dgm:prSet presAssocID="{FCC3909F-6C8B-4944-B2FC-95A0689D7895}" presName="iconSpace" presStyleCnt="0"/>
      <dgm:spPr/>
    </dgm:pt>
    <dgm:pt modelId="{3078926D-2761-432A-9B40-1D1805EF415A}" type="pres">
      <dgm:prSet presAssocID="{FCC3909F-6C8B-4944-B2FC-95A0689D7895}" presName="parTx" presStyleLbl="revTx" presStyleIdx="2" presStyleCnt="4">
        <dgm:presLayoutVars>
          <dgm:chMax val="0"/>
          <dgm:chPref val="0"/>
        </dgm:presLayoutVars>
      </dgm:prSet>
      <dgm:spPr/>
    </dgm:pt>
    <dgm:pt modelId="{1E82CF97-7FA1-4471-8B3A-4DBE15B17772}" type="pres">
      <dgm:prSet presAssocID="{FCC3909F-6C8B-4944-B2FC-95A0689D7895}" presName="txSpace" presStyleCnt="0"/>
      <dgm:spPr/>
    </dgm:pt>
    <dgm:pt modelId="{E3153E82-94E6-43A9-9EF8-27C210B97280}" type="pres">
      <dgm:prSet presAssocID="{FCC3909F-6C8B-4944-B2FC-95A0689D7895}" presName="desTx" presStyleLbl="revTx" presStyleIdx="3" presStyleCnt="4">
        <dgm:presLayoutVars/>
      </dgm:prSet>
      <dgm:spPr/>
    </dgm:pt>
  </dgm:ptLst>
  <dgm:cxnLst>
    <dgm:cxn modelId="{48AA850C-75EE-4273-970C-9B0A7B27FDAF}" srcId="{299FA977-3C9C-40F0-B629-4C7E08234FDF}" destId="{B2F4E709-2AA6-459E-A582-60FB88DDF9F6}" srcOrd="0" destOrd="0" parTransId="{9269AE25-E093-49ED-AE3D-E454F35A48A2}" sibTransId="{8569EB0E-A234-4B7D-8AA9-84200DA10EBF}"/>
    <dgm:cxn modelId="{9DA80D2F-D02A-44B4-8C0F-4BA8108EBB60}" srcId="{299FA977-3C9C-40F0-B629-4C7E08234FDF}" destId="{FCC3909F-6C8B-4944-B2FC-95A0689D7895}" srcOrd="1" destOrd="0" parTransId="{E65C9864-607B-4459-8AB2-41FD27B21A54}" sibTransId="{75D5B981-D903-498A-AA61-A9612C8D41A3}"/>
    <dgm:cxn modelId="{323DC63D-C69D-4422-8104-1BCE531951E2}" type="presOf" srcId="{FCC3909F-6C8B-4944-B2FC-95A0689D7895}" destId="{3078926D-2761-432A-9B40-1D1805EF415A}" srcOrd="0" destOrd="0" presId="urn:microsoft.com/office/officeart/2018/2/layout/IconLabelDescriptionList"/>
    <dgm:cxn modelId="{BECF8641-145F-442B-9B75-42A5B4A1587A}" type="presOf" srcId="{5571A018-FACE-4AA9-B39B-2C9729DFC61E}" destId="{B0831933-3CF7-4849-9DE7-BA614AD2F3FD}" srcOrd="0" destOrd="0" presId="urn:microsoft.com/office/officeart/2018/2/layout/IconLabelDescriptionList"/>
    <dgm:cxn modelId="{E061AE52-E7A0-4651-9477-CE300BA8B5C5}" srcId="{FCC3909F-6C8B-4944-B2FC-95A0689D7895}" destId="{267531F6-50C1-432A-8879-ABC34D45E2DC}" srcOrd="1" destOrd="0" parTransId="{7AD8EBE4-E3E1-4D68-8779-39B649A8655E}" sibTransId="{3CA41CC9-9C05-4AC9-A622-05D048214506}"/>
    <dgm:cxn modelId="{EF400B73-628E-4592-B91F-E1CBC2127EFC}" type="presOf" srcId="{A0EEA9E1-AD27-4289-AC8A-2B37B43A626E}" destId="{E3153E82-94E6-43A9-9EF8-27C210B97280}" srcOrd="0" destOrd="0" presId="urn:microsoft.com/office/officeart/2018/2/layout/IconLabelDescriptionList"/>
    <dgm:cxn modelId="{27758077-73D1-4F7E-BC87-FE9763145DB7}" srcId="{FCC3909F-6C8B-4944-B2FC-95A0689D7895}" destId="{A0EEA9E1-AD27-4289-AC8A-2B37B43A626E}" srcOrd="0" destOrd="0" parTransId="{F41DEE94-210E-4421-A1C8-5011681067A8}" sibTransId="{7FD29270-2AF2-4977-8911-793C5D261F07}"/>
    <dgm:cxn modelId="{25287189-F37F-482D-916B-A37E94A34BBD}" type="presOf" srcId="{B72B0FA0-5AE4-4CA4-A5B4-98FBB845A664}" destId="{E3153E82-94E6-43A9-9EF8-27C210B97280}" srcOrd="0" destOrd="2" presId="urn:microsoft.com/office/officeart/2018/2/layout/IconLabelDescriptionList"/>
    <dgm:cxn modelId="{106501B2-099E-480F-AF08-CAD009119ADB}" srcId="{B2F4E709-2AA6-459E-A582-60FB88DDF9F6}" destId="{943D72F6-BCDC-42DC-9FBC-A456FE17E658}" srcOrd="1" destOrd="0" parTransId="{FE30DEA4-A78B-43F9-810E-0B6A127A0C92}" sibTransId="{7426F8C1-09B5-4018-9DCB-032F964CCAFD}"/>
    <dgm:cxn modelId="{2453BFB6-75A6-4DD6-870E-32495BE00758}" type="presOf" srcId="{299FA977-3C9C-40F0-B629-4C7E08234FDF}" destId="{BCF3B95F-C5F0-4E88-938F-68FF2E8A4552}" srcOrd="0" destOrd="0" presId="urn:microsoft.com/office/officeart/2018/2/layout/IconLabelDescriptionList"/>
    <dgm:cxn modelId="{798CFBBF-FFF1-4A34-98B9-65C4B6C823AD}" type="presOf" srcId="{267531F6-50C1-432A-8879-ABC34D45E2DC}" destId="{E3153E82-94E6-43A9-9EF8-27C210B97280}" srcOrd="0" destOrd="1" presId="urn:microsoft.com/office/officeart/2018/2/layout/IconLabelDescriptionList"/>
    <dgm:cxn modelId="{34A4BBE2-BFB1-4DDE-8BC2-E8D880FD9130}" srcId="{B2F4E709-2AA6-459E-A582-60FB88DDF9F6}" destId="{5571A018-FACE-4AA9-B39B-2C9729DFC61E}" srcOrd="0" destOrd="0" parTransId="{D19B2267-D780-4069-AC57-6E50693F8D22}" sibTransId="{09ABCABE-B8B1-49A7-834D-7C9B971CE0F1}"/>
    <dgm:cxn modelId="{2FD8DDF0-44A2-4D40-BF9E-1F0938102219}" srcId="{FCC3909F-6C8B-4944-B2FC-95A0689D7895}" destId="{B72B0FA0-5AE4-4CA4-A5B4-98FBB845A664}" srcOrd="2" destOrd="0" parTransId="{62A8E3D1-8961-44D9-87AC-A8882FCD050C}" sibTransId="{39875E11-9B7B-4CD8-873F-B8084EC759DB}"/>
    <dgm:cxn modelId="{BE478EF4-FC3A-4AA5-BBC9-3A0EA7F10532}" type="presOf" srcId="{943D72F6-BCDC-42DC-9FBC-A456FE17E658}" destId="{B0831933-3CF7-4849-9DE7-BA614AD2F3FD}" srcOrd="0" destOrd="1" presId="urn:microsoft.com/office/officeart/2018/2/layout/IconLabelDescriptionList"/>
    <dgm:cxn modelId="{B035D9FC-0F17-4197-A60D-114D23B45BAB}" type="presOf" srcId="{B2F4E709-2AA6-459E-A582-60FB88DDF9F6}" destId="{66726DD3-EDDB-4A45-A6EE-91A7B3422638}" srcOrd="0" destOrd="0" presId="urn:microsoft.com/office/officeart/2018/2/layout/IconLabelDescriptionList"/>
    <dgm:cxn modelId="{906073C8-BED4-426E-8A25-D127D3283E4B}" type="presParOf" srcId="{BCF3B95F-C5F0-4E88-938F-68FF2E8A4552}" destId="{B1213B18-A72B-49E0-9925-62F13F4EC073}" srcOrd="0" destOrd="0" presId="urn:microsoft.com/office/officeart/2018/2/layout/IconLabelDescriptionList"/>
    <dgm:cxn modelId="{9C3318E0-BF69-4D82-8361-2CA1265FAE36}" type="presParOf" srcId="{B1213B18-A72B-49E0-9925-62F13F4EC073}" destId="{48BDD10E-9209-4A4F-B206-2587BE313A71}" srcOrd="0" destOrd="0" presId="urn:microsoft.com/office/officeart/2018/2/layout/IconLabelDescriptionList"/>
    <dgm:cxn modelId="{BA566AC2-BFBD-4A3C-B820-9B908545B25F}" type="presParOf" srcId="{B1213B18-A72B-49E0-9925-62F13F4EC073}" destId="{61F3244F-6CF5-4E82-8E8D-70329913C6D8}" srcOrd="1" destOrd="0" presId="urn:microsoft.com/office/officeart/2018/2/layout/IconLabelDescriptionList"/>
    <dgm:cxn modelId="{9B1875D1-C210-42D8-8B18-786DCB62AC9E}" type="presParOf" srcId="{B1213B18-A72B-49E0-9925-62F13F4EC073}" destId="{66726DD3-EDDB-4A45-A6EE-91A7B3422638}" srcOrd="2" destOrd="0" presId="urn:microsoft.com/office/officeart/2018/2/layout/IconLabelDescriptionList"/>
    <dgm:cxn modelId="{777F47D9-A324-4D19-BE40-78BD51B7A5FA}" type="presParOf" srcId="{B1213B18-A72B-49E0-9925-62F13F4EC073}" destId="{9F20F968-898A-432A-BA8C-8F0F4D07E091}" srcOrd="3" destOrd="0" presId="urn:microsoft.com/office/officeart/2018/2/layout/IconLabelDescriptionList"/>
    <dgm:cxn modelId="{D3CE1A59-4A68-4750-B5EA-81C91BAFCACA}" type="presParOf" srcId="{B1213B18-A72B-49E0-9925-62F13F4EC073}" destId="{B0831933-3CF7-4849-9DE7-BA614AD2F3FD}" srcOrd="4" destOrd="0" presId="urn:microsoft.com/office/officeart/2018/2/layout/IconLabelDescriptionList"/>
    <dgm:cxn modelId="{01552DF8-A2DE-4E7D-A975-8E84E467C72F}" type="presParOf" srcId="{BCF3B95F-C5F0-4E88-938F-68FF2E8A4552}" destId="{08651349-AC36-4759-9859-A30503D4776F}" srcOrd="1" destOrd="0" presId="urn:microsoft.com/office/officeart/2018/2/layout/IconLabelDescriptionList"/>
    <dgm:cxn modelId="{58B7B1B3-2397-4BE1-AE3B-10812F30D854}" type="presParOf" srcId="{BCF3B95F-C5F0-4E88-938F-68FF2E8A4552}" destId="{EE4EC5BB-6703-401A-87B0-69AA41D0C68B}" srcOrd="2" destOrd="0" presId="urn:microsoft.com/office/officeart/2018/2/layout/IconLabelDescriptionList"/>
    <dgm:cxn modelId="{E246CBB2-DF1B-4033-B1AB-15A54413DD4E}" type="presParOf" srcId="{EE4EC5BB-6703-401A-87B0-69AA41D0C68B}" destId="{A1FCAE11-922C-4C3A-A936-155027C67EFA}" srcOrd="0" destOrd="0" presId="urn:microsoft.com/office/officeart/2018/2/layout/IconLabelDescriptionList"/>
    <dgm:cxn modelId="{090EBE84-89EB-466B-9FBA-66E1DBCA4AD0}" type="presParOf" srcId="{EE4EC5BB-6703-401A-87B0-69AA41D0C68B}" destId="{419E556F-2BA0-43EE-946B-AB97E894C9F2}" srcOrd="1" destOrd="0" presId="urn:microsoft.com/office/officeart/2018/2/layout/IconLabelDescriptionList"/>
    <dgm:cxn modelId="{0A098366-C81F-4C2D-95A1-35D877B4116F}" type="presParOf" srcId="{EE4EC5BB-6703-401A-87B0-69AA41D0C68B}" destId="{3078926D-2761-432A-9B40-1D1805EF415A}" srcOrd="2" destOrd="0" presId="urn:microsoft.com/office/officeart/2018/2/layout/IconLabelDescriptionList"/>
    <dgm:cxn modelId="{BBFDC541-E89F-4F38-AE25-A87BC4B212BF}" type="presParOf" srcId="{EE4EC5BB-6703-401A-87B0-69AA41D0C68B}" destId="{1E82CF97-7FA1-4471-8B3A-4DBE15B17772}" srcOrd="3" destOrd="0" presId="urn:microsoft.com/office/officeart/2018/2/layout/IconLabelDescriptionList"/>
    <dgm:cxn modelId="{5B8E9B81-3D7F-4625-AC31-798600104438}" type="presParOf" srcId="{EE4EC5BB-6703-401A-87B0-69AA41D0C68B}" destId="{E3153E82-94E6-43A9-9EF8-27C210B97280}"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706FC6-3C32-4939-B171-5C522ADBCBC0}" type="doc">
      <dgm:prSet loTypeId="urn:microsoft.com/office/officeart/2016/7/layout/BasicTimeline" loCatId="process" qsTypeId="urn:microsoft.com/office/officeart/2005/8/quickstyle/simple1" qsCatId="simple" csTypeId="urn:microsoft.com/office/officeart/2005/8/colors/colorful5" csCatId="colorful" phldr="1"/>
      <dgm:spPr/>
      <dgm:t>
        <a:bodyPr/>
        <a:lstStyle/>
        <a:p>
          <a:endParaRPr lang="en-US"/>
        </a:p>
      </dgm:t>
    </dgm:pt>
    <dgm:pt modelId="{71613561-F318-4072-94F2-2E3F58E1CC9F}">
      <dgm:prSet/>
      <dgm:spPr/>
      <dgm:t>
        <a:bodyPr/>
        <a:lstStyle/>
        <a:p>
          <a:pPr>
            <a:defRPr b="1"/>
          </a:pPr>
          <a:r>
            <a:rPr lang="en-US"/>
            <a:t>July 2023</a:t>
          </a:r>
        </a:p>
      </dgm:t>
    </dgm:pt>
    <dgm:pt modelId="{F5F815C9-2054-41BA-8F44-845F5816F107}" type="parTrans" cxnId="{4BB2E8D7-D684-4B8F-B67D-F59C2FA48749}">
      <dgm:prSet/>
      <dgm:spPr/>
      <dgm:t>
        <a:bodyPr/>
        <a:lstStyle/>
        <a:p>
          <a:endParaRPr lang="en-US"/>
        </a:p>
      </dgm:t>
    </dgm:pt>
    <dgm:pt modelId="{C2610352-0B68-4851-ACC6-3D3658FE5C31}" type="sibTrans" cxnId="{4BB2E8D7-D684-4B8F-B67D-F59C2FA48749}">
      <dgm:prSet/>
      <dgm:spPr/>
      <dgm:t>
        <a:bodyPr/>
        <a:lstStyle/>
        <a:p>
          <a:endParaRPr lang="en-US"/>
        </a:p>
      </dgm:t>
    </dgm:pt>
    <dgm:pt modelId="{24431670-FE5E-449D-AD38-FC57D0345BF0}">
      <dgm:prSet/>
      <dgm:spPr/>
      <dgm:t>
        <a:bodyPr/>
        <a:lstStyle/>
        <a:p>
          <a:r>
            <a:rPr lang="en-US"/>
            <a:t>84</a:t>
          </a:r>
        </a:p>
      </dgm:t>
    </dgm:pt>
    <dgm:pt modelId="{DD8E5536-0CC0-47B7-A0FD-0FA11359D28F}" type="parTrans" cxnId="{E2E0B30B-FF1F-4338-B277-B43200FEA67F}">
      <dgm:prSet/>
      <dgm:spPr/>
      <dgm:t>
        <a:bodyPr/>
        <a:lstStyle/>
        <a:p>
          <a:endParaRPr lang="en-US"/>
        </a:p>
      </dgm:t>
    </dgm:pt>
    <dgm:pt modelId="{DB615DB1-0DB2-4FD8-8DD7-3B6975211C98}" type="sibTrans" cxnId="{E2E0B30B-FF1F-4338-B277-B43200FEA67F}">
      <dgm:prSet/>
      <dgm:spPr/>
      <dgm:t>
        <a:bodyPr/>
        <a:lstStyle/>
        <a:p>
          <a:endParaRPr lang="en-US"/>
        </a:p>
      </dgm:t>
    </dgm:pt>
    <dgm:pt modelId="{FE8DC79D-99E5-420D-992C-5DD971FB31CC}">
      <dgm:prSet/>
      <dgm:spPr/>
      <dgm:t>
        <a:bodyPr/>
        <a:lstStyle/>
        <a:p>
          <a:pPr>
            <a:defRPr b="1"/>
          </a:pPr>
          <a:r>
            <a:rPr lang="en-US">
              <a:latin typeface="Calibri Light" panose="020F0302020204030204"/>
            </a:rPr>
            <a:t>August</a:t>
          </a:r>
          <a:r>
            <a:rPr lang="en-US"/>
            <a:t> 2024</a:t>
          </a:r>
        </a:p>
      </dgm:t>
    </dgm:pt>
    <dgm:pt modelId="{B020C422-919E-4F75-8803-363698216673}" type="parTrans" cxnId="{49E7A478-EFC0-45C4-B776-7F22449FB72A}">
      <dgm:prSet/>
      <dgm:spPr/>
      <dgm:t>
        <a:bodyPr/>
        <a:lstStyle/>
        <a:p>
          <a:endParaRPr lang="en-US"/>
        </a:p>
      </dgm:t>
    </dgm:pt>
    <dgm:pt modelId="{65477DA9-8EAE-4CEA-97D2-C4BCF0BED788}" type="sibTrans" cxnId="{49E7A478-EFC0-45C4-B776-7F22449FB72A}">
      <dgm:prSet/>
      <dgm:spPr/>
      <dgm:t>
        <a:bodyPr/>
        <a:lstStyle/>
        <a:p>
          <a:endParaRPr lang="en-US"/>
        </a:p>
      </dgm:t>
    </dgm:pt>
    <dgm:pt modelId="{439585D0-251B-46B3-AEEE-30391B8E77C4}">
      <dgm:prSet/>
      <dgm:spPr/>
      <dgm:t>
        <a:bodyPr/>
        <a:lstStyle/>
        <a:p>
          <a:r>
            <a:rPr lang="en-US">
              <a:latin typeface="Calibri Light" panose="020F0302020204030204"/>
            </a:rPr>
            <a:t>127</a:t>
          </a:r>
          <a:endParaRPr lang="en-US"/>
        </a:p>
      </dgm:t>
    </dgm:pt>
    <dgm:pt modelId="{EC2CC895-EA12-4172-9F54-024E76FDE51E}" type="parTrans" cxnId="{7C787312-F134-4130-9BFA-8E45A5372944}">
      <dgm:prSet/>
      <dgm:spPr/>
      <dgm:t>
        <a:bodyPr/>
        <a:lstStyle/>
        <a:p>
          <a:endParaRPr lang="en-US"/>
        </a:p>
      </dgm:t>
    </dgm:pt>
    <dgm:pt modelId="{D439BF3B-F1E8-4E21-83E7-B5B35D85BD50}" type="sibTrans" cxnId="{7C787312-F134-4130-9BFA-8E45A5372944}">
      <dgm:prSet/>
      <dgm:spPr/>
      <dgm:t>
        <a:bodyPr/>
        <a:lstStyle/>
        <a:p>
          <a:endParaRPr lang="en-US"/>
        </a:p>
      </dgm:t>
    </dgm:pt>
    <dgm:pt modelId="{E24049E3-565F-4435-96C6-B497D4D27F26}" type="pres">
      <dgm:prSet presAssocID="{2B706FC6-3C32-4939-B171-5C522ADBCBC0}" presName="root" presStyleCnt="0">
        <dgm:presLayoutVars>
          <dgm:chMax/>
          <dgm:chPref/>
          <dgm:animLvl val="lvl"/>
        </dgm:presLayoutVars>
      </dgm:prSet>
      <dgm:spPr/>
    </dgm:pt>
    <dgm:pt modelId="{6E341C31-389A-43F7-A904-81032E7D00AA}" type="pres">
      <dgm:prSet presAssocID="{2B706FC6-3C32-4939-B171-5C522ADBCBC0}" presName="divider" presStyleLbl="fgAccFollowNode1" presStyleIdx="0" presStyleCnt="1"/>
      <dgm:spPr>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tailEnd type="triangle" w="lg" len="lg"/>
        </a:ln>
        <a:effectLst/>
      </dgm:spPr>
    </dgm:pt>
    <dgm:pt modelId="{284BA532-7208-4295-8252-206ACC384AF1}" type="pres">
      <dgm:prSet presAssocID="{2B706FC6-3C32-4939-B171-5C522ADBCBC0}" presName="nodes" presStyleCnt="0">
        <dgm:presLayoutVars>
          <dgm:chMax/>
          <dgm:chPref/>
          <dgm:animLvl val="lvl"/>
        </dgm:presLayoutVars>
      </dgm:prSet>
      <dgm:spPr/>
    </dgm:pt>
    <dgm:pt modelId="{5138883D-1787-4FE7-83A8-4E9436A34C81}" type="pres">
      <dgm:prSet presAssocID="{71613561-F318-4072-94F2-2E3F58E1CC9F}" presName="composite" presStyleCnt="0"/>
      <dgm:spPr/>
    </dgm:pt>
    <dgm:pt modelId="{245B8041-0666-45DB-AF09-3CE0F8DD5E8F}" type="pres">
      <dgm:prSet presAssocID="{71613561-F318-4072-94F2-2E3F58E1CC9F}" presName="L1TextContainer" presStyleLbl="revTx" presStyleIdx="0" presStyleCnt="2">
        <dgm:presLayoutVars>
          <dgm:chMax val="1"/>
          <dgm:chPref val="1"/>
          <dgm:bulletEnabled val="1"/>
        </dgm:presLayoutVars>
      </dgm:prSet>
      <dgm:spPr/>
    </dgm:pt>
    <dgm:pt modelId="{845E7BF7-B57A-40AA-8F6D-B0D3321B2529}" type="pres">
      <dgm:prSet presAssocID="{71613561-F318-4072-94F2-2E3F58E1CC9F}" presName="L2TextContainerWrapper" presStyleCnt="0">
        <dgm:presLayoutVars>
          <dgm:chMax val="0"/>
          <dgm:chPref val="0"/>
          <dgm:bulletEnabled val="1"/>
        </dgm:presLayoutVars>
      </dgm:prSet>
      <dgm:spPr/>
    </dgm:pt>
    <dgm:pt modelId="{1DB886DC-1F6F-4B0D-A34E-59FBF467D723}" type="pres">
      <dgm:prSet presAssocID="{71613561-F318-4072-94F2-2E3F58E1CC9F}" presName="L2TextContainer" presStyleLbl="bgAcc1" presStyleIdx="0" presStyleCnt="2"/>
      <dgm:spPr/>
    </dgm:pt>
    <dgm:pt modelId="{DC7E0C53-8A10-425B-A34D-6367A8184C89}" type="pres">
      <dgm:prSet presAssocID="{71613561-F318-4072-94F2-2E3F58E1CC9F}" presName="FlexibleEmptyPlaceHolder" presStyleCnt="0"/>
      <dgm:spPr/>
    </dgm:pt>
    <dgm:pt modelId="{078DC18C-72E6-45F1-8996-6B31E2257163}" type="pres">
      <dgm:prSet presAssocID="{71613561-F318-4072-94F2-2E3F58E1CC9F}" presName="ConnectLine" presStyleLbl="sibTrans1D1" presStyleIdx="0" presStyleCnt="2"/>
      <dgm:spPr>
        <a:noFill/>
        <a:ln w="6350" cap="flat" cmpd="sng" algn="ctr">
          <a:solidFill>
            <a:schemeClr val="accent5">
              <a:hueOff val="0"/>
              <a:satOff val="0"/>
              <a:lumOff val="0"/>
              <a:alphaOff val="0"/>
            </a:schemeClr>
          </a:solidFill>
          <a:prstDash val="dash"/>
          <a:miter lim="800000"/>
        </a:ln>
        <a:effectLst/>
      </dgm:spPr>
    </dgm:pt>
    <dgm:pt modelId="{D2382A72-B5FB-4D9D-8B7D-30B36C4B98FF}" type="pres">
      <dgm:prSet presAssocID="{71613561-F318-4072-94F2-2E3F58E1CC9F}" presName="ConnectorPoint" presStyleLbl="alignNode1" presStyleIdx="0" presStyleCnt="2"/>
      <dgm:spPr/>
    </dgm:pt>
    <dgm:pt modelId="{3784A350-58D9-4072-A8C7-BC5C93F96F81}" type="pres">
      <dgm:prSet presAssocID="{71613561-F318-4072-94F2-2E3F58E1CC9F}" presName="EmptyPlaceHolder" presStyleCnt="0"/>
      <dgm:spPr/>
    </dgm:pt>
    <dgm:pt modelId="{FDE340B1-3624-4433-9AC1-BB561E24DD8B}" type="pres">
      <dgm:prSet presAssocID="{C2610352-0B68-4851-ACC6-3D3658FE5C31}" presName="spaceBetweenRectangles" presStyleCnt="0"/>
      <dgm:spPr/>
    </dgm:pt>
    <dgm:pt modelId="{3C62D6DA-1E56-49FC-9674-1679284DF8BC}" type="pres">
      <dgm:prSet presAssocID="{FE8DC79D-99E5-420D-992C-5DD971FB31CC}" presName="composite" presStyleCnt="0"/>
      <dgm:spPr/>
    </dgm:pt>
    <dgm:pt modelId="{C969A3A3-C35D-4AED-ACC1-42036E699D05}" type="pres">
      <dgm:prSet presAssocID="{FE8DC79D-99E5-420D-992C-5DD971FB31CC}" presName="L1TextContainer" presStyleLbl="revTx" presStyleIdx="1" presStyleCnt="2">
        <dgm:presLayoutVars>
          <dgm:chMax val="1"/>
          <dgm:chPref val="1"/>
          <dgm:bulletEnabled val="1"/>
        </dgm:presLayoutVars>
      </dgm:prSet>
      <dgm:spPr/>
    </dgm:pt>
    <dgm:pt modelId="{0308C45C-9BD1-4CFB-A2BC-6CFD3FC77BEA}" type="pres">
      <dgm:prSet presAssocID="{FE8DC79D-99E5-420D-992C-5DD971FB31CC}" presName="L2TextContainerWrapper" presStyleCnt="0">
        <dgm:presLayoutVars>
          <dgm:chMax val="0"/>
          <dgm:chPref val="0"/>
          <dgm:bulletEnabled val="1"/>
        </dgm:presLayoutVars>
      </dgm:prSet>
      <dgm:spPr/>
    </dgm:pt>
    <dgm:pt modelId="{A8C76DEF-7B87-4BF0-938A-C0C4E7AE6FFE}" type="pres">
      <dgm:prSet presAssocID="{FE8DC79D-99E5-420D-992C-5DD971FB31CC}" presName="L2TextContainer" presStyleLbl="bgAcc1" presStyleIdx="1" presStyleCnt="2"/>
      <dgm:spPr/>
    </dgm:pt>
    <dgm:pt modelId="{A70DD894-7E64-465E-8E00-A3738BA61652}" type="pres">
      <dgm:prSet presAssocID="{FE8DC79D-99E5-420D-992C-5DD971FB31CC}" presName="FlexibleEmptyPlaceHolder" presStyleCnt="0"/>
      <dgm:spPr/>
    </dgm:pt>
    <dgm:pt modelId="{F1268C86-C2FD-40B8-B25A-08ABC7DBE4B2}" type="pres">
      <dgm:prSet presAssocID="{FE8DC79D-99E5-420D-992C-5DD971FB31CC}" presName="ConnectLine" presStyleLbl="sibTrans1D1" presStyleIdx="1" presStyleCnt="2"/>
      <dgm:spPr>
        <a:noFill/>
        <a:ln w="6350" cap="flat" cmpd="sng" algn="ctr">
          <a:solidFill>
            <a:schemeClr val="accent5">
              <a:hueOff val="-6758543"/>
              <a:satOff val="-17419"/>
              <a:lumOff val="-11765"/>
              <a:alphaOff val="0"/>
            </a:schemeClr>
          </a:solidFill>
          <a:prstDash val="dash"/>
          <a:miter lim="800000"/>
        </a:ln>
        <a:effectLst/>
      </dgm:spPr>
    </dgm:pt>
    <dgm:pt modelId="{2EEBC7AE-777E-4C8F-AC6C-5B18354DA6FC}" type="pres">
      <dgm:prSet presAssocID="{FE8DC79D-99E5-420D-992C-5DD971FB31CC}" presName="ConnectorPoint" presStyleLbl="alignNode1" presStyleIdx="1" presStyleCnt="2"/>
      <dgm:spPr/>
    </dgm:pt>
    <dgm:pt modelId="{13BEB807-9D7F-43FB-9408-EE1B77C97D2E}" type="pres">
      <dgm:prSet presAssocID="{FE8DC79D-99E5-420D-992C-5DD971FB31CC}" presName="EmptyPlaceHolder" presStyleCnt="0"/>
      <dgm:spPr/>
    </dgm:pt>
  </dgm:ptLst>
  <dgm:cxnLst>
    <dgm:cxn modelId="{E2E0B30B-FF1F-4338-B277-B43200FEA67F}" srcId="{71613561-F318-4072-94F2-2E3F58E1CC9F}" destId="{24431670-FE5E-449D-AD38-FC57D0345BF0}" srcOrd="0" destOrd="0" parTransId="{DD8E5536-0CC0-47B7-A0FD-0FA11359D28F}" sibTransId="{DB615DB1-0DB2-4FD8-8DD7-3B6975211C98}"/>
    <dgm:cxn modelId="{7C787312-F134-4130-9BFA-8E45A5372944}" srcId="{FE8DC79D-99E5-420D-992C-5DD971FB31CC}" destId="{439585D0-251B-46B3-AEEE-30391B8E77C4}" srcOrd="0" destOrd="0" parTransId="{EC2CC895-EA12-4172-9F54-024E76FDE51E}" sibTransId="{D439BF3B-F1E8-4E21-83E7-B5B35D85BD50}"/>
    <dgm:cxn modelId="{A0CBF019-D341-410D-8F39-AA7D5E1AF79D}" type="presOf" srcId="{71613561-F318-4072-94F2-2E3F58E1CC9F}" destId="{245B8041-0666-45DB-AF09-3CE0F8DD5E8F}" srcOrd="0" destOrd="0" presId="urn:microsoft.com/office/officeart/2016/7/layout/BasicTimeline"/>
    <dgm:cxn modelId="{424A106B-A954-4B43-9F9B-4BDCD670791F}" type="presOf" srcId="{FE8DC79D-99E5-420D-992C-5DD971FB31CC}" destId="{C969A3A3-C35D-4AED-ACC1-42036E699D05}" srcOrd="0" destOrd="0" presId="urn:microsoft.com/office/officeart/2016/7/layout/BasicTimeline"/>
    <dgm:cxn modelId="{3967754F-E866-4727-8ECC-66B221E9D070}" type="presOf" srcId="{24431670-FE5E-449D-AD38-FC57D0345BF0}" destId="{1DB886DC-1F6F-4B0D-A34E-59FBF467D723}" srcOrd="0" destOrd="0" presId="urn:microsoft.com/office/officeart/2016/7/layout/BasicTimeline"/>
    <dgm:cxn modelId="{49E7A478-EFC0-45C4-B776-7F22449FB72A}" srcId="{2B706FC6-3C32-4939-B171-5C522ADBCBC0}" destId="{FE8DC79D-99E5-420D-992C-5DD971FB31CC}" srcOrd="1" destOrd="0" parTransId="{B020C422-919E-4F75-8803-363698216673}" sibTransId="{65477DA9-8EAE-4CEA-97D2-C4BCF0BED788}"/>
    <dgm:cxn modelId="{458716AD-E62D-4A35-B700-4128D3A4CC42}" type="presOf" srcId="{439585D0-251B-46B3-AEEE-30391B8E77C4}" destId="{A8C76DEF-7B87-4BF0-938A-C0C4E7AE6FFE}" srcOrd="0" destOrd="0" presId="urn:microsoft.com/office/officeart/2016/7/layout/BasicTimeline"/>
    <dgm:cxn modelId="{8D3475C7-C914-4713-929B-3E4525F15090}" type="presOf" srcId="{2B706FC6-3C32-4939-B171-5C522ADBCBC0}" destId="{E24049E3-565F-4435-96C6-B497D4D27F26}" srcOrd="0" destOrd="0" presId="urn:microsoft.com/office/officeart/2016/7/layout/BasicTimeline"/>
    <dgm:cxn modelId="{4BB2E8D7-D684-4B8F-B67D-F59C2FA48749}" srcId="{2B706FC6-3C32-4939-B171-5C522ADBCBC0}" destId="{71613561-F318-4072-94F2-2E3F58E1CC9F}" srcOrd="0" destOrd="0" parTransId="{F5F815C9-2054-41BA-8F44-845F5816F107}" sibTransId="{C2610352-0B68-4851-ACC6-3D3658FE5C31}"/>
    <dgm:cxn modelId="{7A3DF362-01E3-4E23-9426-4B8205C0015E}" type="presParOf" srcId="{E24049E3-565F-4435-96C6-B497D4D27F26}" destId="{6E341C31-389A-43F7-A904-81032E7D00AA}" srcOrd="0" destOrd="0" presId="urn:microsoft.com/office/officeart/2016/7/layout/BasicTimeline"/>
    <dgm:cxn modelId="{17976957-4D98-4E75-B524-CAADA673D535}" type="presParOf" srcId="{E24049E3-565F-4435-96C6-B497D4D27F26}" destId="{284BA532-7208-4295-8252-206ACC384AF1}" srcOrd="1" destOrd="0" presId="urn:microsoft.com/office/officeart/2016/7/layout/BasicTimeline"/>
    <dgm:cxn modelId="{312F098D-8858-4F6C-ACE2-2A6D666155E9}" type="presParOf" srcId="{284BA532-7208-4295-8252-206ACC384AF1}" destId="{5138883D-1787-4FE7-83A8-4E9436A34C81}" srcOrd="0" destOrd="0" presId="urn:microsoft.com/office/officeart/2016/7/layout/BasicTimeline"/>
    <dgm:cxn modelId="{088F80A7-9CC9-47A5-96B4-CCC52015D388}" type="presParOf" srcId="{5138883D-1787-4FE7-83A8-4E9436A34C81}" destId="{245B8041-0666-45DB-AF09-3CE0F8DD5E8F}" srcOrd="0" destOrd="0" presId="urn:microsoft.com/office/officeart/2016/7/layout/BasicTimeline"/>
    <dgm:cxn modelId="{6CD04A80-A302-44E5-9ED9-669368B7CECD}" type="presParOf" srcId="{5138883D-1787-4FE7-83A8-4E9436A34C81}" destId="{845E7BF7-B57A-40AA-8F6D-B0D3321B2529}" srcOrd="1" destOrd="0" presId="urn:microsoft.com/office/officeart/2016/7/layout/BasicTimeline"/>
    <dgm:cxn modelId="{89EA1ABA-1374-4F41-B776-91C02E71F205}" type="presParOf" srcId="{845E7BF7-B57A-40AA-8F6D-B0D3321B2529}" destId="{1DB886DC-1F6F-4B0D-A34E-59FBF467D723}" srcOrd="0" destOrd="0" presId="urn:microsoft.com/office/officeart/2016/7/layout/BasicTimeline"/>
    <dgm:cxn modelId="{9578B3A5-4B2F-4917-9198-50E72C70C108}" type="presParOf" srcId="{845E7BF7-B57A-40AA-8F6D-B0D3321B2529}" destId="{DC7E0C53-8A10-425B-A34D-6367A8184C89}" srcOrd="1" destOrd="0" presId="urn:microsoft.com/office/officeart/2016/7/layout/BasicTimeline"/>
    <dgm:cxn modelId="{DB13C31E-98D7-46C3-BB6F-AD051A6FD416}" type="presParOf" srcId="{5138883D-1787-4FE7-83A8-4E9436A34C81}" destId="{078DC18C-72E6-45F1-8996-6B31E2257163}" srcOrd="2" destOrd="0" presId="urn:microsoft.com/office/officeart/2016/7/layout/BasicTimeline"/>
    <dgm:cxn modelId="{84DF0EAE-8833-4C48-B9CC-9803B98E8344}" type="presParOf" srcId="{5138883D-1787-4FE7-83A8-4E9436A34C81}" destId="{D2382A72-B5FB-4D9D-8B7D-30B36C4B98FF}" srcOrd="3" destOrd="0" presId="urn:microsoft.com/office/officeart/2016/7/layout/BasicTimeline"/>
    <dgm:cxn modelId="{7E95F737-F01A-4B2F-97C9-9FBEBE44F14D}" type="presParOf" srcId="{5138883D-1787-4FE7-83A8-4E9436A34C81}" destId="{3784A350-58D9-4072-A8C7-BC5C93F96F81}" srcOrd="4" destOrd="0" presId="urn:microsoft.com/office/officeart/2016/7/layout/BasicTimeline"/>
    <dgm:cxn modelId="{D654E445-7950-4C4C-B291-858E058DEF58}" type="presParOf" srcId="{284BA532-7208-4295-8252-206ACC384AF1}" destId="{FDE340B1-3624-4433-9AC1-BB561E24DD8B}" srcOrd="1" destOrd="0" presId="urn:microsoft.com/office/officeart/2016/7/layout/BasicTimeline"/>
    <dgm:cxn modelId="{91548C32-0C85-4ED6-A22B-0F483D25F2ED}" type="presParOf" srcId="{284BA532-7208-4295-8252-206ACC384AF1}" destId="{3C62D6DA-1E56-49FC-9674-1679284DF8BC}" srcOrd="2" destOrd="0" presId="urn:microsoft.com/office/officeart/2016/7/layout/BasicTimeline"/>
    <dgm:cxn modelId="{03F8035C-339D-44A2-9EF5-CA177E3EAED1}" type="presParOf" srcId="{3C62D6DA-1E56-49FC-9674-1679284DF8BC}" destId="{C969A3A3-C35D-4AED-ACC1-42036E699D05}" srcOrd="0" destOrd="0" presId="urn:microsoft.com/office/officeart/2016/7/layout/BasicTimeline"/>
    <dgm:cxn modelId="{FAD1F7D8-6F18-4A13-953B-AEC949DDB31E}" type="presParOf" srcId="{3C62D6DA-1E56-49FC-9674-1679284DF8BC}" destId="{0308C45C-9BD1-4CFB-A2BC-6CFD3FC77BEA}" srcOrd="1" destOrd="0" presId="urn:microsoft.com/office/officeart/2016/7/layout/BasicTimeline"/>
    <dgm:cxn modelId="{0D69DDC1-E6FB-407C-B3F5-4FFC6D76F53B}" type="presParOf" srcId="{0308C45C-9BD1-4CFB-A2BC-6CFD3FC77BEA}" destId="{A8C76DEF-7B87-4BF0-938A-C0C4E7AE6FFE}" srcOrd="0" destOrd="0" presId="urn:microsoft.com/office/officeart/2016/7/layout/BasicTimeline"/>
    <dgm:cxn modelId="{10A10CA9-A4A0-451E-AB0D-050E975976F1}" type="presParOf" srcId="{0308C45C-9BD1-4CFB-A2BC-6CFD3FC77BEA}" destId="{A70DD894-7E64-465E-8E00-A3738BA61652}" srcOrd="1" destOrd="0" presId="urn:microsoft.com/office/officeart/2016/7/layout/BasicTimeline"/>
    <dgm:cxn modelId="{6A39AED4-C1DF-420E-B6F3-0C1D47219E24}" type="presParOf" srcId="{3C62D6DA-1E56-49FC-9674-1679284DF8BC}" destId="{F1268C86-C2FD-40B8-B25A-08ABC7DBE4B2}" srcOrd="2" destOrd="0" presId="urn:microsoft.com/office/officeart/2016/7/layout/BasicTimeline"/>
    <dgm:cxn modelId="{59360789-DBA7-4130-AEDA-A40E5E128274}" type="presParOf" srcId="{3C62D6DA-1E56-49FC-9674-1679284DF8BC}" destId="{2EEBC7AE-777E-4C8F-AC6C-5B18354DA6FC}" srcOrd="3" destOrd="0" presId="urn:microsoft.com/office/officeart/2016/7/layout/BasicTimeline"/>
    <dgm:cxn modelId="{13B2EA97-1EEE-4EC0-B08B-1B5C438935A7}" type="presParOf" srcId="{3C62D6DA-1E56-49FC-9674-1679284DF8BC}" destId="{13BEB807-9D7F-43FB-9408-EE1B77C97D2E}"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C26AAF-C7AB-4A97-B130-DF0DF76CB4F7}"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5BB88D44-50CA-4190-843F-9E5816DE45CA}">
      <dgm:prSet/>
      <dgm:spPr/>
      <dgm:t>
        <a:bodyPr/>
        <a:lstStyle/>
        <a:p>
          <a:r>
            <a:rPr lang="en-US"/>
            <a:t>We had two faculty members actively use Respondus Monitor over the Summer.</a:t>
          </a:r>
        </a:p>
      </dgm:t>
    </dgm:pt>
    <dgm:pt modelId="{A3CE4E30-A5F4-4A7B-8AAE-D68B78368914}" type="parTrans" cxnId="{613F96DB-C75A-460A-BBE8-7B1F8D338046}">
      <dgm:prSet/>
      <dgm:spPr/>
      <dgm:t>
        <a:bodyPr/>
        <a:lstStyle/>
        <a:p>
          <a:endParaRPr lang="en-US"/>
        </a:p>
      </dgm:t>
    </dgm:pt>
    <dgm:pt modelId="{257F923A-9BE2-4F79-96D6-B00B8DCF352C}" type="sibTrans" cxnId="{613F96DB-C75A-460A-BBE8-7B1F8D338046}">
      <dgm:prSet/>
      <dgm:spPr/>
      <dgm:t>
        <a:bodyPr/>
        <a:lstStyle/>
        <a:p>
          <a:endParaRPr lang="en-US"/>
        </a:p>
      </dgm:t>
    </dgm:pt>
    <dgm:pt modelId="{96E80F3C-FF7B-4F79-80B2-D005549C6787}">
      <dgm:prSet/>
      <dgm:spPr/>
      <dgm:t>
        <a:bodyPr/>
        <a:lstStyle/>
        <a:p>
          <a:r>
            <a:rPr lang="en-US"/>
            <a:t>We will have some workshops occuring regarding this potential "Proctorio" replacement during the upcoming Fall semester.</a:t>
          </a:r>
        </a:p>
      </dgm:t>
    </dgm:pt>
    <dgm:pt modelId="{74DECC46-65F7-4C9A-988C-E72FC424B0CD}" type="parTrans" cxnId="{9FF9D233-0EE0-4FDC-8DFD-CFBCDA8B05B5}">
      <dgm:prSet/>
      <dgm:spPr/>
      <dgm:t>
        <a:bodyPr/>
        <a:lstStyle/>
        <a:p>
          <a:endParaRPr lang="en-US"/>
        </a:p>
      </dgm:t>
    </dgm:pt>
    <dgm:pt modelId="{E3809C8E-36CE-4A0D-A5C4-038E4D576390}" type="sibTrans" cxnId="{9FF9D233-0EE0-4FDC-8DFD-CFBCDA8B05B5}">
      <dgm:prSet/>
      <dgm:spPr/>
      <dgm:t>
        <a:bodyPr/>
        <a:lstStyle/>
        <a:p>
          <a:endParaRPr lang="en-US"/>
        </a:p>
      </dgm:t>
    </dgm:pt>
    <dgm:pt modelId="{A37BB97E-BECF-4F40-B301-0E8FB5E6F75F}" type="pres">
      <dgm:prSet presAssocID="{51C26AAF-C7AB-4A97-B130-DF0DF76CB4F7}" presName="hierChild1" presStyleCnt="0">
        <dgm:presLayoutVars>
          <dgm:chPref val="1"/>
          <dgm:dir/>
          <dgm:animOne val="branch"/>
          <dgm:animLvl val="lvl"/>
          <dgm:resizeHandles/>
        </dgm:presLayoutVars>
      </dgm:prSet>
      <dgm:spPr/>
    </dgm:pt>
    <dgm:pt modelId="{3E6B8CBD-8698-4391-BCB7-0CCF82BD1719}" type="pres">
      <dgm:prSet presAssocID="{5BB88D44-50CA-4190-843F-9E5816DE45CA}" presName="hierRoot1" presStyleCnt="0"/>
      <dgm:spPr/>
    </dgm:pt>
    <dgm:pt modelId="{12DC109D-DBD3-4E6D-A400-CB5FB4ED636C}" type="pres">
      <dgm:prSet presAssocID="{5BB88D44-50CA-4190-843F-9E5816DE45CA}" presName="composite" presStyleCnt="0"/>
      <dgm:spPr/>
    </dgm:pt>
    <dgm:pt modelId="{43FB65A8-82C7-4FDB-AF1C-82F9FE60D5CD}" type="pres">
      <dgm:prSet presAssocID="{5BB88D44-50CA-4190-843F-9E5816DE45CA}" presName="background" presStyleLbl="node0" presStyleIdx="0" presStyleCnt="2"/>
      <dgm:spPr/>
    </dgm:pt>
    <dgm:pt modelId="{B44D036C-9499-466E-9450-E8EDA0E69BF1}" type="pres">
      <dgm:prSet presAssocID="{5BB88D44-50CA-4190-843F-9E5816DE45CA}" presName="text" presStyleLbl="fgAcc0" presStyleIdx="0" presStyleCnt="2">
        <dgm:presLayoutVars>
          <dgm:chPref val="3"/>
        </dgm:presLayoutVars>
      </dgm:prSet>
      <dgm:spPr/>
    </dgm:pt>
    <dgm:pt modelId="{8BEF0DAE-79B9-4AB8-8841-9F49B436D0C7}" type="pres">
      <dgm:prSet presAssocID="{5BB88D44-50CA-4190-843F-9E5816DE45CA}" presName="hierChild2" presStyleCnt="0"/>
      <dgm:spPr/>
    </dgm:pt>
    <dgm:pt modelId="{1F067D58-A5C7-46C2-9E5B-60A8FE5B6D87}" type="pres">
      <dgm:prSet presAssocID="{96E80F3C-FF7B-4F79-80B2-D005549C6787}" presName="hierRoot1" presStyleCnt="0"/>
      <dgm:spPr/>
    </dgm:pt>
    <dgm:pt modelId="{5B536914-1921-473E-93E4-C811E7B1E9BA}" type="pres">
      <dgm:prSet presAssocID="{96E80F3C-FF7B-4F79-80B2-D005549C6787}" presName="composite" presStyleCnt="0"/>
      <dgm:spPr/>
    </dgm:pt>
    <dgm:pt modelId="{ACD6A813-C27A-4E71-A129-525D79B56ADC}" type="pres">
      <dgm:prSet presAssocID="{96E80F3C-FF7B-4F79-80B2-D005549C6787}" presName="background" presStyleLbl="node0" presStyleIdx="1" presStyleCnt="2"/>
      <dgm:spPr/>
    </dgm:pt>
    <dgm:pt modelId="{FB9A297D-4FDA-42DB-8BBD-0E1CE86ADB56}" type="pres">
      <dgm:prSet presAssocID="{96E80F3C-FF7B-4F79-80B2-D005549C6787}" presName="text" presStyleLbl="fgAcc0" presStyleIdx="1" presStyleCnt="2">
        <dgm:presLayoutVars>
          <dgm:chPref val="3"/>
        </dgm:presLayoutVars>
      </dgm:prSet>
      <dgm:spPr/>
    </dgm:pt>
    <dgm:pt modelId="{625F3953-7EFC-4B03-9D08-43DC3C76FF7A}" type="pres">
      <dgm:prSet presAssocID="{96E80F3C-FF7B-4F79-80B2-D005549C6787}" presName="hierChild2" presStyleCnt="0"/>
      <dgm:spPr/>
    </dgm:pt>
  </dgm:ptLst>
  <dgm:cxnLst>
    <dgm:cxn modelId="{9FF9D233-0EE0-4FDC-8DFD-CFBCDA8B05B5}" srcId="{51C26AAF-C7AB-4A97-B130-DF0DF76CB4F7}" destId="{96E80F3C-FF7B-4F79-80B2-D005549C6787}" srcOrd="1" destOrd="0" parTransId="{74DECC46-65F7-4C9A-988C-E72FC424B0CD}" sibTransId="{E3809C8E-36CE-4A0D-A5C4-038E4D576390}"/>
    <dgm:cxn modelId="{71C60742-4735-4C68-B8EC-C44322CF6D3F}" type="presOf" srcId="{96E80F3C-FF7B-4F79-80B2-D005549C6787}" destId="{FB9A297D-4FDA-42DB-8BBD-0E1CE86ADB56}" srcOrd="0" destOrd="0" presId="urn:microsoft.com/office/officeart/2005/8/layout/hierarchy1"/>
    <dgm:cxn modelId="{3E82426A-6870-4BFC-A63E-8F72CD7CBF00}" type="presOf" srcId="{5BB88D44-50CA-4190-843F-9E5816DE45CA}" destId="{B44D036C-9499-466E-9450-E8EDA0E69BF1}" srcOrd="0" destOrd="0" presId="urn:microsoft.com/office/officeart/2005/8/layout/hierarchy1"/>
    <dgm:cxn modelId="{F347EE7A-0B3B-49EE-9BB1-AD0537848C6B}" type="presOf" srcId="{51C26AAF-C7AB-4A97-B130-DF0DF76CB4F7}" destId="{A37BB97E-BECF-4F40-B301-0E8FB5E6F75F}" srcOrd="0" destOrd="0" presId="urn:microsoft.com/office/officeart/2005/8/layout/hierarchy1"/>
    <dgm:cxn modelId="{613F96DB-C75A-460A-BBE8-7B1F8D338046}" srcId="{51C26AAF-C7AB-4A97-B130-DF0DF76CB4F7}" destId="{5BB88D44-50CA-4190-843F-9E5816DE45CA}" srcOrd="0" destOrd="0" parTransId="{A3CE4E30-A5F4-4A7B-8AAE-D68B78368914}" sibTransId="{257F923A-9BE2-4F79-96D6-B00B8DCF352C}"/>
    <dgm:cxn modelId="{544927A4-8A85-4DCB-AA68-F78DB3636DA6}" type="presParOf" srcId="{A37BB97E-BECF-4F40-B301-0E8FB5E6F75F}" destId="{3E6B8CBD-8698-4391-BCB7-0CCF82BD1719}" srcOrd="0" destOrd="0" presId="urn:microsoft.com/office/officeart/2005/8/layout/hierarchy1"/>
    <dgm:cxn modelId="{732992B0-840A-4F54-89C4-DF0B18FD294B}" type="presParOf" srcId="{3E6B8CBD-8698-4391-BCB7-0CCF82BD1719}" destId="{12DC109D-DBD3-4E6D-A400-CB5FB4ED636C}" srcOrd="0" destOrd="0" presId="urn:microsoft.com/office/officeart/2005/8/layout/hierarchy1"/>
    <dgm:cxn modelId="{35AB17D9-C325-4C5F-B7F7-2E621E4462FD}" type="presParOf" srcId="{12DC109D-DBD3-4E6D-A400-CB5FB4ED636C}" destId="{43FB65A8-82C7-4FDB-AF1C-82F9FE60D5CD}" srcOrd="0" destOrd="0" presId="urn:microsoft.com/office/officeart/2005/8/layout/hierarchy1"/>
    <dgm:cxn modelId="{76A90C48-4A51-4D4B-A421-E63502B32BB8}" type="presParOf" srcId="{12DC109D-DBD3-4E6D-A400-CB5FB4ED636C}" destId="{B44D036C-9499-466E-9450-E8EDA0E69BF1}" srcOrd="1" destOrd="0" presId="urn:microsoft.com/office/officeart/2005/8/layout/hierarchy1"/>
    <dgm:cxn modelId="{507B065A-7A75-4E19-B25E-A2882EBE1C13}" type="presParOf" srcId="{3E6B8CBD-8698-4391-BCB7-0CCF82BD1719}" destId="{8BEF0DAE-79B9-4AB8-8841-9F49B436D0C7}" srcOrd="1" destOrd="0" presId="urn:microsoft.com/office/officeart/2005/8/layout/hierarchy1"/>
    <dgm:cxn modelId="{F37ACE75-B101-430D-A631-1ECCE5CF6623}" type="presParOf" srcId="{A37BB97E-BECF-4F40-B301-0E8FB5E6F75F}" destId="{1F067D58-A5C7-46C2-9E5B-60A8FE5B6D87}" srcOrd="1" destOrd="0" presId="urn:microsoft.com/office/officeart/2005/8/layout/hierarchy1"/>
    <dgm:cxn modelId="{B67D8C81-0414-4C67-B981-722510FB6098}" type="presParOf" srcId="{1F067D58-A5C7-46C2-9E5B-60A8FE5B6D87}" destId="{5B536914-1921-473E-93E4-C811E7B1E9BA}" srcOrd="0" destOrd="0" presId="urn:microsoft.com/office/officeart/2005/8/layout/hierarchy1"/>
    <dgm:cxn modelId="{C2E5978D-FB26-4949-84FB-920208F3CE4C}" type="presParOf" srcId="{5B536914-1921-473E-93E4-C811E7B1E9BA}" destId="{ACD6A813-C27A-4E71-A129-525D79B56ADC}" srcOrd="0" destOrd="0" presId="urn:microsoft.com/office/officeart/2005/8/layout/hierarchy1"/>
    <dgm:cxn modelId="{652F1AD5-72D7-4D62-86C3-E67475723DFD}" type="presParOf" srcId="{5B536914-1921-473E-93E4-C811E7B1E9BA}" destId="{FB9A297D-4FDA-42DB-8BBD-0E1CE86ADB56}" srcOrd="1" destOrd="0" presId="urn:microsoft.com/office/officeart/2005/8/layout/hierarchy1"/>
    <dgm:cxn modelId="{A9BB6CF3-8325-4311-9E61-53F0D6E1F991}" type="presParOf" srcId="{1F067D58-A5C7-46C2-9E5B-60A8FE5B6D87}" destId="{625F3953-7EFC-4B03-9D08-43DC3C76FF7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DD10E-9209-4A4F-B206-2587BE313A71}">
      <dsp:nvSpPr>
        <dsp:cNvPr id="0" name=""/>
        <dsp:cNvSpPr/>
      </dsp:nvSpPr>
      <dsp:spPr>
        <a:xfrm>
          <a:off x="604652" y="218481"/>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726DD3-EDDB-4A45-A6EE-91A7B3422638}">
      <dsp:nvSpPr>
        <dsp:cNvPr id="0" name=""/>
        <dsp:cNvSpPr/>
      </dsp:nvSpPr>
      <dsp:spPr>
        <a:xfrm>
          <a:off x="604652" y="1906715"/>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t>Add the metrics used for final determination of positions approved for recruitment</a:t>
          </a:r>
        </a:p>
      </dsp:txBody>
      <dsp:txXfrm>
        <a:off x="604652" y="1906715"/>
        <a:ext cx="4320000" cy="648000"/>
      </dsp:txXfrm>
    </dsp:sp>
    <dsp:sp modelId="{B0831933-3CF7-4849-9DE7-BA614AD2F3FD}">
      <dsp:nvSpPr>
        <dsp:cNvPr id="0" name=""/>
        <dsp:cNvSpPr/>
      </dsp:nvSpPr>
      <dsp:spPr>
        <a:xfrm>
          <a:off x="604652" y="2636684"/>
          <a:ext cx="4320000" cy="1680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b="0" i="0" kern="1200" dirty="0"/>
            <a:t>five years of FTES, section counts, enrollments, faculty load, efficiencies, fill rates, legal mandates, student demand, retirements and/or significant growth in FTES/enrollments/sections.</a:t>
          </a:r>
          <a:endParaRPr lang="en-US" sz="1400" kern="1200" dirty="0"/>
        </a:p>
        <a:p>
          <a:pPr marL="0" lvl="0" indent="0" algn="l" defTabSz="622300">
            <a:lnSpc>
              <a:spcPct val="100000"/>
            </a:lnSpc>
            <a:spcBef>
              <a:spcPct val="0"/>
            </a:spcBef>
            <a:spcAft>
              <a:spcPct val="35000"/>
            </a:spcAft>
            <a:buNone/>
          </a:pPr>
          <a:r>
            <a:rPr lang="en-US" sz="1400" kern="1200" dirty="0"/>
            <a:t>Meeting w/ Dr. Martinez next week to finalize the data to be included in faculty requests</a:t>
          </a:r>
        </a:p>
      </dsp:txBody>
      <dsp:txXfrm>
        <a:off x="604652" y="2636684"/>
        <a:ext cx="4320000" cy="1680257"/>
      </dsp:txXfrm>
    </dsp:sp>
    <dsp:sp modelId="{A1FCAE11-922C-4C3A-A936-155027C67EFA}">
      <dsp:nvSpPr>
        <dsp:cNvPr id="0" name=""/>
        <dsp:cNvSpPr/>
      </dsp:nvSpPr>
      <dsp:spPr>
        <a:xfrm>
          <a:off x="5680652" y="218481"/>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78926D-2761-432A-9B40-1D1805EF415A}">
      <dsp:nvSpPr>
        <dsp:cNvPr id="0" name=""/>
        <dsp:cNvSpPr/>
      </dsp:nvSpPr>
      <dsp:spPr>
        <a:xfrm>
          <a:off x="5680652" y="1906715"/>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t>Automatic replacements for retirements/loss of FT faculty</a:t>
          </a:r>
        </a:p>
      </dsp:txBody>
      <dsp:txXfrm>
        <a:off x="5680652" y="1906715"/>
        <a:ext cx="4320000" cy="648000"/>
      </dsp:txXfrm>
    </dsp:sp>
    <dsp:sp modelId="{E3153E82-94E6-43A9-9EF8-27C210B97280}">
      <dsp:nvSpPr>
        <dsp:cNvPr id="0" name=""/>
        <dsp:cNvSpPr/>
      </dsp:nvSpPr>
      <dsp:spPr>
        <a:xfrm>
          <a:off x="5680652" y="2636684"/>
          <a:ext cx="4320000" cy="1680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dirty="0"/>
            <a:t>There are colleges that have this as part of their process</a:t>
          </a:r>
        </a:p>
        <a:p>
          <a:pPr marL="0" lvl="0" indent="0" algn="l" defTabSz="622300" rtl="0">
            <a:lnSpc>
              <a:spcPct val="100000"/>
            </a:lnSpc>
            <a:spcBef>
              <a:spcPct val="0"/>
            </a:spcBef>
            <a:spcAft>
              <a:spcPct val="35000"/>
            </a:spcAft>
            <a:buNone/>
          </a:pPr>
          <a:r>
            <a:rPr lang="en-US" sz="1400" kern="1200" dirty="0"/>
            <a:t>Would reduce the number of requests submitted to only those that are for growth or legal requirement/outside accreditation standards</a:t>
          </a:r>
        </a:p>
        <a:p>
          <a:pPr marL="0" lvl="0" indent="0" algn="l" defTabSz="622300" rtl="0">
            <a:lnSpc>
              <a:spcPct val="100000"/>
            </a:lnSpc>
            <a:spcBef>
              <a:spcPct val="0"/>
            </a:spcBef>
            <a:spcAft>
              <a:spcPct val="35000"/>
            </a:spcAft>
            <a:buNone/>
          </a:pPr>
          <a:r>
            <a:rPr lang="en-US" sz="1400" kern="1200" dirty="0"/>
            <a:t>Recommendation</a:t>
          </a:r>
          <a:r>
            <a:rPr lang="en-US" sz="1400" kern="1200" dirty="0">
              <a:latin typeface="Calibri Light" panose="020F0302020204030204"/>
            </a:rPr>
            <a:t>/</a:t>
          </a:r>
          <a:r>
            <a:rPr lang="en-US" sz="1400" b="0" kern="1200" dirty="0">
              <a:latin typeface="Calibri Light" panose="020F0302020204030204"/>
            </a:rPr>
            <a:t>Consideration:</a:t>
          </a:r>
          <a:r>
            <a:rPr lang="en-US" sz="1400" b="0" kern="1200" dirty="0"/>
            <a:t> Automatic replacement </a:t>
          </a:r>
          <a:r>
            <a:rPr lang="en-US" sz="1400" b="0" kern="1200" dirty="0">
              <a:latin typeface="Calibri Light" panose="020F0302020204030204"/>
            </a:rPr>
            <a:t>with considerations/discussions on program viability if FTES, and other metrics show a decline </a:t>
          </a:r>
          <a:endParaRPr lang="en-US" sz="1400" b="0" kern="1200" dirty="0"/>
        </a:p>
      </dsp:txBody>
      <dsp:txXfrm>
        <a:off x="5680652" y="2636684"/>
        <a:ext cx="4320000" cy="1680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41C31-389A-43F7-A904-81032E7D00AA}">
      <dsp:nvSpPr>
        <dsp:cNvPr id="0" name=""/>
        <dsp:cNvSpPr/>
      </dsp:nvSpPr>
      <dsp:spPr>
        <a:xfrm>
          <a:off x="0" y="1989792"/>
          <a:ext cx="4559425" cy="0"/>
        </a:xfrm>
        <a:prstGeom prst="line">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245B8041-0666-45DB-AF09-3CE0F8DD5E8F}">
      <dsp:nvSpPr>
        <dsp:cNvPr id="0" name=""/>
        <dsp:cNvSpPr/>
      </dsp:nvSpPr>
      <dsp:spPr>
        <a:xfrm>
          <a:off x="126987" y="2137037"/>
          <a:ext cx="1857253" cy="449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July 2023</a:t>
          </a:r>
        </a:p>
      </dsp:txBody>
      <dsp:txXfrm>
        <a:off x="126987" y="2137037"/>
        <a:ext cx="1857253" cy="449693"/>
      </dsp:txXfrm>
    </dsp:sp>
    <dsp:sp modelId="{1DB886DC-1F6F-4B0D-A34E-59FBF467D723}">
      <dsp:nvSpPr>
        <dsp:cNvPr id="0" name=""/>
        <dsp:cNvSpPr/>
      </dsp:nvSpPr>
      <dsp:spPr>
        <a:xfrm>
          <a:off x="356" y="555152"/>
          <a:ext cx="2110515" cy="678519"/>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130" tIns="151130" rIns="151130" bIns="151130" numCol="1" spcCol="1270" anchor="ctr" anchorCtr="0">
          <a:noAutofit/>
        </a:bodyPr>
        <a:lstStyle/>
        <a:p>
          <a:pPr marL="0" lvl="0" indent="0" algn="l" defTabSz="755650">
            <a:lnSpc>
              <a:spcPct val="90000"/>
            </a:lnSpc>
            <a:spcBef>
              <a:spcPct val="0"/>
            </a:spcBef>
            <a:spcAft>
              <a:spcPct val="35000"/>
            </a:spcAft>
            <a:buNone/>
          </a:pPr>
          <a:r>
            <a:rPr lang="en-US" sz="1700" kern="1200"/>
            <a:t>84</a:t>
          </a:r>
        </a:p>
      </dsp:txBody>
      <dsp:txXfrm>
        <a:off x="33479" y="588275"/>
        <a:ext cx="2044269" cy="612273"/>
      </dsp:txXfrm>
    </dsp:sp>
    <dsp:sp modelId="{078DC18C-72E6-45F1-8996-6B31E2257163}">
      <dsp:nvSpPr>
        <dsp:cNvPr id="0" name=""/>
        <dsp:cNvSpPr/>
      </dsp:nvSpPr>
      <dsp:spPr>
        <a:xfrm>
          <a:off x="1055613" y="1233671"/>
          <a:ext cx="0" cy="756121"/>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969A3A3-C35D-4AED-ACC1-42036E699D05}">
      <dsp:nvSpPr>
        <dsp:cNvPr id="0" name=""/>
        <dsp:cNvSpPr/>
      </dsp:nvSpPr>
      <dsp:spPr>
        <a:xfrm>
          <a:off x="2575184" y="1392854"/>
          <a:ext cx="1857253" cy="449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latin typeface="Calibri Light" panose="020F0302020204030204"/>
            </a:rPr>
            <a:t>August</a:t>
          </a:r>
          <a:r>
            <a:rPr lang="en-US" sz="2000" kern="1200"/>
            <a:t> 2024</a:t>
          </a:r>
        </a:p>
      </dsp:txBody>
      <dsp:txXfrm>
        <a:off x="2575184" y="1392854"/>
        <a:ext cx="1857253" cy="449693"/>
      </dsp:txXfrm>
    </dsp:sp>
    <dsp:sp modelId="{D2382A72-B5FB-4D9D-8B7D-30B36C4B98FF}">
      <dsp:nvSpPr>
        <dsp:cNvPr id="0" name=""/>
        <dsp:cNvSpPr/>
      </dsp:nvSpPr>
      <dsp:spPr>
        <a:xfrm>
          <a:off x="1025766" y="1959945"/>
          <a:ext cx="59693" cy="5969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C76DEF-7B87-4BF0-938A-C0C4E7AE6FFE}">
      <dsp:nvSpPr>
        <dsp:cNvPr id="0" name=""/>
        <dsp:cNvSpPr/>
      </dsp:nvSpPr>
      <dsp:spPr>
        <a:xfrm>
          <a:off x="2448553" y="2745913"/>
          <a:ext cx="2110515" cy="678519"/>
        </a:xfrm>
        <a:prstGeom prst="round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130" tIns="151130" rIns="151130" bIns="151130" numCol="1" spcCol="1270" anchor="ctr" anchorCtr="0">
          <a:noAutofit/>
        </a:bodyPr>
        <a:lstStyle/>
        <a:p>
          <a:pPr marL="0" lvl="0" indent="0" algn="l" defTabSz="755650">
            <a:lnSpc>
              <a:spcPct val="90000"/>
            </a:lnSpc>
            <a:spcBef>
              <a:spcPct val="0"/>
            </a:spcBef>
            <a:spcAft>
              <a:spcPct val="35000"/>
            </a:spcAft>
            <a:buNone/>
          </a:pPr>
          <a:r>
            <a:rPr lang="en-US" sz="1700" kern="1200">
              <a:latin typeface="Calibri Light" panose="020F0302020204030204"/>
            </a:rPr>
            <a:t>127</a:t>
          </a:r>
          <a:endParaRPr lang="en-US" sz="1700" kern="1200"/>
        </a:p>
      </dsp:txBody>
      <dsp:txXfrm>
        <a:off x="2481676" y="2779036"/>
        <a:ext cx="2044269" cy="612273"/>
      </dsp:txXfrm>
    </dsp:sp>
    <dsp:sp modelId="{F1268C86-C2FD-40B8-B25A-08ABC7DBE4B2}">
      <dsp:nvSpPr>
        <dsp:cNvPr id="0" name=""/>
        <dsp:cNvSpPr/>
      </dsp:nvSpPr>
      <dsp:spPr>
        <a:xfrm>
          <a:off x="3503811" y="1989792"/>
          <a:ext cx="0" cy="756121"/>
        </a:xfrm>
        <a:prstGeom prst="line">
          <a:avLst/>
        </a:prstGeom>
        <a:noFill/>
        <a:ln w="635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2EEBC7AE-777E-4C8F-AC6C-5B18354DA6FC}">
      <dsp:nvSpPr>
        <dsp:cNvPr id="0" name=""/>
        <dsp:cNvSpPr/>
      </dsp:nvSpPr>
      <dsp:spPr>
        <a:xfrm>
          <a:off x="3473964" y="1959945"/>
          <a:ext cx="59693" cy="59693"/>
        </a:xfrm>
        <a:prstGeom prst="ellips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B65A8-82C7-4FDB-AF1C-82F9FE60D5CD}">
      <dsp:nvSpPr>
        <dsp:cNvPr id="0" name=""/>
        <dsp:cNvSpPr/>
      </dsp:nvSpPr>
      <dsp:spPr>
        <a:xfrm>
          <a:off x="1283" y="510443"/>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4D036C-9499-466E-9450-E8EDA0E69BF1}">
      <dsp:nvSpPr>
        <dsp:cNvPr id="0" name=""/>
        <dsp:cNvSpPr/>
      </dsp:nvSpPr>
      <dsp:spPr>
        <a:xfrm>
          <a:off x="501904" y="98603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We had two faculty members actively use Respondus Monitor over the Summer.</a:t>
          </a:r>
        </a:p>
      </dsp:txBody>
      <dsp:txXfrm>
        <a:off x="585701" y="1069830"/>
        <a:ext cx="4337991" cy="2693452"/>
      </dsp:txXfrm>
    </dsp:sp>
    <dsp:sp modelId="{ACD6A813-C27A-4E71-A129-525D79B56ADC}">
      <dsp:nvSpPr>
        <dsp:cNvPr id="0" name=""/>
        <dsp:cNvSpPr/>
      </dsp:nvSpPr>
      <dsp:spPr>
        <a:xfrm>
          <a:off x="5508110" y="510443"/>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9A297D-4FDA-42DB-8BBD-0E1CE86ADB56}">
      <dsp:nvSpPr>
        <dsp:cNvPr id="0" name=""/>
        <dsp:cNvSpPr/>
      </dsp:nvSpPr>
      <dsp:spPr>
        <a:xfrm>
          <a:off x="6008730" y="98603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We will have some workshops occuring regarding this potential "Proctorio" replacement during the upcoming Fall semester.</a:t>
          </a:r>
        </a:p>
      </dsp:txBody>
      <dsp:txXfrm>
        <a:off x="6092527" y="1069830"/>
        <a:ext cx="4337991" cy="269345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C0E270-6DA3-4B92-AC95-B03CB945D78A}" type="datetimeFigureOut">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79268-4A40-44CE-A938-C987AC485920}" type="slidenum">
              <a:t>‹#›</a:t>
            </a:fld>
            <a:endParaRPr lang="en-US"/>
          </a:p>
        </p:txBody>
      </p:sp>
    </p:spTree>
    <p:extLst>
      <p:ext uri="{BB962C8B-B14F-4D97-AF65-F5344CB8AC3E}">
        <p14:creationId xmlns:p14="http://schemas.microsoft.com/office/powerpoint/2010/main" val="1846036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xfrm>
            <a:off x="719138" y="1163638"/>
            <a:ext cx="5581650" cy="3140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2</a:t>
            </a:fld>
            <a:endParaRPr lang="en-US" altLang="en-US"/>
          </a:p>
        </p:txBody>
      </p:sp>
    </p:spTree>
    <p:extLst>
      <p:ext uri="{BB962C8B-B14F-4D97-AF65-F5344CB8AC3E}">
        <p14:creationId xmlns:p14="http://schemas.microsoft.com/office/powerpoint/2010/main" val="287964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dbe2208e4_3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3dbe2208e4_3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Cheryl</a:t>
            </a:r>
            <a:endParaRPr sz="1200" b="0" i="0" u="none" strike="noStrike" cap="none">
              <a:solidFill>
                <a:schemeClr val="dk1"/>
              </a:solidFill>
              <a:latin typeface="Calibri"/>
              <a:ea typeface="Calibri"/>
              <a:cs typeface="Calibri"/>
              <a:sym typeface="Calibri"/>
            </a:endParaRPr>
          </a:p>
        </p:txBody>
      </p:sp>
      <p:sp>
        <p:nvSpPr>
          <p:cNvPr id="149" name="Google Shape;149;g3dbe2208e4_3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88f59f273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88f59f273e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221" name="Google Shape;221;g88f59f273e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dbe2208e4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3dbe2208e4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Wendy </a:t>
            </a:r>
            <a:endParaRPr sz="1200" b="0" i="0" u="none" strike="noStrike" cap="none">
              <a:solidFill>
                <a:schemeClr val="dk1"/>
              </a:solidFill>
              <a:latin typeface="Calibri"/>
              <a:ea typeface="Calibri"/>
              <a:cs typeface="Calibri"/>
              <a:sym typeface="Calibri"/>
            </a:endParaRPr>
          </a:p>
        </p:txBody>
      </p:sp>
      <p:sp>
        <p:nvSpPr>
          <p:cNvPr id="229" name="Google Shape;229;g3dbe2208e4_0_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A96F54-BB51-5C44-AE7A-174CFE20D2D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70026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879268-4A40-44CE-A938-C987AC485920}" type="slidenum">
              <a:rPr lang="en-US" smtClean="0"/>
              <a:t>20</a:t>
            </a:fld>
            <a:endParaRPr lang="en-US"/>
          </a:p>
        </p:txBody>
      </p:sp>
    </p:spTree>
    <p:extLst>
      <p:ext uri="{BB962C8B-B14F-4D97-AF65-F5344CB8AC3E}">
        <p14:creationId xmlns:p14="http://schemas.microsoft.com/office/powerpoint/2010/main" val="4027593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A96F54-BB51-5C44-AE7A-174CFE20D2D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88017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C76A8-FF42-4201-B141-8D750BA3F5E9}" type="slidenum">
              <a:rPr lang="en-US" smtClean="0"/>
              <a:t>27</a:t>
            </a:fld>
            <a:endParaRPr lang="en-US"/>
          </a:p>
        </p:txBody>
      </p:sp>
    </p:spTree>
    <p:extLst>
      <p:ext uri="{BB962C8B-B14F-4D97-AF65-F5344CB8AC3E}">
        <p14:creationId xmlns:p14="http://schemas.microsoft.com/office/powerpoint/2010/main" val="3328694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C76A8-FF42-4201-B141-8D750BA3F5E9}" type="slidenum">
              <a:rPr lang="en-US" smtClean="0"/>
              <a:t>28</a:t>
            </a:fld>
            <a:endParaRPr lang="en-US"/>
          </a:p>
        </p:txBody>
      </p:sp>
    </p:spTree>
    <p:extLst>
      <p:ext uri="{BB962C8B-B14F-4D97-AF65-F5344CB8AC3E}">
        <p14:creationId xmlns:p14="http://schemas.microsoft.com/office/powerpoint/2010/main" val="3805402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C76A8-FF42-4201-B141-8D750BA3F5E9}" type="slidenum">
              <a:rPr lang="en-US" smtClean="0"/>
              <a:t>29</a:t>
            </a:fld>
            <a:endParaRPr lang="en-US"/>
          </a:p>
        </p:txBody>
      </p:sp>
    </p:spTree>
    <p:extLst>
      <p:ext uri="{BB962C8B-B14F-4D97-AF65-F5344CB8AC3E}">
        <p14:creationId xmlns:p14="http://schemas.microsoft.com/office/powerpoint/2010/main" val="749044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C76A8-FF42-4201-B141-8D750BA3F5E9}" type="slidenum">
              <a:rPr lang="en-US" smtClean="0"/>
              <a:t>30</a:t>
            </a:fld>
            <a:endParaRPr lang="en-US"/>
          </a:p>
        </p:txBody>
      </p:sp>
    </p:spTree>
    <p:extLst>
      <p:ext uri="{BB962C8B-B14F-4D97-AF65-F5344CB8AC3E}">
        <p14:creationId xmlns:p14="http://schemas.microsoft.com/office/powerpoint/2010/main" val="3121937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3</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42</a:t>
            </a:fld>
            <a:endParaRPr lang="en-US" altLang="en-US"/>
          </a:p>
        </p:txBody>
      </p:sp>
    </p:spTree>
    <p:extLst>
      <p:ext uri="{BB962C8B-B14F-4D97-AF65-F5344CB8AC3E}">
        <p14:creationId xmlns:p14="http://schemas.microsoft.com/office/powerpoint/2010/main" val="2469716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C790B-9B94-15AE-D091-E2DA44FF69A7}"/>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18CEC041-5D29-8791-1CBE-47A8ECCFF2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54E0381-AC3F-4D8C-D7B5-9D14355B03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A946FC2F-818C-D9C0-F4F8-505170F9FC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43</a:t>
            </a:fld>
            <a:endParaRPr lang="en-US" altLang="en-US"/>
          </a:p>
        </p:txBody>
      </p:sp>
    </p:spTree>
    <p:extLst>
      <p:ext uri="{BB962C8B-B14F-4D97-AF65-F5344CB8AC3E}">
        <p14:creationId xmlns:p14="http://schemas.microsoft.com/office/powerpoint/2010/main" val="1120827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3" name="Google Shape;9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1" name="Google Shape;101;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be2208e4_3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g3dbe2208e4_3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Wendy</a:t>
            </a:r>
            <a:endParaRPr sz="1200" b="0" i="0" u="none" strike="noStrike" cap="none">
              <a:solidFill>
                <a:schemeClr val="dk1"/>
              </a:solidFill>
              <a:latin typeface="Calibri"/>
              <a:ea typeface="Calibri"/>
              <a:cs typeface="Calibri"/>
              <a:sym typeface="Calibri"/>
            </a:endParaRPr>
          </a:p>
        </p:txBody>
      </p:sp>
      <p:sp>
        <p:nvSpPr>
          <p:cNvPr id="109" name="Google Shape;109;g3dbe2208e4_3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dbe2208e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3dbe2208e4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Wendy</a:t>
            </a:r>
            <a:endParaRPr sz="1200" b="0" i="0" u="none" strike="noStrike" cap="none">
              <a:solidFill>
                <a:schemeClr val="dk1"/>
              </a:solidFill>
              <a:latin typeface="Calibri"/>
              <a:ea typeface="Calibri"/>
              <a:cs typeface="Calibri"/>
              <a:sym typeface="Calibri"/>
            </a:endParaRPr>
          </a:p>
        </p:txBody>
      </p:sp>
      <p:sp>
        <p:nvSpPr>
          <p:cNvPr id="117" name="Google Shape;117;g3dbe2208e4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dbe2208e4_3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3dbe2208e4_3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Wendy</a:t>
            </a:r>
            <a:endParaRPr sz="1200" b="0" i="0" u="none" strike="noStrike" cap="none">
              <a:solidFill>
                <a:schemeClr val="dk1"/>
              </a:solidFill>
              <a:latin typeface="Calibri"/>
              <a:ea typeface="Calibri"/>
              <a:cs typeface="Calibri"/>
              <a:sym typeface="Calibri"/>
            </a:endParaRPr>
          </a:p>
        </p:txBody>
      </p:sp>
      <p:sp>
        <p:nvSpPr>
          <p:cNvPr id="125" name="Google Shape;125;g3dbe2208e4_3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dbe2208e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3dbe2208e4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Cheryl</a:t>
            </a:r>
            <a:endParaRPr sz="1200" b="0" i="0" u="none" strike="noStrike" cap="none">
              <a:solidFill>
                <a:schemeClr val="dk1"/>
              </a:solidFill>
              <a:latin typeface="Calibri"/>
              <a:ea typeface="Calibri"/>
              <a:cs typeface="Calibri"/>
              <a:sym typeface="Calibri"/>
            </a:endParaRPr>
          </a:p>
        </p:txBody>
      </p:sp>
      <p:sp>
        <p:nvSpPr>
          <p:cNvPr id="133" name="Google Shape;133;g3dbe2208e4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dbe2208e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3dbe2208e4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Cheryl</a:t>
            </a:r>
            <a:endParaRPr sz="1200" b="0" i="0" u="none" strike="noStrike" cap="none">
              <a:solidFill>
                <a:schemeClr val="dk1"/>
              </a:solidFill>
              <a:latin typeface="Calibri"/>
              <a:ea typeface="Calibri"/>
              <a:cs typeface="Calibri"/>
              <a:sym typeface="Calibri"/>
            </a:endParaRPr>
          </a:p>
        </p:txBody>
      </p:sp>
      <p:sp>
        <p:nvSpPr>
          <p:cNvPr id="141" name="Google Shape;141;g3dbe2208e4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9B1F6-0DAD-7C4A-4ED7-ACD222D2A3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900BE-8A83-3D00-6753-13C8F7E073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B7E93C-060A-0089-0AF1-CCB22A4E2366}"/>
              </a:ext>
            </a:extLst>
          </p:cNvPr>
          <p:cNvSpPr>
            <a:spLocks noGrp="1"/>
          </p:cNvSpPr>
          <p:nvPr>
            <p:ph type="dt" sz="half" idx="10"/>
          </p:nvPr>
        </p:nvSpPr>
        <p:spPr/>
        <p:txBody>
          <a:bodyPr/>
          <a:lstStyle/>
          <a:p>
            <a:fld id="{48A87A34-81AB-432B-8DAE-1953F412C126}" type="datetimeFigureOut">
              <a:rPr lang="en-US" smtClean="0"/>
              <a:pPr/>
              <a:t>8/22/2024</a:t>
            </a:fld>
            <a:endParaRPr lang="en-US"/>
          </a:p>
        </p:txBody>
      </p:sp>
      <p:sp>
        <p:nvSpPr>
          <p:cNvPr id="5" name="Footer Placeholder 4">
            <a:extLst>
              <a:ext uri="{FF2B5EF4-FFF2-40B4-BE49-F238E27FC236}">
                <a16:creationId xmlns:a16="http://schemas.microsoft.com/office/drawing/2014/main" id="{6CADAD56-8CB5-3972-A489-E0BA36FB57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91269-0B36-9129-AB5E-0A4868A012B5}"/>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21764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39300-EE3E-2A54-7260-7A86F27C6C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CE3F1D-73A0-E53F-203B-93CF08184E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CE781-89F4-DFFE-6228-0D4CCA57C79C}"/>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5" name="Footer Placeholder 4">
            <a:extLst>
              <a:ext uri="{FF2B5EF4-FFF2-40B4-BE49-F238E27FC236}">
                <a16:creationId xmlns:a16="http://schemas.microsoft.com/office/drawing/2014/main" id="{455D0049-328D-F29D-9D97-9246C5C74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1F8C1-EFB5-18E0-D160-3083F01C0CA7}"/>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49965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D321F7-9062-8D70-1652-1A06505E06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E3D029-5370-6F47-7B71-245ED6DB04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1EDA8B-A69B-8DE9-A925-6AF3EDAC0D57}"/>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5" name="Footer Placeholder 4">
            <a:extLst>
              <a:ext uri="{FF2B5EF4-FFF2-40B4-BE49-F238E27FC236}">
                <a16:creationId xmlns:a16="http://schemas.microsoft.com/office/drawing/2014/main" id="{35FEAB5A-B951-34CF-1914-5B4BDC711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E56EA-5D0E-3B10-1338-BDF5684EC4D8}"/>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96637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785B4ED-083D-4367-ADF0-FAF6782AF7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6505D7C2-9B76-4D62-BD8C-0AE8C70700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972977"/>
            <a:ext cx="10363200" cy="2387600"/>
          </a:xfrm>
        </p:spPr>
        <p:txBody>
          <a:bodyPr anchor="b">
            <a:normAutofit/>
          </a:bodyPr>
          <a:lstStyle>
            <a:lvl1pPr algn="ctr">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4452652"/>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DEFCEC93-F523-4874-8A29-86BDF10328B3}"/>
              </a:ext>
            </a:extLst>
          </p:cNvPr>
          <p:cNvSpPr>
            <a:spLocks noGrp="1"/>
          </p:cNvSpPr>
          <p:nvPr>
            <p:ph type="dt" sz="half" idx="10"/>
          </p:nvPr>
        </p:nvSpPr>
        <p:spPr/>
        <p:txBody>
          <a:bodyPr/>
          <a:lstStyle>
            <a:lvl1pPr>
              <a:defRPr/>
            </a:lvl1pPr>
          </a:lstStyle>
          <a:p>
            <a:pPr>
              <a:defRPr/>
            </a:pPr>
            <a:fld id="{938C365C-E2FA-4283-A390-C15CA4EEEEBD}" type="datetime1">
              <a:rPr lang="en-US"/>
              <a:pPr>
                <a:defRPr/>
              </a:pPr>
              <a:t>8/22/2024</a:t>
            </a:fld>
            <a:endParaRPr lang="en-US"/>
          </a:p>
        </p:txBody>
      </p:sp>
      <p:sp>
        <p:nvSpPr>
          <p:cNvPr id="7" name="Footer Placeholder 4">
            <a:extLst>
              <a:ext uri="{FF2B5EF4-FFF2-40B4-BE49-F238E27FC236}">
                <a16:creationId xmlns:a16="http://schemas.microsoft.com/office/drawing/2014/main" id="{1ADB1C95-0CA2-48D4-8366-FACD70AE98A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5498467-1E7B-449D-B57E-15C2E1C37D2C}"/>
              </a:ext>
            </a:extLst>
          </p:cNvPr>
          <p:cNvSpPr>
            <a:spLocks noGrp="1"/>
          </p:cNvSpPr>
          <p:nvPr>
            <p:ph type="sldNum" sz="quarter" idx="12"/>
          </p:nvPr>
        </p:nvSpPr>
        <p:spPr/>
        <p:txBody>
          <a:bodyPr/>
          <a:lstStyle>
            <a:lvl1pPr>
              <a:defRPr/>
            </a:lvl1pPr>
          </a:lstStyle>
          <a:p>
            <a:pPr>
              <a:defRPr/>
            </a:pPr>
            <a:fld id="{6C924E61-4AD2-4530-8E77-BB1371320258}" type="slidenum">
              <a:rPr lang="en-US" altLang="en-US"/>
              <a:pPr>
                <a:defRPr/>
              </a:pPr>
              <a:t>‹#›</a:t>
            </a:fld>
            <a:endParaRPr lang="en-US" altLang="en-US"/>
          </a:p>
        </p:txBody>
      </p:sp>
    </p:spTree>
    <p:extLst>
      <p:ext uri="{BB962C8B-B14F-4D97-AF65-F5344CB8AC3E}">
        <p14:creationId xmlns:p14="http://schemas.microsoft.com/office/powerpoint/2010/main" val="3638860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DCF34AE-5954-43B1-8DBE-89CAE6F261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972977"/>
            <a:ext cx="10363200" cy="2387600"/>
          </a:xfrm>
        </p:spPr>
        <p:txBody>
          <a:bodyPr anchor="b">
            <a:normAutofit/>
          </a:bodyPr>
          <a:lstStyle>
            <a:lvl1pPr algn="ctr">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4452652"/>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3815B8AF-5967-4610-A1F1-E9DE98159C26}"/>
              </a:ext>
            </a:extLst>
          </p:cNvPr>
          <p:cNvSpPr>
            <a:spLocks noGrp="1"/>
          </p:cNvSpPr>
          <p:nvPr>
            <p:ph type="dt" sz="half" idx="10"/>
          </p:nvPr>
        </p:nvSpPr>
        <p:spPr/>
        <p:txBody>
          <a:bodyPr/>
          <a:lstStyle>
            <a:lvl1pPr>
              <a:defRPr/>
            </a:lvl1pPr>
          </a:lstStyle>
          <a:p>
            <a:pPr>
              <a:defRPr/>
            </a:pPr>
            <a:fld id="{917771BA-2EBC-4761-B96A-AA84C86B6285}" type="datetime1">
              <a:rPr lang="en-US"/>
              <a:pPr>
                <a:defRPr/>
              </a:pPr>
              <a:t>8/22/2024</a:t>
            </a:fld>
            <a:endParaRPr lang="en-US"/>
          </a:p>
        </p:txBody>
      </p:sp>
      <p:sp>
        <p:nvSpPr>
          <p:cNvPr id="6" name="Footer Placeholder 4">
            <a:extLst>
              <a:ext uri="{FF2B5EF4-FFF2-40B4-BE49-F238E27FC236}">
                <a16:creationId xmlns:a16="http://schemas.microsoft.com/office/drawing/2014/main" id="{8DCCDBB1-9CF8-4411-8227-8A19C43968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B38CAD-0F00-4678-BCDE-F1C73E5BD56A}"/>
              </a:ext>
            </a:extLst>
          </p:cNvPr>
          <p:cNvSpPr>
            <a:spLocks noGrp="1"/>
          </p:cNvSpPr>
          <p:nvPr>
            <p:ph type="sldNum" sz="quarter" idx="12"/>
          </p:nvPr>
        </p:nvSpPr>
        <p:spPr/>
        <p:txBody>
          <a:bodyPr/>
          <a:lstStyle>
            <a:lvl1pPr>
              <a:defRPr/>
            </a:lvl1pPr>
          </a:lstStyle>
          <a:p>
            <a:pPr>
              <a:defRPr/>
            </a:pPr>
            <a:fld id="{7F229C25-5E65-4C08-AFA1-29F30839B58A}" type="slidenum">
              <a:rPr lang="en-US" altLang="en-US"/>
              <a:pPr>
                <a:defRPr/>
              </a:pPr>
              <a:t>‹#›</a:t>
            </a:fld>
            <a:endParaRPr lang="en-US" altLang="en-US"/>
          </a:p>
        </p:txBody>
      </p:sp>
    </p:spTree>
    <p:extLst>
      <p:ext uri="{BB962C8B-B14F-4D97-AF65-F5344CB8AC3E}">
        <p14:creationId xmlns:p14="http://schemas.microsoft.com/office/powerpoint/2010/main" val="1546901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F71EA13-9CC2-4594-9640-3B9A23CA30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397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E44369A5-52A2-4CF2-A477-047152F0E927}"/>
              </a:ext>
            </a:extLst>
          </p:cNvPr>
          <p:cNvCxnSpPr/>
          <p:nvPr userDrawn="1"/>
        </p:nvCxnSpPr>
        <p:spPr>
          <a:xfrm>
            <a:off x="0" y="1690688"/>
            <a:ext cx="12192000" cy="0"/>
          </a:xfrm>
          <a:prstGeom prst="line">
            <a:avLst/>
          </a:prstGeom>
          <a:ln w="76200">
            <a:solidFill>
              <a:srgbClr val="C00000"/>
            </a:solidFill>
          </a:ln>
        </p:spPr>
        <p:style>
          <a:lnRef idx="3">
            <a:schemeClr val="accent3"/>
          </a:lnRef>
          <a:fillRef idx="0">
            <a:schemeClr val="accent3"/>
          </a:fillRef>
          <a:effectRef idx="2">
            <a:schemeClr val="accent3"/>
          </a:effectRef>
          <a:fontRef idx="minor">
            <a:schemeClr val="tx1"/>
          </a:fontRef>
        </p:style>
      </p:cxnSp>
      <p:sp>
        <p:nvSpPr>
          <p:cNvPr id="2" name="Title 1"/>
          <p:cNvSpPr>
            <a:spLocks noGrp="1"/>
          </p:cNvSpPr>
          <p:nvPr>
            <p:ph type="title"/>
          </p:nvPr>
        </p:nvSpPr>
        <p:spPr>
          <a:xfrm>
            <a:off x="4425696" y="365126"/>
            <a:ext cx="7376160" cy="896746"/>
          </a:xfrm>
        </p:spPr>
        <p:txBody>
          <a:bodyPr/>
          <a:lstStyle>
            <a:lvl1pPr algn="ctr">
              <a:defRPr/>
            </a:lvl1pPr>
          </a:lstStyle>
          <a:p>
            <a:r>
              <a:rPr lang="en-US"/>
              <a:t>Click to edit Master</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FE82829B-B38B-4643-8C9F-263EDC494908}"/>
              </a:ext>
            </a:extLst>
          </p:cNvPr>
          <p:cNvSpPr>
            <a:spLocks noGrp="1"/>
          </p:cNvSpPr>
          <p:nvPr>
            <p:ph type="dt" sz="half" idx="10"/>
          </p:nvPr>
        </p:nvSpPr>
        <p:spPr/>
        <p:txBody>
          <a:bodyPr/>
          <a:lstStyle>
            <a:lvl1pPr>
              <a:defRPr/>
            </a:lvl1pPr>
          </a:lstStyle>
          <a:p>
            <a:pPr>
              <a:defRPr/>
            </a:pPr>
            <a:fld id="{32609F7F-20CF-46CD-9653-A41753EEE3B1}" type="datetime1">
              <a:rPr lang="en-US"/>
              <a:pPr>
                <a:defRPr/>
              </a:pPr>
              <a:t>8/22/2024</a:t>
            </a:fld>
            <a:endParaRPr lang="en-US"/>
          </a:p>
        </p:txBody>
      </p:sp>
      <p:sp>
        <p:nvSpPr>
          <p:cNvPr id="7" name="Footer Placeholder 4">
            <a:extLst>
              <a:ext uri="{FF2B5EF4-FFF2-40B4-BE49-F238E27FC236}">
                <a16:creationId xmlns:a16="http://schemas.microsoft.com/office/drawing/2014/main" id="{E37F758D-F123-44E3-AF77-4AB6A04E756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30D61E7F-5F9C-40C3-A2D7-1ECEA359249A}"/>
              </a:ext>
            </a:extLst>
          </p:cNvPr>
          <p:cNvSpPr>
            <a:spLocks noGrp="1"/>
          </p:cNvSpPr>
          <p:nvPr>
            <p:ph type="sldNum" sz="quarter" idx="12"/>
          </p:nvPr>
        </p:nvSpPr>
        <p:spPr/>
        <p:txBody>
          <a:bodyPr/>
          <a:lstStyle>
            <a:lvl1pPr>
              <a:defRPr/>
            </a:lvl1pPr>
          </a:lstStyle>
          <a:p>
            <a:pPr>
              <a:defRPr/>
            </a:pPr>
            <a:fld id="{701EDA5A-3EEA-4408-9110-34519F75894B}" type="slidenum">
              <a:rPr lang="en-US" altLang="en-US"/>
              <a:pPr>
                <a:defRPr/>
              </a:pPr>
              <a:t>‹#›</a:t>
            </a:fld>
            <a:endParaRPr lang="en-US" altLang="en-US"/>
          </a:p>
        </p:txBody>
      </p:sp>
    </p:spTree>
    <p:extLst>
      <p:ext uri="{BB962C8B-B14F-4D97-AF65-F5344CB8AC3E}">
        <p14:creationId xmlns:p14="http://schemas.microsoft.com/office/powerpoint/2010/main" val="1224014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27103F-FAD3-406D-919C-795ECC7FF446}"/>
              </a:ext>
            </a:extLst>
          </p:cNvPr>
          <p:cNvSpPr>
            <a:spLocks noGrp="1"/>
          </p:cNvSpPr>
          <p:nvPr>
            <p:ph type="dt" sz="half" idx="10"/>
          </p:nvPr>
        </p:nvSpPr>
        <p:spPr/>
        <p:txBody>
          <a:bodyPr/>
          <a:lstStyle>
            <a:lvl1pPr>
              <a:defRPr/>
            </a:lvl1pPr>
          </a:lstStyle>
          <a:p>
            <a:pPr>
              <a:defRPr/>
            </a:pPr>
            <a:fld id="{62D1C056-577A-4795-A084-1FFBB6FD104E}" type="datetime1">
              <a:rPr lang="en-US"/>
              <a:pPr>
                <a:defRPr/>
              </a:pPr>
              <a:t>8/22/2024</a:t>
            </a:fld>
            <a:endParaRPr lang="en-US"/>
          </a:p>
        </p:txBody>
      </p:sp>
      <p:sp>
        <p:nvSpPr>
          <p:cNvPr id="5" name="Footer Placeholder 4">
            <a:extLst>
              <a:ext uri="{FF2B5EF4-FFF2-40B4-BE49-F238E27FC236}">
                <a16:creationId xmlns:a16="http://schemas.microsoft.com/office/drawing/2014/main" id="{2F243B4D-1010-4D54-8CBA-E0D27460EE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2693BE-6A88-4F13-97BA-B9F688840119}"/>
              </a:ext>
            </a:extLst>
          </p:cNvPr>
          <p:cNvSpPr>
            <a:spLocks noGrp="1"/>
          </p:cNvSpPr>
          <p:nvPr>
            <p:ph type="sldNum" sz="quarter" idx="12"/>
          </p:nvPr>
        </p:nvSpPr>
        <p:spPr/>
        <p:txBody>
          <a:bodyPr/>
          <a:lstStyle>
            <a:lvl1pPr>
              <a:defRPr/>
            </a:lvl1pPr>
          </a:lstStyle>
          <a:p>
            <a:pPr>
              <a:defRPr/>
            </a:pPr>
            <a:fld id="{A71B507E-5FC8-43C8-B292-0F8F16ADDCA9}" type="slidenum">
              <a:rPr lang="en-US" altLang="en-US"/>
              <a:pPr>
                <a:defRPr/>
              </a:pPr>
              <a:t>‹#›</a:t>
            </a:fld>
            <a:endParaRPr lang="en-US" altLang="en-US"/>
          </a:p>
        </p:txBody>
      </p:sp>
    </p:spTree>
    <p:extLst>
      <p:ext uri="{BB962C8B-B14F-4D97-AF65-F5344CB8AC3E}">
        <p14:creationId xmlns:p14="http://schemas.microsoft.com/office/powerpoint/2010/main" val="1538983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012BB79-F0DC-40E0-8157-9A3A1B48F1CD}"/>
              </a:ext>
            </a:extLst>
          </p:cNvPr>
          <p:cNvSpPr>
            <a:spLocks noGrp="1"/>
          </p:cNvSpPr>
          <p:nvPr>
            <p:ph type="dt" sz="half" idx="10"/>
          </p:nvPr>
        </p:nvSpPr>
        <p:spPr/>
        <p:txBody>
          <a:bodyPr/>
          <a:lstStyle>
            <a:lvl1pPr>
              <a:defRPr/>
            </a:lvl1pPr>
          </a:lstStyle>
          <a:p>
            <a:pPr>
              <a:defRPr/>
            </a:pPr>
            <a:fld id="{AA9FDB78-8863-4562-B929-0107E22C258D}" type="datetime1">
              <a:rPr lang="en-US"/>
              <a:pPr>
                <a:defRPr/>
              </a:pPr>
              <a:t>8/22/2024</a:t>
            </a:fld>
            <a:endParaRPr lang="en-US"/>
          </a:p>
        </p:txBody>
      </p:sp>
      <p:sp>
        <p:nvSpPr>
          <p:cNvPr id="6" name="Footer Placeholder 4">
            <a:extLst>
              <a:ext uri="{FF2B5EF4-FFF2-40B4-BE49-F238E27FC236}">
                <a16:creationId xmlns:a16="http://schemas.microsoft.com/office/drawing/2014/main" id="{C1CBBCE3-4136-42A1-80E4-B01E7FEF42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DB4A4A-C5E4-475D-8900-2D1E3671B23D}"/>
              </a:ext>
            </a:extLst>
          </p:cNvPr>
          <p:cNvSpPr>
            <a:spLocks noGrp="1"/>
          </p:cNvSpPr>
          <p:nvPr>
            <p:ph type="sldNum" sz="quarter" idx="12"/>
          </p:nvPr>
        </p:nvSpPr>
        <p:spPr/>
        <p:txBody>
          <a:bodyPr/>
          <a:lstStyle>
            <a:lvl1pPr>
              <a:defRPr/>
            </a:lvl1pPr>
          </a:lstStyle>
          <a:p>
            <a:pPr>
              <a:defRPr/>
            </a:pPr>
            <a:fld id="{8E134F28-A2D4-4368-B470-C5BBCC9299B7}" type="slidenum">
              <a:rPr lang="en-US" altLang="en-US"/>
              <a:pPr>
                <a:defRPr/>
              </a:pPr>
              <a:t>‹#›</a:t>
            </a:fld>
            <a:endParaRPr lang="en-US" altLang="en-US"/>
          </a:p>
        </p:txBody>
      </p:sp>
    </p:spTree>
    <p:extLst>
      <p:ext uri="{BB962C8B-B14F-4D97-AF65-F5344CB8AC3E}">
        <p14:creationId xmlns:p14="http://schemas.microsoft.com/office/powerpoint/2010/main" val="2412081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9704702-79D2-4CF8-9E3D-06A48D068361}"/>
              </a:ext>
            </a:extLst>
          </p:cNvPr>
          <p:cNvSpPr>
            <a:spLocks noGrp="1"/>
          </p:cNvSpPr>
          <p:nvPr>
            <p:ph type="dt" sz="half" idx="10"/>
          </p:nvPr>
        </p:nvSpPr>
        <p:spPr/>
        <p:txBody>
          <a:bodyPr/>
          <a:lstStyle>
            <a:lvl1pPr>
              <a:defRPr/>
            </a:lvl1pPr>
          </a:lstStyle>
          <a:p>
            <a:pPr>
              <a:defRPr/>
            </a:pPr>
            <a:fld id="{45E8076A-7821-4E82-979F-4FB6A6146518}" type="datetime1">
              <a:rPr lang="en-US"/>
              <a:pPr>
                <a:defRPr/>
              </a:pPr>
              <a:t>8/22/2024</a:t>
            </a:fld>
            <a:endParaRPr lang="en-US"/>
          </a:p>
        </p:txBody>
      </p:sp>
      <p:sp>
        <p:nvSpPr>
          <p:cNvPr id="8" name="Footer Placeholder 4">
            <a:extLst>
              <a:ext uri="{FF2B5EF4-FFF2-40B4-BE49-F238E27FC236}">
                <a16:creationId xmlns:a16="http://schemas.microsoft.com/office/drawing/2014/main" id="{A8EE90B9-8853-430E-A67E-7E62E4032E2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5C23B33-77CE-4855-9F01-3FA32E8DDCD6}"/>
              </a:ext>
            </a:extLst>
          </p:cNvPr>
          <p:cNvSpPr>
            <a:spLocks noGrp="1"/>
          </p:cNvSpPr>
          <p:nvPr>
            <p:ph type="sldNum" sz="quarter" idx="12"/>
          </p:nvPr>
        </p:nvSpPr>
        <p:spPr/>
        <p:txBody>
          <a:bodyPr/>
          <a:lstStyle>
            <a:lvl1pPr>
              <a:defRPr/>
            </a:lvl1pPr>
          </a:lstStyle>
          <a:p>
            <a:pPr>
              <a:defRPr/>
            </a:pPr>
            <a:fld id="{40B0D934-8688-4819-8EC8-97F9402DD905}" type="slidenum">
              <a:rPr lang="en-US" altLang="en-US"/>
              <a:pPr>
                <a:defRPr/>
              </a:pPr>
              <a:t>‹#›</a:t>
            </a:fld>
            <a:endParaRPr lang="en-US" altLang="en-US"/>
          </a:p>
        </p:txBody>
      </p:sp>
    </p:spTree>
    <p:extLst>
      <p:ext uri="{BB962C8B-B14F-4D97-AF65-F5344CB8AC3E}">
        <p14:creationId xmlns:p14="http://schemas.microsoft.com/office/powerpoint/2010/main" val="184092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D3A3747-963F-49CB-B1A4-613300CCF528}"/>
              </a:ext>
            </a:extLst>
          </p:cNvPr>
          <p:cNvSpPr>
            <a:spLocks noGrp="1"/>
          </p:cNvSpPr>
          <p:nvPr>
            <p:ph type="dt" sz="half" idx="10"/>
          </p:nvPr>
        </p:nvSpPr>
        <p:spPr/>
        <p:txBody>
          <a:bodyPr/>
          <a:lstStyle>
            <a:lvl1pPr>
              <a:defRPr/>
            </a:lvl1pPr>
          </a:lstStyle>
          <a:p>
            <a:pPr>
              <a:defRPr/>
            </a:pPr>
            <a:fld id="{92A006E2-92E0-408F-83FB-A6E4BAD22EA0}" type="datetime1">
              <a:rPr lang="en-US"/>
              <a:pPr>
                <a:defRPr/>
              </a:pPr>
              <a:t>8/22/2024</a:t>
            </a:fld>
            <a:endParaRPr lang="en-US"/>
          </a:p>
        </p:txBody>
      </p:sp>
      <p:sp>
        <p:nvSpPr>
          <p:cNvPr id="4" name="Footer Placeholder 4">
            <a:extLst>
              <a:ext uri="{FF2B5EF4-FFF2-40B4-BE49-F238E27FC236}">
                <a16:creationId xmlns:a16="http://schemas.microsoft.com/office/drawing/2014/main" id="{7EA70BD5-6537-4585-81F7-E3E5A2C649C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FFA0583-D440-4440-936B-EE0704B44EAB}"/>
              </a:ext>
            </a:extLst>
          </p:cNvPr>
          <p:cNvSpPr>
            <a:spLocks noGrp="1"/>
          </p:cNvSpPr>
          <p:nvPr>
            <p:ph type="sldNum" sz="quarter" idx="12"/>
          </p:nvPr>
        </p:nvSpPr>
        <p:spPr/>
        <p:txBody>
          <a:bodyPr/>
          <a:lstStyle>
            <a:lvl1pPr>
              <a:defRPr/>
            </a:lvl1pPr>
          </a:lstStyle>
          <a:p>
            <a:pPr>
              <a:defRPr/>
            </a:pPr>
            <a:fld id="{AA54B165-66FF-482D-9B6A-4E16E7C747A7}" type="slidenum">
              <a:rPr lang="en-US" altLang="en-US"/>
              <a:pPr>
                <a:defRPr/>
              </a:pPr>
              <a:t>‹#›</a:t>
            </a:fld>
            <a:endParaRPr lang="en-US" altLang="en-US"/>
          </a:p>
        </p:txBody>
      </p:sp>
    </p:spTree>
    <p:extLst>
      <p:ext uri="{BB962C8B-B14F-4D97-AF65-F5344CB8AC3E}">
        <p14:creationId xmlns:p14="http://schemas.microsoft.com/office/powerpoint/2010/main" val="934478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007511D-5A32-4F1E-870F-BA763A0C2AA3}"/>
              </a:ext>
            </a:extLst>
          </p:cNvPr>
          <p:cNvSpPr>
            <a:spLocks noGrp="1"/>
          </p:cNvSpPr>
          <p:nvPr>
            <p:ph type="dt" sz="half" idx="10"/>
          </p:nvPr>
        </p:nvSpPr>
        <p:spPr/>
        <p:txBody>
          <a:bodyPr/>
          <a:lstStyle>
            <a:lvl1pPr>
              <a:defRPr/>
            </a:lvl1pPr>
          </a:lstStyle>
          <a:p>
            <a:pPr>
              <a:defRPr/>
            </a:pPr>
            <a:fld id="{F01A599F-4457-4EAD-93A6-6877E3B5EE7D}" type="datetime1">
              <a:rPr lang="en-US"/>
              <a:pPr>
                <a:defRPr/>
              </a:pPr>
              <a:t>8/22/2024</a:t>
            </a:fld>
            <a:endParaRPr lang="en-US"/>
          </a:p>
        </p:txBody>
      </p:sp>
      <p:sp>
        <p:nvSpPr>
          <p:cNvPr id="3" name="Footer Placeholder 4">
            <a:extLst>
              <a:ext uri="{FF2B5EF4-FFF2-40B4-BE49-F238E27FC236}">
                <a16:creationId xmlns:a16="http://schemas.microsoft.com/office/drawing/2014/main" id="{4CC54BE0-0A2C-4A13-9940-34B4EC664D1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8DD2035-3E2F-4B15-8FFE-D1BE532AD660}"/>
              </a:ext>
            </a:extLst>
          </p:cNvPr>
          <p:cNvSpPr>
            <a:spLocks noGrp="1"/>
          </p:cNvSpPr>
          <p:nvPr>
            <p:ph type="sldNum" sz="quarter" idx="12"/>
          </p:nvPr>
        </p:nvSpPr>
        <p:spPr/>
        <p:txBody>
          <a:bodyPr/>
          <a:lstStyle>
            <a:lvl1pPr>
              <a:defRPr/>
            </a:lvl1pPr>
          </a:lstStyle>
          <a:p>
            <a:pPr>
              <a:defRPr/>
            </a:pPr>
            <a:fld id="{00367750-F152-4BBC-9D9B-349795B743FB}" type="slidenum">
              <a:rPr lang="en-US" altLang="en-US"/>
              <a:pPr>
                <a:defRPr/>
              </a:pPr>
              <a:t>‹#›</a:t>
            </a:fld>
            <a:endParaRPr lang="en-US" altLang="en-US"/>
          </a:p>
        </p:txBody>
      </p:sp>
    </p:spTree>
    <p:extLst>
      <p:ext uri="{BB962C8B-B14F-4D97-AF65-F5344CB8AC3E}">
        <p14:creationId xmlns:p14="http://schemas.microsoft.com/office/powerpoint/2010/main" val="3011650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9FDF-F7E8-71A8-DCAB-5D43AF61B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94B7DC-25E5-8EB6-16B6-48695054D3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3455A-32BB-E08A-3369-04EF105CB2C9}"/>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5" name="Footer Placeholder 4">
            <a:extLst>
              <a:ext uri="{FF2B5EF4-FFF2-40B4-BE49-F238E27FC236}">
                <a16:creationId xmlns:a16="http://schemas.microsoft.com/office/drawing/2014/main" id="{F252F1EB-BCC4-1878-FB3A-16B7CFB53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E89A19-E82C-70FE-7A73-9EE2F4758F0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058385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58B7E6F-1484-42D7-9AC7-8CAFC2FA5EC6}"/>
              </a:ext>
            </a:extLst>
          </p:cNvPr>
          <p:cNvSpPr>
            <a:spLocks noGrp="1"/>
          </p:cNvSpPr>
          <p:nvPr>
            <p:ph type="dt" sz="half" idx="10"/>
          </p:nvPr>
        </p:nvSpPr>
        <p:spPr/>
        <p:txBody>
          <a:bodyPr/>
          <a:lstStyle>
            <a:lvl1pPr>
              <a:defRPr/>
            </a:lvl1pPr>
          </a:lstStyle>
          <a:p>
            <a:pPr>
              <a:defRPr/>
            </a:pPr>
            <a:fld id="{3698FA7A-D32A-4B4A-9DD3-26D37F40FEA9}" type="datetime1">
              <a:rPr lang="en-US"/>
              <a:pPr>
                <a:defRPr/>
              </a:pPr>
              <a:t>8/22/2024</a:t>
            </a:fld>
            <a:endParaRPr lang="en-US"/>
          </a:p>
        </p:txBody>
      </p:sp>
      <p:sp>
        <p:nvSpPr>
          <p:cNvPr id="6" name="Footer Placeholder 4">
            <a:extLst>
              <a:ext uri="{FF2B5EF4-FFF2-40B4-BE49-F238E27FC236}">
                <a16:creationId xmlns:a16="http://schemas.microsoft.com/office/drawing/2014/main" id="{970EF701-2640-47D0-8155-9101E3C67C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D2034C9-5B55-4094-B8D1-DF95E8379099}"/>
              </a:ext>
            </a:extLst>
          </p:cNvPr>
          <p:cNvSpPr>
            <a:spLocks noGrp="1"/>
          </p:cNvSpPr>
          <p:nvPr>
            <p:ph type="sldNum" sz="quarter" idx="12"/>
          </p:nvPr>
        </p:nvSpPr>
        <p:spPr/>
        <p:txBody>
          <a:bodyPr/>
          <a:lstStyle>
            <a:lvl1pPr>
              <a:defRPr/>
            </a:lvl1pPr>
          </a:lstStyle>
          <a:p>
            <a:pPr>
              <a:defRPr/>
            </a:pPr>
            <a:fld id="{7FED99B9-CEF5-4D9A-874F-7791E58FF62C}" type="slidenum">
              <a:rPr lang="en-US" altLang="en-US"/>
              <a:pPr>
                <a:defRPr/>
              </a:pPr>
              <a:t>‹#›</a:t>
            </a:fld>
            <a:endParaRPr lang="en-US" altLang="en-US"/>
          </a:p>
        </p:txBody>
      </p:sp>
    </p:spTree>
    <p:extLst>
      <p:ext uri="{BB962C8B-B14F-4D97-AF65-F5344CB8AC3E}">
        <p14:creationId xmlns:p14="http://schemas.microsoft.com/office/powerpoint/2010/main" val="299796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915D39A-50C2-41D7-B6D0-DC48B7D9238E}"/>
              </a:ext>
            </a:extLst>
          </p:cNvPr>
          <p:cNvSpPr>
            <a:spLocks noGrp="1"/>
          </p:cNvSpPr>
          <p:nvPr>
            <p:ph type="dt" sz="half" idx="10"/>
          </p:nvPr>
        </p:nvSpPr>
        <p:spPr/>
        <p:txBody>
          <a:bodyPr/>
          <a:lstStyle>
            <a:lvl1pPr>
              <a:defRPr/>
            </a:lvl1pPr>
          </a:lstStyle>
          <a:p>
            <a:pPr>
              <a:defRPr/>
            </a:pPr>
            <a:fld id="{E3BCBDEE-8E6E-4836-88C0-4C8A45FD49FA}" type="datetime1">
              <a:rPr lang="en-US"/>
              <a:pPr>
                <a:defRPr/>
              </a:pPr>
              <a:t>8/22/2024</a:t>
            </a:fld>
            <a:endParaRPr lang="en-US"/>
          </a:p>
        </p:txBody>
      </p:sp>
      <p:sp>
        <p:nvSpPr>
          <p:cNvPr id="6" name="Footer Placeholder 4">
            <a:extLst>
              <a:ext uri="{FF2B5EF4-FFF2-40B4-BE49-F238E27FC236}">
                <a16:creationId xmlns:a16="http://schemas.microsoft.com/office/drawing/2014/main" id="{C3B56A98-AA88-4E1E-9110-7E4A5BAA95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1E5649-9C71-4238-A6B1-00A065AB1EAD}"/>
              </a:ext>
            </a:extLst>
          </p:cNvPr>
          <p:cNvSpPr>
            <a:spLocks noGrp="1"/>
          </p:cNvSpPr>
          <p:nvPr>
            <p:ph type="sldNum" sz="quarter" idx="12"/>
          </p:nvPr>
        </p:nvSpPr>
        <p:spPr/>
        <p:txBody>
          <a:bodyPr/>
          <a:lstStyle>
            <a:lvl1pPr>
              <a:defRPr/>
            </a:lvl1pPr>
          </a:lstStyle>
          <a:p>
            <a:pPr>
              <a:defRPr/>
            </a:pPr>
            <a:fld id="{D2596026-D4A6-4879-A1FB-35507D14FEDF}" type="slidenum">
              <a:rPr lang="en-US" altLang="en-US"/>
              <a:pPr>
                <a:defRPr/>
              </a:pPr>
              <a:t>‹#›</a:t>
            </a:fld>
            <a:endParaRPr lang="en-US" altLang="en-US"/>
          </a:p>
        </p:txBody>
      </p:sp>
    </p:spTree>
    <p:extLst>
      <p:ext uri="{BB962C8B-B14F-4D97-AF65-F5344CB8AC3E}">
        <p14:creationId xmlns:p14="http://schemas.microsoft.com/office/powerpoint/2010/main" val="1973772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5FE37-A5E5-4BDE-A723-50A978993F72}"/>
              </a:ext>
            </a:extLst>
          </p:cNvPr>
          <p:cNvSpPr>
            <a:spLocks noGrp="1"/>
          </p:cNvSpPr>
          <p:nvPr>
            <p:ph type="dt" sz="half" idx="10"/>
          </p:nvPr>
        </p:nvSpPr>
        <p:spPr/>
        <p:txBody>
          <a:bodyPr/>
          <a:lstStyle>
            <a:lvl1pPr>
              <a:defRPr/>
            </a:lvl1pPr>
          </a:lstStyle>
          <a:p>
            <a:pPr>
              <a:defRPr/>
            </a:pPr>
            <a:fld id="{A8E702AD-51FC-4035-AC0C-877EABF41792}" type="datetime1">
              <a:rPr lang="en-US"/>
              <a:pPr>
                <a:defRPr/>
              </a:pPr>
              <a:t>8/22/2024</a:t>
            </a:fld>
            <a:endParaRPr lang="en-US"/>
          </a:p>
        </p:txBody>
      </p:sp>
      <p:sp>
        <p:nvSpPr>
          <p:cNvPr id="5" name="Footer Placeholder 4">
            <a:extLst>
              <a:ext uri="{FF2B5EF4-FFF2-40B4-BE49-F238E27FC236}">
                <a16:creationId xmlns:a16="http://schemas.microsoft.com/office/drawing/2014/main" id="{3863784D-319B-4E41-B423-5D46699FD9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0563CD-24E9-4DF8-BB46-A3BCE9EA2DCF}"/>
              </a:ext>
            </a:extLst>
          </p:cNvPr>
          <p:cNvSpPr>
            <a:spLocks noGrp="1"/>
          </p:cNvSpPr>
          <p:nvPr>
            <p:ph type="sldNum" sz="quarter" idx="12"/>
          </p:nvPr>
        </p:nvSpPr>
        <p:spPr/>
        <p:txBody>
          <a:bodyPr/>
          <a:lstStyle>
            <a:lvl1pPr>
              <a:defRPr/>
            </a:lvl1pPr>
          </a:lstStyle>
          <a:p>
            <a:pPr>
              <a:defRPr/>
            </a:pPr>
            <a:fld id="{4FF7835F-F3D7-4517-8F35-CC17E176FD4A}" type="slidenum">
              <a:rPr lang="en-US" altLang="en-US"/>
              <a:pPr>
                <a:defRPr/>
              </a:pPr>
              <a:t>‹#›</a:t>
            </a:fld>
            <a:endParaRPr lang="en-US" altLang="en-US"/>
          </a:p>
        </p:txBody>
      </p:sp>
    </p:spTree>
    <p:extLst>
      <p:ext uri="{BB962C8B-B14F-4D97-AF65-F5344CB8AC3E}">
        <p14:creationId xmlns:p14="http://schemas.microsoft.com/office/powerpoint/2010/main" val="862273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222B8-C94B-47F8-97BB-3B8610C46868}"/>
              </a:ext>
            </a:extLst>
          </p:cNvPr>
          <p:cNvSpPr>
            <a:spLocks noGrp="1"/>
          </p:cNvSpPr>
          <p:nvPr>
            <p:ph type="dt" sz="half" idx="10"/>
          </p:nvPr>
        </p:nvSpPr>
        <p:spPr/>
        <p:txBody>
          <a:bodyPr/>
          <a:lstStyle>
            <a:lvl1pPr>
              <a:defRPr/>
            </a:lvl1pPr>
          </a:lstStyle>
          <a:p>
            <a:pPr>
              <a:defRPr/>
            </a:pPr>
            <a:fld id="{87F222D1-7EE6-44C2-A589-A95769664680}" type="datetime1">
              <a:rPr lang="en-US"/>
              <a:pPr>
                <a:defRPr/>
              </a:pPr>
              <a:t>8/22/2024</a:t>
            </a:fld>
            <a:endParaRPr lang="en-US"/>
          </a:p>
        </p:txBody>
      </p:sp>
      <p:sp>
        <p:nvSpPr>
          <p:cNvPr id="5" name="Footer Placeholder 4">
            <a:extLst>
              <a:ext uri="{FF2B5EF4-FFF2-40B4-BE49-F238E27FC236}">
                <a16:creationId xmlns:a16="http://schemas.microsoft.com/office/drawing/2014/main" id="{D432E311-2D6E-43E9-8768-4031553488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564606-9867-494F-9E69-71CD0460FC0F}"/>
              </a:ext>
            </a:extLst>
          </p:cNvPr>
          <p:cNvSpPr>
            <a:spLocks noGrp="1"/>
          </p:cNvSpPr>
          <p:nvPr>
            <p:ph type="sldNum" sz="quarter" idx="12"/>
          </p:nvPr>
        </p:nvSpPr>
        <p:spPr/>
        <p:txBody>
          <a:bodyPr/>
          <a:lstStyle>
            <a:lvl1pPr>
              <a:defRPr/>
            </a:lvl1pPr>
          </a:lstStyle>
          <a:p>
            <a:pPr>
              <a:defRPr/>
            </a:pPr>
            <a:fld id="{2D5F65BC-124B-4F94-A56A-6767049D038A}" type="slidenum">
              <a:rPr lang="en-US" altLang="en-US"/>
              <a:pPr>
                <a:defRPr/>
              </a:pPr>
              <a:t>‹#›</a:t>
            </a:fld>
            <a:endParaRPr lang="en-US" altLang="en-US"/>
          </a:p>
        </p:txBody>
      </p:sp>
    </p:spTree>
    <p:extLst>
      <p:ext uri="{BB962C8B-B14F-4D97-AF65-F5344CB8AC3E}">
        <p14:creationId xmlns:p14="http://schemas.microsoft.com/office/powerpoint/2010/main" val="213516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8/22/2024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9783-6299-EFFA-C804-7387AA39A4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EE3F2B-78FD-546D-EA0A-469D8F3F8B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E3F58F-953E-AA3D-5FD0-CBB9DFAE8FFE}"/>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5" name="Footer Placeholder 4">
            <a:extLst>
              <a:ext uri="{FF2B5EF4-FFF2-40B4-BE49-F238E27FC236}">
                <a16:creationId xmlns:a16="http://schemas.microsoft.com/office/drawing/2014/main" id="{06AD4923-9E94-02DB-75D3-F0E81937A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D3AD7-1F19-D471-EDF6-AA7A0BE11797}"/>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062013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8/22/2024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914400" y="1371601"/>
            <a:ext cx="10464800" cy="19272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5400"/>
              <a:buFont typeface="Arial"/>
              <a:buNone/>
              <a:defRPr sz="5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2"/>
          <p:cNvSpPr txBox="1">
            <a:spLocks noGrp="1"/>
          </p:cNvSpPr>
          <p:nvPr>
            <p:ph type="subTitle" idx="1"/>
          </p:nvPr>
        </p:nvSpPr>
        <p:spPr>
          <a:xfrm>
            <a:off x="914400" y="3505200"/>
            <a:ext cx="8534400" cy="17526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accent1"/>
              </a:buClr>
              <a:buSzPts val="2040"/>
              <a:buFont typeface="Arial"/>
              <a:buNone/>
              <a:defRPr sz="2400" b="0" i="0" u="none" strike="noStrike" cap="none">
                <a:solidFill>
                  <a:srgbClr val="3F3F3F"/>
                </a:solidFill>
                <a:latin typeface="Arial"/>
                <a:ea typeface="Arial"/>
                <a:cs typeface="Arial"/>
                <a:sym typeface="Arial"/>
              </a:defRPr>
            </a:lvl1pPr>
            <a:lvl2pPr marR="0" lvl="1" algn="ctr" rtl="0">
              <a:spcBef>
                <a:spcPts val="400"/>
              </a:spcBef>
              <a:spcAft>
                <a:spcPts val="0"/>
              </a:spcAft>
              <a:buClr>
                <a:schemeClr val="accent1"/>
              </a:buClr>
              <a:buSzPts val="1700"/>
              <a:buFont typeface="Arial"/>
              <a:buNone/>
              <a:defRPr sz="2000" b="0" i="0" u="none" strike="noStrike" cap="none">
                <a:solidFill>
                  <a:srgbClr val="888888"/>
                </a:solidFill>
                <a:latin typeface="Arial"/>
                <a:ea typeface="Arial"/>
                <a:cs typeface="Arial"/>
                <a:sym typeface="Arial"/>
              </a:defRPr>
            </a:lvl2pPr>
            <a:lvl3pPr marR="0" lvl="2" algn="ctr" rtl="0">
              <a:spcBef>
                <a:spcPts val="360"/>
              </a:spcBef>
              <a:spcAft>
                <a:spcPts val="0"/>
              </a:spcAft>
              <a:buClr>
                <a:schemeClr val="accent1"/>
              </a:buClr>
              <a:buSzPts val="1620"/>
              <a:buFont typeface="Arial"/>
              <a:buNone/>
              <a:defRPr sz="1800" b="0" i="0" u="none" strike="noStrike" cap="none">
                <a:solidFill>
                  <a:srgbClr val="888888"/>
                </a:solidFill>
                <a:latin typeface="Arial"/>
                <a:ea typeface="Arial"/>
                <a:cs typeface="Arial"/>
                <a:sym typeface="Arial"/>
              </a:defRPr>
            </a:lvl3pPr>
            <a:lvl4pPr marR="0" lvl="3" algn="ctr" rtl="0">
              <a:spcBef>
                <a:spcPts val="320"/>
              </a:spcBef>
              <a:spcAft>
                <a:spcPts val="0"/>
              </a:spcAft>
              <a:buClr>
                <a:schemeClr val="accent1"/>
              </a:buClr>
              <a:buSzPts val="1600"/>
              <a:buFont typeface="Arial"/>
              <a:buNone/>
              <a:defRPr sz="1600" b="0" i="0" u="none" strike="noStrike" cap="none">
                <a:solidFill>
                  <a:srgbClr val="888888"/>
                </a:solidFill>
                <a:latin typeface="Arial"/>
                <a:ea typeface="Arial"/>
                <a:cs typeface="Arial"/>
                <a:sym typeface="Arial"/>
              </a:defRPr>
            </a:lvl4pPr>
            <a:lvl5pPr marR="0" lvl="4" algn="ctr" rtl="0">
              <a:spcBef>
                <a:spcPts val="280"/>
              </a:spcBef>
              <a:spcAft>
                <a:spcPts val="0"/>
              </a:spcAft>
              <a:buClr>
                <a:schemeClr val="accent1"/>
              </a:buClr>
              <a:buSzPts val="1400"/>
              <a:buFont typeface="Arial"/>
              <a:buNone/>
              <a:defRPr sz="1400" b="0" i="0" u="none" strike="noStrike" cap="none">
                <a:solidFill>
                  <a:srgbClr val="888888"/>
                </a:solidFill>
                <a:latin typeface="Arial"/>
                <a:ea typeface="Arial"/>
                <a:cs typeface="Arial"/>
                <a:sym typeface="Arial"/>
              </a:defRPr>
            </a:lvl5pPr>
            <a:lvl6pPr marR="0" lvl="5" algn="ctr" rtl="0">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6pPr>
            <a:lvl7pPr marR="0" lvl="6" algn="ctr" rtl="0">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7pPr>
            <a:lvl8pPr marR="0" lvl="7" algn="ctr" rtl="0">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8pPr>
            <a:lvl9pPr marR="0" lvl="8" algn="ctr" rtl="0">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
        <p:nvSpPr>
          <p:cNvPr id="20" name="Google Shape;20;p2"/>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2"/>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2"/>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cxnSp>
        <p:nvCxnSpPr>
          <p:cNvPr id="23" name="Google Shape;23;p2"/>
          <p:cNvCxnSpPr/>
          <p:nvPr/>
        </p:nvCxnSpPr>
        <p:spPr>
          <a:xfrm>
            <a:off x="914400" y="3398520"/>
            <a:ext cx="10464800" cy="1588"/>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3"/>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 name="Google Shape;27;p3"/>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963084" y="2362201"/>
            <a:ext cx="10363200" cy="220027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4800"/>
              <a:buFont typeface="Arial"/>
              <a:buNone/>
              <a:defRPr sz="4800" b="0" i="0" u="none" strike="noStrike" cap="non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5"/>
          <p:cNvSpPr txBox="1">
            <a:spLocks noGrp="1"/>
          </p:cNvSpPr>
          <p:nvPr>
            <p:ph type="body" idx="1"/>
          </p:nvPr>
        </p:nvSpPr>
        <p:spPr>
          <a:xfrm>
            <a:off x="963084" y="4626865"/>
            <a:ext cx="10363200" cy="15001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Clr>
                <a:schemeClr val="accent1"/>
              </a:buClr>
              <a:buSzPts val="2040"/>
              <a:buFont typeface="Arial"/>
              <a:buNone/>
              <a:defRPr sz="2400" b="0"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chemeClr val="accent1"/>
              </a:buClr>
              <a:buSzPts val="1530"/>
              <a:buFont typeface="Arial"/>
              <a:buNone/>
              <a:defRPr sz="1800" b="0" i="0" u="none" strike="noStrike" cap="none">
                <a:solidFill>
                  <a:schemeClr val="lt1"/>
                </a:solidFill>
                <a:latin typeface="Arial"/>
                <a:ea typeface="Arial"/>
                <a:cs typeface="Arial"/>
                <a:sym typeface="Arial"/>
              </a:defRPr>
            </a:lvl2pPr>
            <a:lvl3pPr marL="1371600" marR="0" lvl="2" indent="-228600" algn="l" rtl="0">
              <a:spcBef>
                <a:spcPts val="320"/>
              </a:spcBef>
              <a:spcAft>
                <a:spcPts val="0"/>
              </a:spcAft>
              <a:buClr>
                <a:schemeClr val="accent1"/>
              </a:buClr>
              <a:buSzPts val="1440"/>
              <a:buFont typeface="Arial"/>
              <a:buNone/>
              <a:defRPr sz="1600" b="0" i="0" u="none" strike="noStrike" cap="none">
                <a:solidFill>
                  <a:schemeClr val="lt1"/>
                </a:solidFill>
                <a:latin typeface="Arial"/>
                <a:ea typeface="Arial"/>
                <a:cs typeface="Arial"/>
                <a:sym typeface="Arial"/>
              </a:defRPr>
            </a:lvl3pPr>
            <a:lvl4pPr marL="1828800" marR="0" lvl="3" indent="-228600" algn="l" rtl="0">
              <a:spcBef>
                <a:spcPts val="28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spcBef>
                <a:spcPts val="28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spcBef>
                <a:spcPts val="28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spcBef>
                <a:spcPts val="28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spcBef>
                <a:spcPts val="28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spcBef>
                <a:spcPts val="28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38" name="Google Shape;38;p5"/>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39" name="Google Shape;39;p5"/>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0" name="Google Shape;40;p5"/>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cxnSp>
        <p:nvCxnSpPr>
          <p:cNvPr id="41" name="Google Shape;41;p5"/>
          <p:cNvCxnSpPr/>
          <p:nvPr/>
        </p:nvCxnSpPr>
        <p:spPr>
          <a:xfrm>
            <a:off x="975360" y="4599432"/>
            <a:ext cx="10464800" cy="1588"/>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6"/>
          <p:cNvSpPr txBox="1">
            <a:spLocks noGrp="1"/>
          </p:cNvSpPr>
          <p:nvPr>
            <p:ph type="body" idx="1"/>
          </p:nvPr>
        </p:nvSpPr>
        <p:spPr>
          <a:xfrm>
            <a:off x="609600" y="1673352"/>
            <a:ext cx="5384800" cy="4718304"/>
          </a:xfrm>
          <a:prstGeom prst="rect">
            <a:avLst/>
          </a:prstGeom>
          <a:noFill/>
          <a:ln>
            <a:noFill/>
          </a:ln>
        </p:spPr>
        <p:txBody>
          <a:bodyPr spcFirstLastPara="1" wrap="square" lIns="91425" tIns="45700" rIns="91425" bIns="45700" anchor="t" anchorCtr="0">
            <a:noAutofit/>
          </a:bodyPr>
          <a:lstStyle>
            <a:lvl1pPr marL="457200" marR="0" lvl="0" indent="-379730" algn="l" rtl="0">
              <a:spcBef>
                <a:spcPts val="560"/>
              </a:spcBef>
              <a:spcAft>
                <a:spcPts val="0"/>
              </a:spcAft>
              <a:buClr>
                <a:schemeClr val="accent1"/>
              </a:buClr>
              <a:buSzPts val="2380"/>
              <a:buFont typeface="Arial"/>
              <a:buChar char="•"/>
              <a:defRPr sz="2800" b="0" i="0" u="none" strike="noStrike" cap="none">
                <a:solidFill>
                  <a:schemeClr val="dk1"/>
                </a:solidFill>
                <a:latin typeface="Arial"/>
                <a:ea typeface="Arial"/>
                <a:cs typeface="Arial"/>
                <a:sym typeface="Arial"/>
              </a:defRPr>
            </a:lvl1pPr>
            <a:lvl2pPr marL="914400" marR="0" lvl="1"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2pPr>
            <a:lvl3pPr marL="1371600" marR="0" lvl="2" indent="-342900" algn="l" rtl="0">
              <a:spcBef>
                <a:spcPts val="400"/>
              </a:spcBef>
              <a:spcAft>
                <a:spcPts val="0"/>
              </a:spcAft>
              <a:buClr>
                <a:schemeClr val="accent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 name="Google Shape;45;p6"/>
          <p:cNvSpPr txBox="1">
            <a:spLocks noGrp="1"/>
          </p:cNvSpPr>
          <p:nvPr>
            <p:ph type="body" idx="2"/>
          </p:nvPr>
        </p:nvSpPr>
        <p:spPr>
          <a:xfrm>
            <a:off x="6197600" y="1673352"/>
            <a:ext cx="5384800" cy="4718304"/>
          </a:xfrm>
          <a:prstGeom prst="rect">
            <a:avLst/>
          </a:prstGeom>
          <a:noFill/>
          <a:ln>
            <a:noFill/>
          </a:ln>
        </p:spPr>
        <p:txBody>
          <a:bodyPr spcFirstLastPara="1" wrap="square" lIns="91425" tIns="45700" rIns="91425" bIns="45700" anchor="t" anchorCtr="0">
            <a:noAutofit/>
          </a:bodyPr>
          <a:lstStyle>
            <a:lvl1pPr marL="457200" marR="0" lvl="0" indent="-379730" algn="l" rtl="0">
              <a:spcBef>
                <a:spcPts val="560"/>
              </a:spcBef>
              <a:spcAft>
                <a:spcPts val="0"/>
              </a:spcAft>
              <a:buClr>
                <a:schemeClr val="accent1"/>
              </a:buClr>
              <a:buSzPts val="2380"/>
              <a:buFont typeface="Arial"/>
              <a:buChar char="•"/>
              <a:defRPr sz="2800" b="0" i="0" u="none" strike="noStrike" cap="none">
                <a:solidFill>
                  <a:schemeClr val="dk1"/>
                </a:solidFill>
                <a:latin typeface="Arial"/>
                <a:ea typeface="Arial"/>
                <a:cs typeface="Arial"/>
                <a:sym typeface="Arial"/>
              </a:defRPr>
            </a:lvl1pPr>
            <a:lvl2pPr marL="914400" marR="0" lvl="1"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2pPr>
            <a:lvl3pPr marL="1371600" marR="0" lvl="2" indent="-342900" algn="l" rtl="0">
              <a:spcBef>
                <a:spcPts val="400"/>
              </a:spcBef>
              <a:spcAft>
                <a:spcPts val="0"/>
              </a:spcAft>
              <a:buClr>
                <a:schemeClr val="accent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Google Shape;46;p6"/>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 name="Google Shape;47;p6"/>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 name="Google Shape;48;p6"/>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7"/>
          <p:cNvSpPr txBox="1">
            <a:spLocks noGrp="1"/>
          </p:cNvSpPr>
          <p:nvPr>
            <p:ph type="body" idx="1"/>
          </p:nvPr>
        </p:nvSpPr>
        <p:spPr>
          <a:xfrm>
            <a:off x="609600" y="1676400"/>
            <a:ext cx="5242560" cy="639762"/>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400"/>
              </a:spcBef>
              <a:spcAft>
                <a:spcPts val="0"/>
              </a:spcAft>
              <a:buClr>
                <a:schemeClr val="accent1"/>
              </a:buClr>
              <a:buSzPts val="1700"/>
              <a:buFont typeface="Arial"/>
              <a:buNone/>
              <a:defRPr sz="2000" b="0" i="0" u="none" strike="noStrike" cap="none">
                <a:solidFill>
                  <a:schemeClr val="dk2"/>
                </a:solidFill>
                <a:latin typeface="Arial"/>
                <a:ea typeface="Arial"/>
                <a:cs typeface="Arial"/>
                <a:sym typeface="Arial"/>
              </a:defRPr>
            </a:lvl1pPr>
            <a:lvl2pPr marL="914400" marR="0" lvl="1" indent="-228600" algn="l" rtl="0">
              <a:spcBef>
                <a:spcPts val="400"/>
              </a:spcBef>
              <a:spcAft>
                <a:spcPts val="0"/>
              </a:spcAft>
              <a:buClr>
                <a:schemeClr val="accent1"/>
              </a:buClr>
              <a:buSzPts val="17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accent1"/>
              </a:buClr>
              <a:buSzPts val="162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2" name="Google Shape;52;p7"/>
          <p:cNvSpPr txBox="1">
            <a:spLocks noGrp="1"/>
          </p:cNvSpPr>
          <p:nvPr>
            <p:ph type="body" idx="2"/>
          </p:nvPr>
        </p:nvSpPr>
        <p:spPr>
          <a:xfrm>
            <a:off x="609600" y="2438400"/>
            <a:ext cx="5242560" cy="3951288"/>
          </a:xfrm>
          <a:prstGeom prst="rect">
            <a:avLst/>
          </a:prstGeom>
          <a:noFill/>
          <a:ln>
            <a:noFill/>
          </a:ln>
        </p:spPr>
        <p:txBody>
          <a:bodyPr spcFirstLastPara="1" wrap="square" lIns="91425" tIns="45700" rIns="91425" bIns="45700" anchor="t" anchorCtr="0">
            <a:noAutofit/>
          </a:bodyPr>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3" name="Google Shape;53;p7"/>
          <p:cNvSpPr txBox="1">
            <a:spLocks noGrp="1"/>
          </p:cNvSpPr>
          <p:nvPr>
            <p:ph type="body" idx="3"/>
          </p:nvPr>
        </p:nvSpPr>
        <p:spPr>
          <a:xfrm>
            <a:off x="6339840" y="1676400"/>
            <a:ext cx="5242560" cy="639762"/>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400"/>
              </a:spcBef>
              <a:spcAft>
                <a:spcPts val="0"/>
              </a:spcAft>
              <a:buClr>
                <a:schemeClr val="accent1"/>
              </a:buClr>
              <a:buSzPts val="1700"/>
              <a:buFont typeface="Arial"/>
              <a:buNone/>
              <a:defRPr sz="2000" b="0" i="0" u="none" strike="noStrike" cap="none">
                <a:solidFill>
                  <a:schemeClr val="dk2"/>
                </a:solidFill>
                <a:latin typeface="Arial"/>
                <a:ea typeface="Arial"/>
                <a:cs typeface="Arial"/>
                <a:sym typeface="Arial"/>
              </a:defRPr>
            </a:lvl1pPr>
            <a:lvl2pPr marL="914400" marR="0" lvl="1" indent="-228600" algn="l" rtl="0">
              <a:spcBef>
                <a:spcPts val="400"/>
              </a:spcBef>
              <a:spcAft>
                <a:spcPts val="0"/>
              </a:spcAft>
              <a:buClr>
                <a:schemeClr val="accent1"/>
              </a:buClr>
              <a:buSzPts val="17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accent1"/>
              </a:buClr>
              <a:buSzPts val="162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4" name="Google Shape;54;p7"/>
          <p:cNvSpPr txBox="1">
            <a:spLocks noGrp="1"/>
          </p:cNvSpPr>
          <p:nvPr>
            <p:ph type="body" idx="4"/>
          </p:nvPr>
        </p:nvSpPr>
        <p:spPr>
          <a:xfrm>
            <a:off x="6339840" y="2438400"/>
            <a:ext cx="5242560" cy="3951288"/>
          </a:xfrm>
          <a:prstGeom prst="rect">
            <a:avLst/>
          </a:prstGeom>
          <a:noFill/>
          <a:ln>
            <a:noFill/>
          </a:ln>
        </p:spPr>
        <p:txBody>
          <a:bodyPr spcFirstLastPara="1" wrap="square" lIns="91425" tIns="45700" rIns="91425" bIns="45700" anchor="t" anchorCtr="0">
            <a:noAutofit/>
          </a:bodyPr>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5" name="Google Shape;55;p7"/>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 name="Google Shape;56;p7"/>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 name="Google Shape;57;p7"/>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cxnSp>
        <p:nvCxnSpPr>
          <p:cNvPr id="58" name="Google Shape;58;p7"/>
          <p:cNvCxnSpPr/>
          <p:nvPr/>
        </p:nvCxnSpPr>
        <p:spPr>
          <a:xfrm rot="5400000">
            <a:off x="3741949" y="4045691"/>
            <a:ext cx="4709160" cy="1059"/>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C095E-8E90-75AA-FCEB-E084349D22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D03E76-FC20-6BCF-A33D-A63C298855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061C8C-F0D0-965C-1041-A45CA3A4BA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4BC534-A00A-7FF7-0C9E-4F42C4422A4E}"/>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6" name="Footer Placeholder 5">
            <a:extLst>
              <a:ext uri="{FF2B5EF4-FFF2-40B4-BE49-F238E27FC236}">
                <a16:creationId xmlns:a16="http://schemas.microsoft.com/office/drawing/2014/main" id="{AFE194D2-3197-127D-F43D-521E3CF8F1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461DBE-98F9-245D-0195-D12D988DC4E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724830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8"/>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Google Shape;61;p8"/>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 name="Google Shape;62;p8"/>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609600" y="792080"/>
            <a:ext cx="2852928" cy="126187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9"/>
          <p:cNvSpPr txBox="1">
            <a:spLocks noGrp="1"/>
          </p:cNvSpPr>
          <p:nvPr>
            <p:ph type="body" idx="1"/>
          </p:nvPr>
        </p:nvSpPr>
        <p:spPr>
          <a:xfrm>
            <a:off x="3962400" y="792080"/>
            <a:ext cx="7620000" cy="5577840"/>
          </a:xfrm>
          <a:prstGeom prst="rect">
            <a:avLst/>
          </a:prstGeom>
          <a:noFill/>
          <a:ln>
            <a:noFill/>
          </a:ln>
        </p:spPr>
        <p:txBody>
          <a:bodyPr spcFirstLastPara="1" wrap="square" lIns="91425" tIns="45700" rIns="91425" bIns="45700" anchor="t" anchorCtr="0">
            <a:noAutofit/>
          </a:bodyPr>
          <a:lstStyle>
            <a:lvl1pPr marL="457200" marR="0" lvl="0" indent="-401320" algn="l" rtl="0">
              <a:spcBef>
                <a:spcPts val="640"/>
              </a:spcBef>
              <a:spcAft>
                <a:spcPts val="0"/>
              </a:spcAft>
              <a:buClr>
                <a:schemeClr val="accent1"/>
              </a:buClr>
              <a:buSzPts val="2720"/>
              <a:buFont typeface="Arial"/>
              <a:buChar char="•"/>
              <a:defRPr sz="3200" b="0" i="0" u="none" strike="noStrike" cap="none">
                <a:solidFill>
                  <a:schemeClr val="dk1"/>
                </a:solidFill>
                <a:latin typeface="Arial"/>
                <a:ea typeface="Arial"/>
                <a:cs typeface="Arial"/>
                <a:sym typeface="Arial"/>
              </a:defRPr>
            </a:lvl1pPr>
            <a:lvl2pPr marL="914400" marR="0" lvl="1" indent="-379730" algn="l" rtl="0">
              <a:spcBef>
                <a:spcPts val="560"/>
              </a:spcBef>
              <a:spcAft>
                <a:spcPts val="0"/>
              </a:spcAft>
              <a:buClr>
                <a:schemeClr val="accent1"/>
              </a:buClr>
              <a:buSzPts val="2380"/>
              <a:buFont typeface="Arial"/>
              <a:buChar char="•"/>
              <a:defRPr sz="2800" b="0" i="0" u="none" strike="noStrike" cap="none">
                <a:solidFill>
                  <a:schemeClr val="dk1"/>
                </a:solidFill>
                <a:latin typeface="Arial"/>
                <a:ea typeface="Arial"/>
                <a:cs typeface="Arial"/>
                <a:sym typeface="Arial"/>
              </a:defRPr>
            </a:lvl2pPr>
            <a:lvl3pPr marL="1371600" marR="0" lvl="2" indent="-365760" algn="l" rtl="0">
              <a:spcBef>
                <a:spcPts val="480"/>
              </a:spcBef>
              <a:spcAft>
                <a:spcPts val="0"/>
              </a:spcAft>
              <a:buClr>
                <a:schemeClr val="accent1"/>
              </a:buClr>
              <a:buSzPts val="216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6" name="Google Shape;66;p9"/>
          <p:cNvSpPr txBox="1">
            <a:spLocks noGrp="1"/>
          </p:cNvSpPr>
          <p:nvPr>
            <p:ph type="body" idx="2"/>
          </p:nvPr>
        </p:nvSpPr>
        <p:spPr>
          <a:xfrm>
            <a:off x="609601" y="2130553"/>
            <a:ext cx="2852928" cy="424361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accent1"/>
              </a:buClr>
              <a:buSzPts val="119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accent1"/>
              </a:buClr>
              <a:buSzPts val="102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accent1"/>
              </a:buClr>
              <a:buSzPts val="9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7" name="Google Shape;67;p9"/>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8" name="Google Shape;68;p9"/>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9" name="Google Shape;69;p9"/>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cxnSp>
        <p:nvCxnSpPr>
          <p:cNvPr id="70" name="Google Shape;70;p9"/>
          <p:cNvCxnSpPr/>
          <p:nvPr/>
        </p:nvCxnSpPr>
        <p:spPr>
          <a:xfrm rot="5400000">
            <a:off x="912152" y="3579942"/>
            <a:ext cx="5577840" cy="2117"/>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0"/>
          <p:cNvSpPr txBox="1">
            <a:spLocks noGrp="1"/>
          </p:cNvSpPr>
          <p:nvPr>
            <p:ph type="title"/>
          </p:nvPr>
        </p:nvSpPr>
        <p:spPr>
          <a:xfrm>
            <a:off x="609600" y="792480"/>
            <a:ext cx="2856907" cy="126492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10"/>
          <p:cNvSpPr>
            <a:spLocks noGrp="1"/>
          </p:cNvSpPr>
          <p:nvPr>
            <p:ph type="pic" idx="2"/>
          </p:nvPr>
        </p:nvSpPr>
        <p:spPr>
          <a:xfrm>
            <a:off x="3811480" y="838201"/>
            <a:ext cx="7872520" cy="5500456"/>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8823"/>
              </a:srgbClr>
            </a:outerShdw>
          </a:effectLst>
        </p:spPr>
        <p:txBody>
          <a:bodyPr spcFirstLastPara="1" wrap="square" lIns="91425" tIns="45700" rIns="91425" bIns="45700" anchor="t" anchorCtr="0">
            <a:noAutofit/>
          </a:bodyPr>
          <a:lstStyle>
            <a:lvl1pPr marR="0" lvl="0" algn="l" rtl="0">
              <a:spcBef>
                <a:spcPts val="640"/>
              </a:spcBef>
              <a:spcAft>
                <a:spcPts val="0"/>
              </a:spcAft>
              <a:buClr>
                <a:schemeClr val="accent1"/>
              </a:buClr>
              <a:buSzPts val="272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accent1"/>
              </a:buClr>
              <a:buSzPts val="238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accent1"/>
              </a:buClr>
              <a:buSzPts val="216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4" name="Google Shape;74;p10"/>
          <p:cNvSpPr txBox="1">
            <a:spLocks noGrp="1"/>
          </p:cNvSpPr>
          <p:nvPr>
            <p:ph type="body" idx="1"/>
          </p:nvPr>
        </p:nvSpPr>
        <p:spPr>
          <a:xfrm>
            <a:off x="609600" y="2133600"/>
            <a:ext cx="2852928" cy="424281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accent1"/>
              </a:buClr>
              <a:buSzPts val="119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accent1"/>
              </a:buClr>
              <a:buSzPts val="102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accent1"/>
              </a:buClr>
              <a:buSzPts val="9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75" name="Google Shape;75;p10"/>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6" name="Google Shape;76;p10"/>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7" name="Google Shape;77;p10"/>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11"/>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1"/>
          <p:cNvSpPr txBox="1">
            <a:spLocks noGrp="1"/>
          </p:cNvSpPr>
          <p:nvPr>
            <p:ph type="body" idx="1"/>
          </p:nvPr>
        </p:nvSpPr>
        <p:spPr>
          <a:xfrm rot="5400000">
            <a:off x="3657600" y="-1447800"/>
            <a:ext cx="4876800" cy="10972800"/>
          </a:xfrm>
          <a:prstGeom prst="rect">
            <a:avLst/>
          </a:prstGeom>
          <a:noFill/>
          <a:ln>
            <a:noFill/>
          </a:ln>
        </p:spPr>
        <p:txBody>
          <a:bodyPr spcFirstLastPara="1" wrap="square" lIns="91425" tIns="45700" rIns="91425" bIns="45700" anchor="t" anchorCtr="0">
            <a:noAutofit/>
          </a:bodyPr>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81" name="Google Shape;81;p11"/>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2" name="Google Shape;82;p11"/>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3" name="Google Shape;83;p11"/>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12"/>
          <p:cNvSpPr txBox="1">
            <a:spLocks noGrp="1"/>
          </p:cNvSpPr>
          <p:nvPr>
            <p:ph type="title"/>
          </p:nvPr>
        </p:nvSpPr>
        <p:spPr>
          <a:xfrm rot="5400000">
            <a:off x="7277100" y="2171700"/>
            <a:ext cx="5867400" cy="2743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2"/>
          <p:cNvSpPr txBox="1">
            <a:spLocks noGrp="1"/>
          </p:cNvSpPr>
          <p:nvPr>
            <p:ph type="body" idx="1"/>
          </p:nvPr>
        </p:nvSpPr>
        <p:spPr>
          <a:xfrm rot="5400000">
            <a:off x="1689100" y="-469900"/>
            <a:ext cx="5867400" cy="8026400"/>
          </a:xfrm>
          <a:prstGeom prst="rect">
            <a:avLst/>
          </a:prstGeom>
          <a:noFill/>
          <a:ln>
            <a:noFill/>
          </a:ln>
        </p:spPr>
        <p:txBody>
          <a:bodyPr spcFirstLastPara="1" wrap="square" lIns="91425" tIns="45700" rIns="91425" bIns="45700" anchor="t" anchorCtr="0">
            <a:noAutofit/>
          </a:bodyPr>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87" name="Google Shape;87;p12"/>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12"/>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12"/>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44A0DFE-C183-4EB2-99BB-B81B224E8E83}"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923598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3602" y="624110"/>
            <a:ext cx="8785599" cy="1280890"/>
          </a:xfrm>
        </p:spPr>
        <p:txBody>
          <a:bodyPr/>
          <a:lstStyle/>
          <a:p>
            <a:r>
              <a:rPr lang="en-US"/>
              <a:t>Click to edit Master title style</a:t>
            </a:r>
          </a:p>
        </p:txBody>
      </p:sp>
      <p:sp>
        <p:nvSpPr>
          <p:cNvPr id="3" name="Content Placeholder 2"/>
          <p:cNvSpPr>
            <a:spLocks noGrp="1"/>
          </p:cNvSpPr>
          <p:nvPr>
            <p:ph idx="1"/>
          </p:nvPr>
        </p:nvSpPr>
        <p:spPr>
          <a:xfrm>
            <a:off x="2589888" y="2133600"/>
            <a:ext cx="8789313"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A0DFE-C183-4EB2-99BB-B81B224E8E83}"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4100119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4A0DFE-C183-4EB2-99BB-B81B224E8E83}"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3716605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889" y="2136707"/>
            <a:ext cx="4263375"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16410" y="2136707"/>
            <a:ext cx="4262791"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4A0DFE-C183-4EB2-99BB-B81B224E8E83}"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681637" y="787784"/>
            <a:ext cx="779971" cy="365125"/>
          </a:xfrm>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16655027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4A0DFE-C183-4EB2-99BB-B81B224E8E83}" type="datetimeFigureOut">
              <a:rPr lang="en-US" smtClean="0"/>
              <a:t>8/22/2024</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4"/>
            <a:ext cx="779971" cy="365125"/>
          </a:xfrm>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52167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F99D-3735-36DC-9272-D385A9B2D8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631B4D-7DE8-0B7D-F9D5-4F7174725A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15CF5F-024E-6A69-959E-52277FCC5C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F3153C-FF94-78F6-FCE7-2E0DBB4886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80E3F9-5BBB-C1A8-425F-6337B46F9E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3E18E4-A067-ECC2-EC36-68B4249298B7}"/>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8" name="Footer Placeholder 7">
            <a:extLst>
              <a:ext uri="{FF2B5EF4-FFF2-40B4-BE49-F238E27FC236}">
                <a16:creationId xmlns:a16="http://schemas.microsoft.com/office/drawing/2014/main" id="{9F076658-69D4-B00E-459F-482AE2B272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0EEBF6-FE05-D323-315C-362E67FC0F91}"/>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720433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44A0DFE-C183-4EB2-99BB-B81B224E8E83}" type="datetimeFigureOut">
              <a:rPr lang="en-US" smtClean="0"/>
              <a:t>8/22/2024</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2105723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A0DFE-C183-4EB2-99BB-B81B224E8E83}" type="datetimeFigureOut">
              <a:rPr lang="en-US" smtClean="0"/>
              <a:t>8/22/2024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20515341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44A0DFE-C183-4EB2-99BB-B81B224E8E83}"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19349661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888" y="634965"/>
            <a:ext cx="878931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44A0DFE-C183-4EB2-99BB-B81B224E8E83}"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4077066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4A0DFE-C183-4EB2-99BB-B81B224E8E83}"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28369610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4A0DFE-C183-4EB2-99BB-B81B224E8E83}"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B8536837-4616-464D-975C-8F7499AC37EB}" type="slidenum">
              <a:rPr lang="en-US" smtClean="0"/>
              <a:t>‹#›</a:t>
            </a:fld>
            <a:endParaRPr lang="en-US"/>
          </a:p>
        </p:txBody>
      </p:sp>
      <p:sp>
        <p:nvSpPr>
          <p:cNvPr id="14" name="TextBox 13"/>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1605251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44A0DFE-C183-4EB2-99BB-B81B224E8E83}"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2665779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887" y="5181600"/>
            <a:ext cx="891772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44A0DFE-C183-4EB2-99BB-B81B224E8E83}"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B8536837-4616-464D-975C-8F7499AC37EB}" type="slidenum">
              <a:rPr lang="en-US" smtClean="0"/>
              <a:t>‹#›</a:t>
            </a:fld>
            <a:endParaRPr lang="en-US"/>
          </a:p>
        </p:txBody>
      </p:sp>
      <p:sp>
        <p:nvSpPr>
          <p:cNvPr id="11" name="TextBox 10"/>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2" name="TextBox 11"/>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230735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44A0DFE-C183-4EB2-99BB-B81B224E8E83}"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1960543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A0DFE-C183-4EB2-99BB-B81B224E8E83}"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1916752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AB9D0-D3F7-039F-9877-3B9503AA3F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224383-433F-9C53-E16D-2E5F3957FD78}"/>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4" name="Footer Placeholder 3">
            <a:extLst>
              <a:ext uri="{FF2B5EF4-FFF2-40B4-BE49-F238E27FC236}">
                <a16:creationId xmlns:a16="http://schemas.microsoft.com/office/drawing/2014/main" id="{56D92C01-17B3-323B-F95A-6163B26C6D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8AC790-D176-3E6C-2E16-8CEB32A3779D}"/>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688565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1380" y="627407"/>
            <a:ext cx="2208176"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888" y="627407"/>
            <a:ext cx="6288464"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A0DFE-C183-4EB2-99BB-B81B224E8E83}"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309529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48638F-0842-0E25-AFB4-9A187C817965}"/>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3" name="Footer Placeholder 2">
            <a:extLst>
              <a:ext uri="{FF2B5EF4-FFF2-40B4-BE49-F238E27FC236}">
                <a16:creationId xmlns:a16="http://schemas.microsoft.com/office/drawing/2014/main" id="{7D3F049E-23F4-73CD-1CD7-2A79039B88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43D5C2-D88E-CE9A-2786-EF6C3BD648F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0826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DFF80-9807-3C50-D383-6607BAD63F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CEC0F4-5D3B-56FD-8482-7D65FEAEA2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3C5488-5E99-201E-3977-9DC6BB7ABA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818B81-9EC2-CE2D-83EB-206FDB38B3A6}"/>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6" name="Footer Placeholder 5">
            <a:extLst>
              <a:ext uri="{FF2B5EF4-FFF2-40B4-BE49-F238E27FC236}">
                <a16:creationId xmlns:a16="http://schemas.microsoft.com/office/drawing/2014/main" id="{F2935A04-AD11-27D1-0E02-2DF1A3D23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BFE4D5-ACD3-22D9-8656-0119A3097016}"/>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876953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CDD2F-D7E4-CD66-1F75-33ABED0C9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842A95-BED9-7575-C17D-1604508C84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1BB17-AFE6-5FB8-D31F-2B2BCEC9C7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9A0EF5-956C-00D6-64E3-716FBF2A6162}"/>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6" name="Footer Placeholder 5">
            <a:extLst>
              <a:ext uri="{FF2B5EF4-FFF2-40B4-BE49-F238E27FC236}">
                <a16:creationId xmlns:a16="http://schemas.microsoft.com/office/drawing/2014/main" id="{C8A80D61-57E3-5B48-DFAA-45601A3B25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9853-5E05-2AC9-2C8A-1DA3B59BBBB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602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05EAC6-F97A-1F66-8388-6D2A16C142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0C1858-3275-737E-C61F-D67D3B631E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A040C-99CB-DC74-5268-C5E0F67DAE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8/22/2024</a:t>
            </a:fld>
            <a:endParaRPr lang="en-US"/>
          </a:p>
        </p:txBody>
      </p:sp>
      <p:sp>
        <p:nvSpPr>
          <p:cNvPr id="5" name="Footer Placeholder 4">
            <a:extLst>
              <a:ext uri="{FF2B5EF4-FFF2-40B4-BE49-F238E27FC236}">
                <a16:creationId xmlns:a16="http://schemas.microsoft.com/office/drawing/2014/main" id="{92BCF68A-5AA5-3569-7811-B5949EEC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E5B20C-AC11-9CBD-4A00-8097E4ED2A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9081312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151D086-C3CF-4320-AC0F-16217C20E9BA}"/>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563FEE2-A425-4AF6-82A6-AD5B4274CCBC}"/>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53DDE88-DCF0-41A6-B01C-6E1532E06D2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6F8604E-26C5-422F-B380-33899B6B4D79}" type="datetime1">
              <a:rPr lang="en-US"/>
              <a:pPr>
                <a:defRPr/>
              </a:pPr>
              <a:t>8/22/2024</a:t>
            </a:fld>
            <a:endParaRPr lang="en-US"/>
          </a:p>
        </p:txBody>
      </p:sp>
      <p:sp>
        <p:nvSpPr>
          <p:cNvPr id="5" name="Footer Placeholder 4">
            <a:extLst>
              <a:ext uri="{FF2B5EF4-FFF2-40B4-BE49-F238E27FC236}">
                <a16:creationId xmlns:a16="http://schemas.microsoft.com/office/drawing/2014/main" id="{7E90D164-D323-4AB2-A11F-5E43CA9372C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1063051-C6A0-48AB-AC1B-ABA7A3E24C1F}"/>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94EB8B8-5EF4-42ED-B18F-9FEBFC868374}" type="slidenum">
              <a:rPr lang="en-US" altLang="en-US"/>
              <a:pPr>
                <a:defRPr/>
              </a:pPr>
              <a:t>‹#›</a:t>
            </a:fld>
            <a:endParaRPr lang="en-US" altLang="en-US"/>
          </a:p>
        </p:txBody>
      </p:sp>
    </p:spTree>
    <p:extLst>
      <p:ext uri="{BB962C8B-B14F-4D97-AF65-F5344CB8AC3E}">
        <p14:creationId xmlns:p14="http://schemas.microsoft.com/office/powerpoint/2010/main" val="5043134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8/22/2024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220786"/>
            <a:ext cx="12192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1"/>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609600" y="1600200"/>
            <a:ext cx="10972800" cy="4876800"/>
          </a:xfrm>
          <a:prstGeom prst="rect">
            <a:avLst/>
          </a:prstGeom>
          <a:noFill/>
          <a:ln>
            <a:noFill/>
          </a:ln>
        </p:spPr>
        <p:txBody>
          <a:bodyPr spcFirstLastPara="1" wrap="square" lIns="91425" tIns="45700" rIns="91425" bIns="45700" anchor="t" anchorCtr="0">
            <a:noAutofit/>
          </a:bodyPr>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3" name="Google Shape;13;p1"/>
          <p:cNvSpPr/>
          <p:nvPr/>
        </p:nvSpPr>
        <p:spPr>
          <a:xfrm>
            <a:off x="0" y="0"/>
            <a:ext cx="12192000" cy="3657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 name="Google Shape;14;p1"/>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1"/>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1"/>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85"/>
            <a:ext cx="2603029"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3200" y="6135090"/>
            <a:ext cx="102184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B44A0DFE-C183-4EB2-99BB-B81B224E8E83}" type="datetimeFigureOut">
              <a:rPr lang="en-US" smtClean="0"/>
              <a:t>8/22/2024</a:t>
            </a:fld>
            <a:endParaRPr lang="en-US"/>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fld id="{B8536837-4616-464D-975C-8F7499AC37EB}" type="slidenum">
              <a:rPr lang="en-US" smtClean="0"/>
              <a:t>‹#›</a:t>
            </a:fld>
            <a:endParaRPr lang="en-US"/>
          </a:p>
        </p:txBody>
      </p:sp>
    </p:spTree>
    <p:extLst>
      <p:ext uri="{BB962C8B-B14F-4D97-AF65-F5344CB8AC3E}">
        <p14:creationId xmlns:p14="http://schemas.microsoft.com/office/powerpoint/2010/main" val="108525891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1.next.westlaw.com/Link/Document/FullText?findType=L&amp;originatingContext=document&amp;transitionType=DocumentItem&amp;pubNum=1000211&amp;refType=LQ&amp;originatingDoc=I9bdd4f60058d11e88670e77d497dbc01&amp;cite=CAGTS3544.1" TargetMode="External"/><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1.next.westlaw.com/Link/Document/FullText?findType=L&amp;originatingContext=document&amp;transitionType=DocumentItem&amp;pubNum=1000211&amp;refType=LQ&amp;originatingDoc=I9bdd4f61058d11e88670e77d497dbc01&amp;cite=CAGTS3544.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office.com/r/sbWuENAqNt" TargetMode="External"/><Relationship Id="rId2" Type="http://schemas.openxmlformats.org/officeDocument/2006/relationships/hyperlink" Target="https://sac.edu/President/AcademicSenate/Pages/2024-2025-Distinguished-Faculty-Winner.aspx" TargetMode="Externa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2.xml"/><Relationship Id="rId7" Type="http://schemas.openxmlformats.org/officeDocument/2006/relationships/image" Target="../media/image3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hyperlink" Target="https://sac.edu/President/AcademicSenate/Documents/Resolutions/Resolution%20FA11.23.21%20Racially%20Inclusive%20Group%20as%20a%20Formal%20Advisory%20Group%20Under%20Academic%20Senate.pdf"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https://sac.edu/President/AcademicSenate/Documents/Resolutions/Resolution%20S2024.05%20Support%20the%20Offering%20and%20Maintaining%20of%20Santa%20Ana%20College%20Native%20History%20Courses%20FINAL.pdf"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hyperlink" Target="NULL"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Title 1">
            <a:extLst>
              <a:ext uri="{FF2B5EF4-FFF2-40B4-BE49-F238E27FC236}">
                <a16:creationId xmlns:a16="http://schemas.microsoft.com/office/drawing/2014/main" id="{59740F33-EC1A-C718-CD4A-294CB6139290}"/>
              </a:ext>
            </a:extLst>
          </p:cNvPr>
          <p:cNvSpPr>
            <a:spLocks noGrp="1"/>
          </p:cNvSpPr>
          <p:nvPr>
            <p:ph type="ctrTitle"/>
          </p:nvPr>
        </p:nvSpPr>
        <p:spPr>
          <a:xfrm>
            <a:off x="831879" y="949110"/>
            <a:ext cx="4435956" cy="5262417"/>
          </a:xfrm>
        </p:spPr>
        <p:txBody>
          <a:bodyPr anchor="t">
            <a:normAutofit/>
          </a:bodyPr>
          <a:lstStyle/>
          <a:p>
            <a:pPr algn="l"/>
            <a:r>
              <a:rPr lang="en-US" altLang="en-US" sz="3800" b="1">
                <a:latin typeface="Cavolini"/>
                <a:cs typeface="Cavolini"/>
              </a:rPr>
              <a:t>Good morning!</a:t>
            </a:r>
            <a:br>
              <a:rPr lang="en-US" altLang="en-US" sz="3800">
                <a:ea typeface="Calibri Light"/>
                <a:cs typeface="Calibri Light"/>
              </a:rPr>
            </a:br>
            <a:br>
              <a:rPr lang="en-US" altLang="en-US" sz="3800"/>
            </a:br>
            <a:r>
              <a:rPr lang="en-US" altLang="en-US" sz="3800" b="1"/>
              <a:t>Welcome to the </a:t>
            </a:r>
            <a:br>
              <a:rPr lang="en-US" altLang="en-US" sz="3800" b="1"/>
            </a:br>
            <a:r>
              <a:rPr lang="en-US" altLang="en-US" sz="3800" b="1"/>
              <a:t>Fall 2024</a:t>
            </a:r>
            <a:br>
              <a:rPr lang="en-US" altLang="en-US" sz="3800" b="1">
                <a:ea typeface="Calibri Light"/>
                <a:cs typeface="Calibri Light"/>
              </a:rPr>
            </a:br>
            <a:r>
              <a:rPr lang="en-US" altLang="en-US" sz="3800" b="1"/>
              <a:t>Senate Retreat</a:t>
            </a:r>
            <a:br>
              <a:rPr lang="en-US" altLang="en-US" sz="3800" b="1">
                <a:ea typeface="Calibri Light"/>
                <a:cs typeface="Calibri Light"/>
              </a:rPr>
            </a:br>
            <a:br>
              <a:rPr lang="en-US" altLang="en-US" sz="3800" b="1">
                <a:ea typeface="Calibri Light"/>
                <a:cs typeface="Calibri Light"/>
              </a:rPr>
            </a:br>
            <a:r>
              <a:rPr lang="en-US" altLang="en-US" sz="3800" b="1">
                <a:ea typeface="Calibri Light"/>
                <a:cs typeface="Calibri Light"/>
              </a:rPr>
              <a:t>August 14, 2024</a:t>
            </a:r>
            <a:br>
              <a:rPr lang="en-US" altLang="en-US" sz="3800" b="1"/>
            </a:br>
            <a:br>
              <a:rPr lang="en-US" altLang="en-US" sz="3800" b="1"/>
            </a:br>
            <a:endParaRPr lang="en-US" altLang="en-US" sz="3800" b="1">
              <a:ea typeface="Calibri Light"/>
              <a:cs typeface="Calibri Light"/>
            </a:endParaRPr>
          </a:p>
        </p:txBody>
      </p:sp>
      <p:grpSp>
        <p:nvGrpSpPr>
          <p:cNvPr id="7177" name="Group 717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7178" name="Rectangle 717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179" name="Rectangle 717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180" name="Rectangle 717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7182" name="Rectangle 718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4" name="Rectangle 718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B879E3A-3AC0-BB36-B7F1-E8183AFCE66C}"/>
              </a:ext>
            </a:extLst>
          </p:cNvPr>
          <p:cNvPicPr>
            <a:picLocks noChangeAspect="1"/>
          </p:cNvPicPr>
          <p:nvPr/>
        </p:nvPicPr>
        <p:blipFill>
          <a:blip r:embed="rId2"/>
          <a:stretch>
            <a:fillRect/>
          </a:stretch>
        </p:blipFill>
        <p:spPr>
          <a:xfrm>
            <a:off x="6161356" y="952019"/>
            <a:ext cx="5000680" cy="4738739"/>
          </a:xfrm>
          <a:prstGeom prst="rect">
            <a:avLst/>
          </a:prstGeom>
        </p:spPr>
      </p:pic>
      <p:sp>
        <p:nvSpPr>
          <p:cNvPr id="3" name="TextBox 2">
            <a:extLst>
              <a:ext uri="{FF2B5EF4-FFF2-40B4-BE49-F238E27FC236}">
                <a16:creationId xmlns:a16="http://schemas.microsoft.com/office/drawing/2014/main" id="{D02074D4-EB69-E660-1987-BC9D5AF4498C}"/>
              </a:ext>
            </a:extLst>
          </p:cNvPr>
          <p:cNvSpPr txBox="1"/>
          <p:nvPr/>
        </p:nvSpPr>
        <p:spPr>
          <a:xfrm>
            <a:off x="2376129" y="5391354"/>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ea typeface="Calibri"/>
                <a:cs typeface="Calibri"/>
              </a:rPr>
              <a:t>IdeazBoard</a:t>
            </a:r>
            <a:r>
              <a:rPr lang="en-US">
                <a:ea typeface="Calibri"/>
                <a:cs typeface="Calibri"/>
              </a:rPr>
              <a:t> – Questions, Concerns, Suggestions, Frustrations and Anything Else! </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title"/>
          </p:nvPr>
        </p:nvSpPr>
        <p:spPr>
          <a:xfrm>
            <a:off x="2206487" y="1713410"/>
            <a:ext cx="8229600"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r>
              <a:rPr lang="en-US" sz="4000" b="0" i="0" u="none" strike="noStrike" cap="none">
                <a:solidFill>
                  <a:schemeClr val="dk2"/>
                </a:solidFill>
                <a:latin typeface="Arial"/>
                <a:ea typeface="Arial"/>
                <a:cs typeface="Arial"/>
                <a:sym typeface="Arial"/>
              </a:rPr>
              <a:t>Session Description</a:t>
            </a:r>
            <a:endParaRPr sz="4000" b="0" i="0" u="none" strike="noStrike" cap="none">
              <a:solidFill>
                <a:schemeClr val="dk2"/>
              </a:solidFill>
              <a:latin typeface="Arial"/>
              <a:ea typeface="Arial"/>
              <a:cs typeface="Arial"/>
              <a:sym typeface="Arial"/>
            </a:endParaRPr>
          </a:p>
        </p:txBody>
      </p:sp>
      <p:sp>
        <p:nvSpPr>
          <p:cNvPr id="104" name="Google Shape;104;p14"/>
          <p:cNvSpPr txBox="1">
            <a:spLocks noGrp="1"/>
          </p:cNvSpPr>
          <p:nvPr>
            <p:ph type="subTitle" idx="4294967295"/>
          </p:nvPr>
        </p:nvSpPr>
        <p:spPr>
          <a:xfrm>
            <a:off x="2206487" y="2756070"/>
            <a:ext cx="8312150" cy="3445565"/>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100">
                <a:highlight>
                  <a:srgbClr val="FFFFFF"/>
                </a:highlight>
              </a:rPr>
              <a:t>Title 5 Regulations grant Academic Senates the right to be the primary </a:t>
            </a:r>
            <a:r>
              <a:rPr lang="en-US" sz="2200">
                <a:highlight>
                  <a:srgbClr val="FFFFFF"/>
                </a:highlight>
              </a:rPr>
              <a:t>faculty</a:t>
            </a:r>
            <a:r>
              <a:rPr lang="en-US" sz="2100">
                <a:highlight>
                  <a:srgbClr val="FFFFFF"/>
                </a:highlight>
              </a:rPr>
              <a:t> voice in college decision-making regarding academic and professional matters, while unions deal with </a:t>
            </a:r>
            <a:r>
              <a:rPr lang="en-US" sz="2200">
                <a:highlight>
                  <a:srgbClr val="FFFFFF"/>
                </a:highlight>
              </a:rPr>
              <a:t>faculty</a:t>
            </a:r>
            <a:r>
              <a:rPr lang="en-US" sz="2100">
                <a:solidFill>
                  <a:srgbClr val="222222"/>
                </a:solidFill>
                <a:highlight>
                  <a:srgbClr val="FFFFFF"/>
                </a:highlight>
              </a:rPr>
              <a:t> </a:t>
            </a:r>
            <a:r>
              <a:rPr lang="en-US" sz="2100">
                <a:highlight>
                  <a:srgbClr val="FFFFFF"/>
                </a:highlight>
              </a:rPr>
              <a:t>wages and working conditions. </a:t>
            </a:r>
          </a:p>
          <a:p>
            <a:pPr marL="0" lvl="0" indent="0" algn="l" rtl="0">
              <a:lnSpc>
                <a:spcPct val="115000"/>
              </a:lnSpc>
              <a:spcBef>
                <a:spcPts val="0"/>
              </a:spcBef>
              <a:spcAft>
                <a:spcPts val="0"/>
              </a:spcAft>
              <a:buClr>
                <a:schemeClr val="dk1"/>
              </a:buClr>
              <a:buSzPts val="1100"/>
              <a:buFont typeface="Arial"/>
              <a:buNone/>
            </a:pPr>
            <a:endParaRPr lang="en-US" sz="2100">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2100">
                <a:highlight>
                  <a:srgbClr val="FFFFFF"/>
                </a:highlight>
              </a:rPr>
              <a:t>We will examine the purview of academic senates compared to that of unions,</a:t>
            </a:r>
            <a:r>
              <a:rPr lang="en-US" sz="2100">
                <a:solidFill>
                  <a:srgbClr val="222222"/>
                </a:solidFill>
                <a:highlight>
                  <a:srgbClr val="FFFFFF"/>
                </a:highlight>
              </a:rPr>
              <a:t> </a:t>
            </a:r>
            <a:r>
              <a:rPr lang="en-US" sz="2100">
                <a:highlight>
                  <a:srgbClr val="FFFFFF"/>
                </a:highlight>
              </a:rPr>
              <a:t>the areas where the work of senates and unions may overlap, and ways to maintain effective senate-union relations.</a:t>
            </a:r>
            <a:r>
              <a:rPr lang="en-US" sz="2200">
                <a:highlight>
                  <a:srgbClr val="FFFFFF"/>
                </a:highlight>
              </a:rPr>
              <a:t> </a:t>
            </a:r>
            <a:endParaRPr/>
          </a:p>
        </p:txBody>
      </p:sp>
      <p:pic>
        <p:nvPicPr>
          <p:cNvPr id="2" name="Picture 1">
            <a:extLst>
              <a:ext uri="{FF2B5EF4-FFF2-40B4-BE49-F238E27FC236}">
                <a16:creationId xmlns:a16="http://schemas.microsoft.com/office/drawing/2014/main" id="{4637D65A-14AE-4F67-16E0-65573FBDB8D9}"/>
              </a:ext>
            </a:extLst>
          </p:cNvPr>
          <p:cNvPicPr>
            <a:picLocks noChangeAspect="1"/>
          </p:cNvPicPr>
          <p:nvPr/>
        </p:nvPicPr>
        <p:blipFill rotWithShape="1">
          <a:blip r:embed="rId3"/>
          <a:srcRect l="10958" t="6680"/>
          <a:stretch/>
        </p:blipFill>
        <p:spPr>
          <a:xfrm>
            <a:off x="3737480" y="416911"/>
            <a:ext cx="1321173" cy="1301606"/>
          </a:xfrm>
          <a:prstGeom prst="rect">
            <a:avLst/>
          </a:prstGeom>
        </p:spPr>
      </p:pic>
      <p:pic>
        <p:nvPicPr>
          <p:cNvPr id="3" name="Picture 2">
            <a:extLst>
              <a:ext uri="{FF2B5EF4-FFF2-40B4-BE49-F238E27FC236}">
                <a16:creationId xmlns:a16="http://schemas.microsoft.com/office/drawing/2014/main" id="{D0DA45CD-2FE8-9F7B-4162-C400B70C3B80}"/>
              </a:ext>
            </a:extLst>
          </p:cNvPr>
          <p:cNvPicPr>
            <a:picLocks noChangeAspect="1"/>
          </p:cNvPicPr>
          <p:nvPr/>
        </p:nvPicPr>
        <p:blipFill rotWithShape="1">
          <a:blip r:embed="rId4"/>
          <a:srcRect r="75754"/>
          <a:stretch/>
        </p:blipFill>
        <p:spPr>
          <a:xfrm>
            <a:off x="6390958" y="417968"/>
            <a:ext cx="2048193" cy="1280371"/>
          </a:xfrm>
          <a:prstGeom prst="rect">
            <a:avLst/>
          </a:prstGeom>
          <a:ln w="12700">
            <a:noFill/>
          </a:ln>
        </p:spPr>
      </p:pic>
    </p:spTree>
    <p:extLst>
      <p:ext uri="{BB962C8B-B14F-4D97-AF65-F5344CB8AC3E}">
        <p14:creationId xmlns:p14="http://schemas.microsoft.com/office/powerpoint/2010/main" val="2387153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title"/>
          </p:nvPr>
        </p:nvSpPr>
        <p:spPr>
          <a:xfrm>
            <a:off x="2206487" y="1549368"/>
            <a:ext cx="8229600"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r>
              <a:rPr lang="en-US"/>
              <a:t>Authority of 	Union</a:t>
            </a:r>
            <a:endParaRPr sz="4000" b="0" i="0" u="none" strike="noStrike" cap="none">
              <a:solidFill>
                <a:schemeClr val="dk2"/>
              </a:solidFill>
              <a:latin typeface="Arial"/>
              <a:ea typeface="Arial"/>
              <a:cs typeface="Arial"/>
              <a:sym typeface="Arial"/>
            </a:endParaRPr>
          </a:p>
        </p:txBody>
      </p:sp>
      <p:sp>
        <p:nvSpPr>
          <p:cNvPr id="112" name="Google Shape;112;p15"/>
          <p:cNvSpPr txBox="1">
            <a:spLocks noGrp="1"/>
          </p:cNvSpPr>
          <p:nvPr>
            <p:ph type="subTitle" idx="4294967295"/>
          </p:nvPr>
        </p:nvSpPr>
        <p:spPr>
          <a:xfrm>
            <a:off x="2206475" y="2679876"/>
            <a:ext cx="8312100" cy="3889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600"/>
              </a:spcBef>
              <a:spcAft>
                <a:spcPts val="0"/>
              </a:spcAft>
              <a:buNone/>
            </a:pPr>
            <a:r>
              <a:rPr lang="en-US" sz="2800" b="1">
                <a:solidFill>
                  <a:srgbClr val="FF0000"/>
                </a:solidFill>
              </a:rPr>
              <a:t>Salary and Working Conditions</a:t>
            </a:r>
            <a:endParaRPr sz="2800" b="1">
              <a:solidFill>
                <a:srgbClr val="FF0000"/>
              </a:solidFill>
            </a:endParaRPr>
          </a:p>
          <a:p>
            <a:pPr marL="0" lvl="0" indent="0" algn="l" rtl="0">
              <a:lnSpc>
                <a:spcPct val="80000"/>
              </a:lnSpc>
              <a:spcBef>
                <a:spcPts val="600"/>
              </a:spcBef>
              <a:spcAft>
                <a:spcPts val="0"/>
              </a:spcAft>
              <a:buNone/>
            </a:pPr>
            <a:r>
              <a:rPr lang="en-US" sz="1800" b="1"/>
              <a:t>California Government Code section 3543 (a)</a:t>
            </a:r>
            <a:endParaRPr sz="1800" b="1"/>
          </a:p>
          <a:p>
            <a:pPr marL="0" lvl="0" indent="0" algn="l" rtl="0">
              <a:lnSpc>
                <a:spcPct val="80000"/>
              </a:lnSpc>
              <a:spcBef>
                <a:spcPts val="600"/>
              </a:spcBef>
              <a:spcAft>
                <a:spcPts val="0"/>
              </a:spcAft>
              <a:buNone/>
            </a:pPr>
            <a:r>
              <a:rPr lang="en-US" sz="1800">
                <a:highlight>
                  <a:srgbClr val="FFFFFF"/>
                </a:highlight>
              </a:rPr>
              <a:t>(a) Public school employees shall have the right to form, join, and participate in the activities of employee organizations of their own choosing for the purpose of representation on all matters of employer-employee relations.  Public school employees shall have the right to represent themselves individually in their employment relations with the public school employer, except that once the employees in an appropriate unit have selected an exclusive representative and it has been recognized pursuant to </a:t>
            </a:r>
            <a:r>
              <a:rPr lang="en-US" sz="1800" u="sng">
                <a:solidFill>
                  <a:srgbClr val="006699"/>
                </a:solidFill>
                <a:highlight>
                  <a:srgbClr val="FFFFFF"/>
                </a:highlight>
                <a:hlinkClick r:id="rId3"/>
              </a:rPr>
              <a:t>Section 3544.1</a:t>
            </a:r>
            <a:r>
              <a:rPr lang="en-US" sz="1800">
                <a:highlight>
                  <a:srgbClr val="FFFFFF"/>
                </a:highlight>
              </a:rPr>
              <a:t> or certified pursuant to </a:t>
            </a:r>
            <a:r>
              <a:rPr lang="en-US" sz="1800" u="sng">
                <a:solidFill>
                  <a:srgbClr val="006699"/>
                </a:solidFill>
                <a:highlight>
                  <a:srgbClr val="FFFFFF"/>
                </a:highlight>
                <a:hlinkClick r:id="rId4"/>
              </a:rPr>
              <a:t>Section 3544.7</a:t>
            </a:r>
            <a:r>
              <a:rPr lang="en-US" sz="1800">
                <a:highlight>
                  <a:srgbClr val="FFFFFF"/>
                </a:highlight>
              </a:rPr>
              <a:t> , an employee in that unit shall not meet and negotiate with the public school employer. </a:t>
            </a:r>
            <a:r>
              <a:rPr lang="en-US" sz="1800" b="1"/>
              <a:t> </a:t>
            </a:r>
            <a:endParaRPr sz="1800" b="1"/>
          </a:p>
          <a:p>
            <a:pPr marL="0" lvl="0" indent="0" algn="l" rtl="0">
              <a:lnSpc>
                <a:spcPct val="80000"/>
              </a:lnSpc>
              <a:spcBef>
                <a:spcPts val="600"/>
              </a:spcBef>
              <a:spcAft>
                <a:spcPts val="0"/>
              </a:spcAft>
              <a:buNone/>
            </a:pPr>
            <a:endParaRPr sz="1800" b="1"/>
          </a:p>
        </p:txBody>
      </p:sp>
      <p:pic>
        <p:nvPicPr>
          <p:cNvPr id="2" name="Picture 1">
            <a:extLst>
              <a:ext uri="{FF2B5EF4-FFF2-40B4-BE49-F238E27FC236}">
                <a16:creationId xmlns:a16="http://schemas.microsoft.com/office/drawing/2014/main" id="{4D9B9A9F-E94C-5A4E-0F6F-D6C9EED5C19C}"/>
              </a:ext>
            </a:extLst>
          </p:cNvPr>
          <p:cNvPicPr>
            <a:picLocks noChangeAspect="1"/>
          </p:cNvPicPr>
          <p:nvPr/>
        </p:nvPicPr>
        <p:blipFill rotWithShape="1">
          <a:blip r:embed="rId5"/>
          <a:srcRect l="10958" t="6680"/>
          <a:stretch/>
        </p:blipFill>
        <p:spPr>
          <a:xfrm>
            <a:off x="3913970" y="400083"/>
            <a:ext cx="1102350" cy="1092606"/>
          </a:xfrm>
          <a:prstGeom prst="rect">
            <a:avLst/>
          </a:prstGeom>
        </p:spPr>
      </p:pic>
      <p:pic>
        <p:nvPicPr>
          <p:cNvPr id="3" name="Picture 2">
            <a:extLst>
              <a:ext uri="{FF2B5EF4-FFF2-40B4-BE49-F238E27FC236}">
                <a16:creationId xmlns:a16="http://schemas.microsoft.com/office/drawing/2014/main" id="{D4C321CE-4271-74AF-4753-87A58C43136F}"/>
              </a:ext>
            </a:extLst>
          </p:cNvPr>
          <p:cNvPicPr>
            <a:picLocks noChangeAspect="1"/>
          </p:cNvPicPr>
          <p:nvPr/>
        </p:nvPicPr>
        <p:blipFill rotWithShape="1">
          <a:blip r:embed="rId6"/>
          <a:srcRect r="75754"/>
          <a:stretch/>
        </p:blipFill>
        <p:spPr>
          <a:xfrm>
            <a:off x="6708458" y="417968"/>
            <a:ext cx="1730693" cy="1052830"/>
          </a:xfrm>
          <a:prstGeom prst="rect">
            <a:avLst/>
          </a:prstGeom>
          <a:ln w="1270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6"/>
          <p:cNvSpPr txBox="1">
            <a:spLocks noGrp="1"/>
          </p:cNvSpPr>
          <p:nvPr>
            <p:ph type="title"/>
          </p:nvPr>
        </p:nvSpPr>
        <p:spPr>
          <a:xfrm>
            <a:off x="2206487" y="1549368"/>
            <a:ext cx="8229600"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r>
              <a:rPr lang="en-US"/>
              <a:t>Collective Bargaining</a:t>
            </a:r>
            <a:endParaRPr sz="4000" b="0" i="0" u="none" strike="noStrike" cap="none">
              <a:solidFill>
                <a:schemeClr val="dk2"/>
              </a:solidFill>
              <a:latin typeface="Arial"/>
              <a:ea typeface="Arial"/>
              <a:cs typeface="Arial"/>
              <a:sym typeface="Arial"/>
            </a:endParaRPr>
          </a:p>
        </p:txBody>
      </p:sp>
      <p:sp>
        <p:nvSpPr>
          <p:cNvPr id="120" name="Google Shape;120;p16"/>
          <p:cNvSpPr txBox="1">
            <a:spLocks noGrp="1"/>
          </p:cNvSpPr>
          <p:nvPr>
            <p:ph type="subTitle" idx="4294967295"/>
          </p:nvPr>
        </p:nvSpPr>
        <p:spPr>
          <a:xfrm>
            <a:off x="2165237" y="2621895"/>
            <a:ext cx="8312100" cy="3967165"/>
          </a:xfrm>
          <a:prstGeom prst="rect">
            <a:avLst/>
          </a:prstGeom>
          <a:noFill/>
          <a:ln>
            <a:noFill/>
          </a:ln>
        </p:spPr>
        <p:txBody>
          <a:bodyPr spcFirstLastPara="1" wrap="square" lIns="91425" tIns="45700" rIns="91425" bIns="45700" anchor="t" anchorCtr="0">
            <a:noAutofit/>
          </a:bodyPr>
          <a:lstStyle/>
          <a:p>
            <a:pPr marL="342900" indent="-342900">
              <a:buSzPct val="90000"/>
              <a:buFont typeface="Wingdings" charset="2"/>
              <a:buChar char="ü"/>
            </a:pPr>
            <a:r>
              <a:rPr lang="en-US" sz="2300">
                <a:solidFill>
                  <a:schemeClr val="tx1"/>
                </a:solidFill>
              </a:rPr>
              <a:t>School calendar;</a:t>
            </a:r>
            <a:endParaRPr sz="2300">
              <a:solidFill>
                <a:schemeClr val="tx1"/>
              </a:solidFill>
            </a:endParaRPr>
          </a:p>
          <a:p>
            <a:pPr marL="342900" indent="-342900">
              <a:buSzPct val="90000"/>
              <a:buFont typeface="Wingdings" charset="2"/>
              <a:buChar char="ü"/>
            </a:pPr>
            <a:r>
              <a:rPr lang="en-US" sz="2300">
                <a:solidFill>
                  <a:schemeClr val="tx1"/>
                </a:solidFill>
              </a:rPr>
              <a:t>Compensation;</a:t>
            </a:r>
            <a:endParaRPr sz="2300">
              <a:solidFill>
                <a:schemeClr val="tx1"/>
              </a:solidFill>
            </a:endParaRPr>
          </a:p>
          <a:p>
            <a:pPr marL="342900" indent="-342900">
              <a:buSzPct val="90000"/>
              <a:buFont typeface="Wingdings" charset="2"/>
              <a:buChar char="ü"/>
            </a:pPr>
            <a:r>
              <a:rPr lang="en-US" sz="2300">
                <a:solidFill>
                  <a:schemeClr val="tx1"/>
                </a:solidFill>
              </a:rPr>
              <a:t>Wages;</a:t>
            </a:r>
            <a:endParaRPr sz="2300">
              <a:solidFill>
                <a:schemeClr val="tx1"/>
              </a:solidFill>
            </a:endParaRPr>
          </a:p>
          <a:p>
            <a:pPr marL="342900" indent="-342900">
              <a:buSzPct val="90000"/>
              <a:buFont typeface="Wingdings" charset="2"/>
              <a:buChar char="ü"/>
            </a:pPr>
            <a:r>
              <a:rPr lang="en-US" sz="2300">
                <a:solidFill>
                  <a:schemeClr val="tx1"/>
                </a:solidFill>
              </a:rPr>
              <a:t>Hours of employment;</a:t>
            </a:r>
            <a:endParaRPr sz="2300">
              <a:solidFill>
                <a:schemeClr val="tx1"/>
              </a:solidFill>
            </a:endParaRPr>
          </a:p>
          <a:p>
            <a:pPr marL="342900" indent="-342900">
              <a:buSzPct val="90000"/>
              <a:buFont typeface="Wingdings" charset="2"/>
              <a:buChar char="ü"/>
            </a:pPr>
            <a:r>
              <a:rPr lang="en-US" sz="2300">
                <a:solidFill>
                  <a:schemeClr val="tx1"/>
                </a:solidFill>
              </a:rPr>
              <a:t>Terms and conditions of employment including health and welfare benefits;</a:t>
            </a:r>
            <a:endParaRPr sz="2300">
              <a:solidFill>
                <a:schemeClr val="tx1"/>
              </a:solidFill>
            </a:endParaRPr>
          </a:p>
          <a:p>
            <a:pPr marL="342900" indent="-342900">
              <a:buSzPct val="90000"/>
              <a:buFont typeface="Wingdings" charset="2"/>
              <a:buChar char="ü"/>
            </a:pPr>
            <a:r>
              <a:rPr lang="en-US" sz="2300">
                <a:solidFill>
                  <a:schemeClr val="tx1"/>
                </a:solidFill>
              </a:rPr>
              <a:t>Leave;</a:t>
            </a:r>
          </a:p>
          <a:p>
            <a:pPr marL="342900" indent="-342900">
              <a:buSzPct val="90000"/>
              <a:buFont typeface="Wingdings" charset="2"/>
              <a:buChar char="ü"/>
            </a:pPr>
            <a:r>
              <a:rPr lang="en-US" sz="2300">
                <a:solidFill>
                  <a:schemeClr val="tx1"/>
                </a:solidFill>
              </a:rPr>
              <a:t>Transfer and reassignment policies;</a:t>
            </a:r>
            <a:endParaRPr sz="2300">
              <a:solidFill>
                <a:schemeClr val="tx1"/>
              </a:solidFill>
            </a:endParaRPr>
          </a:p>
          <a:p>
            <a:pPr marL="342900" indent="-342900">
              <a:buSzPct val="90000"/>
              <a:buFont typeface="Wingdings" charset="2"/>
              <a:buChar char="ü"/>
            </a:pPr>
            <a:r>
              <a:rPr lang="en-US" sz="2200">
                <a:solidFill>
                  <a:schemeClr val="tx1"/>
                </a:solidFill>
              </a:rPr>
              <a:t>Safety </a:t>
            </a:r>
            <a:r>
              <a:rPr lang="en-US" sz="2200"/>
              <a:t>conditions;</a:t>
            </a:r>
            <a:endParaRPr sz="2300"/>
          </a:p>
        </p:txBody>
      </p:sp>
      <p:pic>
        <p:nvPicPr>
          <p:cNvPr id="2" name="Picture 1">
            <a:extLst>
              <a:ext uri="{FF2B5EF4-FFF2-40B4-BE49-F238E27FC236}">
                <a16:creationId xmlns:a16="http://schemas.microsoft.com/office/drawing/2014/main" id="{D4A6B16D-C183-7678-66C6-00079D713E15}"/>
              </a:ext>
            </a:extLst>
          </p:cNvPr>
          <p:cNvPicPr>
            <a:picLocks noChangeAspect="1"/>
          </p:cNvPicPr>
          <p:nvPr/>
        </p:nvPicPr>
        <p:blipFill rotWithShape="1">
          <a:blip r:embed="rId3"/>
          <a:srcRect l="10958" t="6680"/>
          <a:stretch/>
        </p:blipFill>
        <p:spPr>
          <a:xfrm>
            <a:off x="4012646" y="427493"/>
            <a:ext cx="1003674" cy="1015858"/>
          </a:xfrm>
          <a:prstGeom prst="rect">
            <a:avLst/>
          </a:prstGeom>
        </p:spPr>
      </p:pic>
      <p:pic>
        <p:nvPicPr>
          <p:cNvPr id="3" name="Picture 2">
            <a:extLst>
              <a:ext uri="{FF2B5EF4-FFF2-40B4-BE49-F238E27FC236}">
                <a16:creationId xmlns:a16="http://schemas.microsoft.com/office/drawing/2014/main" id="{F6152F86-31CA-2E1B-25E0-2DD1A6AB0FDE}"/>
              </a:ext>
            </a:extLst>
          </p:cNvPr>
          <p:cNvPicPr>
            <a:picLocks noChangeAspect="1"/>
          </p:cNvPicPr>
          <p:nvPr/>
        </p:nvPicPr>
        <p:blipFill rotWithShape="1">
          <a:blip r:embed="rId4"/>
          <a:srcRect r="75754"/>
          <a:stretch/>
        </p:blipFill>
        <p:spPr>
          <a:xfrm>
            <a:off x="6708458" y="417968"/>
            <a:ext cx="1730693" cy="1052830"/>
          </a:xfrm>
          <a:prstGeom prst="rect">
            <a:avLst/>
          </a:prstGeom>
          <a:ln w="1270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2206487" y="1549368"/>
            <a:ext cx="8229600"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r>
              <a:rPr lang="en-US"/>
              <a:t>Collective Bargaining</a:t>
            </a:r>
            <a:endParaRPr sz="4000" b="0" i="0" u="none" strike="noStrike" cap="none">
              <a:solidFill>
                <a:schemeClr val="dk2"/>
              </a:solidFill>
              <a:latin typeface="Arial"/>
              <a:ea typeface="Arial"/>
              <a:cs typeface="Arial"/>
              <a:sym typeface="Arial"/>
            </a:endParaRPr>
          </a:p>
        </p:txBody>
      </p:sp>
      <p:sp>
        <p:nvSpPr>
          <p:cNvPr id="128" name="Google Shape;128;p17"/>
          <p:cNvSpPr txBox="1">
            <a:spLocks noGrp="1"/>
          </p:cNvSpPr>
          <p:nvPr>
            <p:ph type="subTitle" idx="4294967295"/>
          </p:nvPr>
        </p:nvSpPr>
        <p:spPr>
          <a:xfrm>
            <a:off x="2165237" y="2653199"/>
            <a:ext cx="8312100" cy="3445500"/>
          </a:xfrm>
          <a:prstGeom prst="rect">
            <a:avLst/>
          </a:prstGeom>
          <a:noFill/>
          <a:ln>
            <a:noFill/>
          </a:ln>
        </p:spPr>
        <p:txBody>
          <a:bodyPr spcFirstLastPara="1" wrap="square" lIns="91425" tIns="45700" rIns="91425" bIns="45700" anchor="t" anchorCtr="0">
            <a:noAutofit/>
          </a:bodyPr>
          <a:lstStyle/>
          <a:p>
            <a:pPr marL="342900" indent="-342900">
              <a:buSzPct val="90000"/>
              <a:buFont typeface="Wingdings" charset="2"/>
              <a:buChar char="ü"/>
            </a:pPr>
            <a:r>
              <a:rPr lang="en-US" sz="2200">
                <a:solidFill>
                  <a:schemeClr val="tx1"/>
                </a:solidFill>
              </a:rPr>
              <a:t>Class size;</a:t>
            </a:r>
            <a:endParaRPr sz="2200">
              <a:solidFill>
                <a:schemeClr val="tx1"/>
              </a:solidFill>
            </a:endParaRPr>
          </a:p>
          <a:p>
            <a:pPr marL="342900" indent="-342900">
              <a:buSzPct val="90000"/>
              <a:buFont typeface="Wingdings" charset="2"/>
              <a:buChar char="ü"/>
            </a:pPr>
            <a:r>
              <a:rPr lang="en-US" sz="2200">
                <a:solidFill>
                  <a:schemeClr val="tx1"/>
                </a:solidFill>
              </a:rPr>
              <a:t>Procedures for evaluation of employees;</a:t>
            </a:r>
            <a:endParaRPr sz="2200">
              <a:solidFill>
                <a:schemeClr val="tx1"/>
              </a:solidFill>
            </a:endParaRPr>
          </a:p>
          <a:p>
            <a:pPr marL="342900" indent="-342900">
              <a:buSzPct val="90000"/>
              <a:buFont typeface="Wingdings" charset="2"/>
              <a:buChar char="ü"/>
            </a:pPr>
            <a:r>
              <a:rPr lang="en-US" sz="2200">
                <a:solidFill>
                  <a:schemeClr val="tx1"/>
                </a:solidFill>
              </a:rPr>
              <a:t>Organization security;</a:t>
            </a:r>
            <a:endParaRPr sz="2200">
              <a:solidFill>
                <a:schemeClr val="tx1"/>
              </a:solidFill>
            </a:endParaRPr>
          </a:p>
          <a:p>
            <a:pPr marL="342900" indent="-342900">
              <a:buSzPct val="90000"/>
              <a:buFont typeface="Wingdings" charset="2"/>
              <a:buChar char="ü"/>
            </a:pPr>
            <a:r>
              <a:rPr lang="en-US" sz="2200">
                <a:solidFill>
                  <a:schemeClr val="tx1"/>
                </a:solidFill>
              </a:rPr>
              <a:t>Procedures for processing grievances;</a:t>
            </a:r>
            <a:endParaRPr sz="2200">
              <a:solidFill>
                <a:schemeClr val="tx1"/>
              </a:solidFill>
            </a:endParaRPr>
          </a:p>
          <a:p>
            <a:pPr marL="342900" indent="-342900">
              <a:buSzPct val="90000"/>
              <a:buFont typeface="Wingdings" charset="2"/>
              <a:buChar char="ü"/>
            </a:pPr>
            <a:r>
              <a:rPr lang="en-US" sz="2200">
                <a:solidFill>
                  <a:schemeClr val="tx1"/>
                </a:solidFill>
              </a:rPr>
              <a:t>Layoff procedures;</a:t>
            </a:r>
            <a:endParaRPr sz="2200">
              <a:solidFill>
                <a:schemeClr val="tx1"/>
              </a:solidFill>
            </a:endParaRPr>
          </a:p>
          <a:p>
            <a:pPr marL="342900" indent="-342900">
              <a:buSzPct val="90000"/>
              <a:buFont typeface="Wingdings" charset="2"/>
              <a:buChar char="ü"/>
            </a:pPr>
            <a:r>
              <a:rPr lang="en-US" sz="2200">
                <a:solidFill>
                  <a:schemeClr val="tx1"/>
                </a:solidFill>
              </a:rPr>
              <a:t>Alternative compensation or benefits for employees adversely affected by pension limitations;</a:t>
            </a:r>
            <a:endParaRPr sz="2200">
              <a:solidFill>
                <a:schemeClr val="tx1"/>
              </a:solidFill>
            </a:endParaRPr>
          </a:p>
          <a:p>
            <a:pPr marL="342900" indent="-342900">
              <a:buSzPct val="90000"/>
              <a:buFont typeface="Wingdings" charset="2"/>
              <a:buChar char="ü"/>
            </a:pPr>
            <a:r>
              <a:rPr lang="en-US" sz="2200">
                <a:solidFill>
                  <a:schemeClr val="tx1"/>
                </a:solidFill>
              </a:rPr>
              <a:t>Additional compensation or salary schedule based on criteria other than years </a:t>
            </a:r>
            <a:r>
              <a:rPr lang="en-US" sz="2200"/>
              <a:t>of training and experience.</a:t>
            </a:r>
            <a:endParaRPr sz="2200"/>
          </a:p>
        </p:txBody>
      </p:sp>
      <p:pic>
        <p:nvPicPr>
          <p:cNvPr id="2" name="Picture 1">
            <a:extLst>
              <a:ext uri="{FF2B5EF4-FFF2-40B4-BE49-F238E27FC236}">
                <a16:creationId xmlns:a16="http://schemas.microsoft.com/office/drawing/2014/main" id="{AAE8CC42-403C-0578-9140-342E1B83C640}"/>
              </a:ext>
            </a:extLst>
          </p:cNvPr>
          <p:cNvPicPr>
            <a:picLocks noChangeAspect="1"/>
          </p:cNvPicPr>
          <p:nvPr/>
        </p:nvPicPr>
        <p:blipFill rotWithShape="1">
          <a:blip r:embed="rId3"/>
          <a:srcRect l="10958" t="6680"/>
          <a:stretch/>
        </p:blipFill>
        <p:spPr>
          <a:xfrm>
            <a:off x="4012646" y="427493"/>
            <a:ext cx="1003674" cy="1015858"/>
          </a:xfrm>
          <a:prstGeom prst="rect">
            <a:avLst/>
          </a:prstGeom>
        </p:spPr>
      </p:pic>
      <p:pic>
        <p:nvPicPr>
          <p:cNvPr id="3" name="Picture 2">
            <a:extLst>
              <a:ext uri="{FF2B5EF4-FFF2-40B4-BE49-F238E27FC236}">
                <a16:creationId xmlns:a16="http://schemas.microsoft.com/office/drawing/2014/main" id="{9E92C1C1-7EC2-B2DA-89A0-07815E3777EC}"/>
              </a:ext>
            </a:extLst>
          </p:cNvPr>
          <p:cNvPicPr>
            <a:picLocks noChangeAspect="1"/>
          </p:cNvPicPr>
          <p:nvPr/>
        </p:nvPicPr>
        <p:blipFill rotWithShape="1">
          <a:blip r:embed="rId4"/>
          <a:srcRect r="75754"/>
          <a:stretch/>
        </p:blipFill>
        <p:spPr>
          <a:xfrm>
            <a:off x="6708458" y="417968"/>
            <a:ext cx="1730693" cy="1052830"/>
          </a:xfrm>
          <a:prstGeom prst="rect">
            <a:avLst/>
          </a:prstGeom>
          <a:ln w="12700">
            <a:noFill/>
          </a:ln>
        </p:spPr>
      </p:pic>
    </p:spTree>
    <p:extLst>
      <p:ext uri="{BB962C8B-B14F-4D97-AF65-F5344CB8AC3E}">
        <p14:creationId xmlns:p14="http://schemas.microsoft.com/office/powerpoint/2010/main" val="1136186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8"/>
          <p:cNvSpPr txBox="1">
            <a:spLocks noGrp="1"/>
          </p:cNvSpPr>
          <p:nvPr>
            <p:ph type="title"/>
          </p:nvPr>
        </p:nvSpPr>
        <p:spPr>
          <a:xfrm>
            <a:off x="512545" y="1615152"/>
            <a:ext cx="8997082"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r>
              <a:rPr lang="en-US"/>
              <a:t>Authority of Senate	</a:t>
            </a:r>
            <a:endParaRPr sz="4000" b="0" i="0" u="none" strike="noStrike" cap="none">
              <a:solidFill>
                <a:schemeClr val="dk2"/>
              </a:solidFill>
              <a:latin typeface="Arial"/>
              <a:ea typeface="Arial"/>
              <a:cs typeface="Arial"/>
              <a:sym typeface="Arial"/>
            </a:endParaRPr>
          </a:p>
        </p:txBody>
      </p:sp>
      <p:sp>
        <p:nvSpPr>
          <p:cNvPr id="136" name="Google Shape;136;p18"/>
          <p:cNvSpPr txBox="1">
            <a:spLocks noGrp="1"/>
          </p:cNvSpPr>
          <p:nvPr>
            <p:ph type="subTitle" idx="4294967295"/>
          </p:nvPr>
        </p:nvSpPr>
        <p:spPr>
          <a:xfrm>
            <a:off x="397411" y="2679875"/>
            <a:ext cx="11579379" cy="3649500"/>
          </a:xfrm>
          <a:prstGeom prst="rect">
            <a:avLst/>
          </a:prstGeom>
          <a:noFill/>
          <a:ln>
            <a:noFill/>
          </a:ln>
        </p:spPr>
        <p:txBody>
          <a:bodyPr spcFirstLastPara="1" wrap="square" lIns="91425" tIns="45700" rIns="91425" bIns="45700" anchor="t" anchorCtr="0">
            <a:noAutofit/>
          </a:bodyPr>
          <a:lstStyle/>
          <a:p>
            <a:pPr marL="0" lvl="0" indent="0" algn="l" rtl="0">
              <a:spcBef>
                <a:spcPts val="600"/>
              </a:spcBef>
              <a:spcAft>
                <a:spcPts val="0"/>
              </a:spcAft>
              <a:buNone/>
            </a:pPr>
            <a:r>
              <a:rPr lang="en-US" sz="1800" b="1"/>
              <a:t>Ed Code 70901(b)(1)(E) </a:t>
            </a:r>
          </a:p>
          <a:p>
            <a:pPr marL="0" lvl="0" indent="0" algn="l" rtl="0">
              <a:spcBef>
                <a:spcPts val="600"/>
              </a:spcBef>
              <a:spcAft>
                <a:spcPts val="0"/>
              </a:spcAft>
              <a:buNone/>
            </a:pPr>
            <a:r>
              <a:rPr lang="en-US" sz="1600">
                <a:solidFill>
                  <a:srgbClr val="333333"/>
                </a:solidFill>
                <a:latin typeface="Verdana"/>
                <a:ea typeface="Verdana"/>
                <a:cs typeface="Verdana"/>
                <a:sym typeface="Verdana"/>
              </a:rPr>
              <a:t>Minimum standards governing procedures established by governing boards of community college districts to ensure faculty, staff, and students the right to participate effectively in district and college governance, and the opportunity to express their opinions at the campus level and to ensure that these opinions are given every reasonable consideration, and the right of academic senates to assume primary responsibility for making recommendations in the areas of curriculum and academic standards.</a:t>
            </a:r>
            <a:endParaRPr sz="1600">
              <a:solidFill>
                <a:srgbClr val="333333"/>
              </a:solidFill>
              <a:latin typeface="Verdana"/>
              <a:ea typeface="Verdana"/>
              <a:cs typeface="Verdana"/>
            </a:endParaRPr>
          </a:p>
          <a:p>
            <a:pPr marL="0" lvl="0" indent="0" algn="l" rtl="0">
              <a:spcBef>
                <a:spcPts val="600"/>
              </a:spcBef>
              <a:spcAft>
                <a:spcPts val="0"/>
              </a:spcAft>
              <a:buNone/>
            </a:pPr>
            <a:r>
              <a:rPr lang="en-US" sz="1800" b="1"/>
              <a:t> </a:t>
            </a:r>
            <a:endParaRPr sz="1800" b="1"/>
          </a:p>
          <a:p>
            <a:pPr marL="0" lvl="0" indent="0" algn="l" rtl="0">
              <a:spcBef>
                <a:spcPts val="600"/>
              </a:spcBef>
              <a:spcAft>
                <a:spcPts val="0"/>
              </a:spcAft>
              <a:buNone/>
            </a:pPr>
            <a:r>
              <a:rPr lang="en-US" sz="1800" b="1"/>
              <a:t>Ed Code 70902(b)(7)</a:t>
            </a:r>
            <a:endParaRPr sz="1800">
              <a:solidFill>
                <a:srgbClr val="333333"/>
              </a:solidFill>
              <a:latin typeface="Verdana"/>
              <a:ea typeface="Verdana"/>
              <a:cs typeface="Verdana"/>
            </a:endParaRPr>
          </a:p>
          <a:p>
            <a:pPr marL="0" lvl="0" indent="0" algn="l" rtl="0">
              <a:spcBef>
                <a:spcPts val="600"/>
              </a:spcBef>
              <a:spcAft>
                <a:spcPts val="0"/>
              </a:spcAft>
              <a:buNone/>
            </a:pPr>
            <a:r>
              <a:rPr lang="en-US" sz="1600">
                <a:solidFill>
                  <a:srgbClr val="333333"/>
                </a:solidFill>
                <a:highlight>
                  <a:srgbClr val="FFFFFF"/>
                </a:highlight>
                <a:latin typeface="Verdana"/>
                <a:ea typeface="Verdana"/>
                <a:cs typeface="Verdana"/>
                <a:sym typeface="Verdana"/>
              </a:rPr>
              <a:t>Establish procedures that are consistent with minimum standards established by the board of governors to ensure faculty, staff, and students the opportunity to express their opinions at the campus level, to ensure that these opinions are given every reasonable consideration, to ensure the right to participate effectively in district and college governance, and to ensure the right of academic senates to assume primary responsibility for making recommendations in the areas of curriculum and academic standards.</a:t>
            </a:r>
            <a:endParaRPr sz="1600">
              <a:solidFill>
                <a:srgbClr val="333333"/>
              </a:solidFill>
              <a:highlight>
                <a:srgbClr val="FFFFFF"/>
              </a:highlight>
              <a:latin typeface="Verdana"/>
              <a:ea typeface="Verdana"/>
              <a:cs typeface="Verdana"/>
            </a:endParaRPr>
          </a:p>
          <a:p>
            <a:pPr marL="0" lvl="0" indent="0" algn="l" rtl="0">
              <a:spcBef>
                <a:spcPts val="600"/>
              </a:spcBef>
              <a:spcAft>
                <a:spcPts val="0"/>
              </a:spcAft>
              <a:buNone/>
            </a:pPr>
            <a:r>
              <a:rPr lang="en-US" sz="1800">
                <a:solidFill>
                  <a:srgbClr val="333333"/>
                </a:solidFill>
                <a:highlight>
                  <a:srgbClr val="FFFFFF"/>
                </a:highlight>
                <a:latin typeface="Verdana"/>
                <a:ea typeface="Verdana"/>
                <a:cs typeface="Verdana"/>
                <a:sym typeface="Verdana"/>
              </a:rPr>
              <a:t> </a:t>
            </a:r>
            <a:endParaRPr sz="1800">
              <a:solidFill>
                <a:srgbClr val="333333"/>
              </a:solidFill>
              <a:highlight>
                <a:srgbClr val="FFFFFF"/>
              </a:highlight>
              <a:latin typeface="Verdana"/>
              <a:ea typeface="Verdana"/>
              <a:cs typeface="Verdana"/>
            </a:endParaRPr>
          </a:p>
          <a:p>
            <a:pPr marL="0" lvl="0" indent="0" algn="l" rtl="0">
              <a:lnSpc>
                <a:spcPct val="80000"/>
              </a:lnSpc>
              <a:spcBef>
                <a:spcPts val="600"/>
              </a:spcBef>
              <a:spcAft>
                <a:spcPts val="0"/>
              </a:spcAft>
              <a:buClr>
                <a:schemeClr val="dk1"/>
              </a:buClr>
              <a:buSzPts val="1100"/>
              <a:buFont typeface="Arial"/>
              <a:buNone/>
            </a:pPr>
            <a:endParaRPr sz="1800">
              <a:solidFill>
                <a:srgbClr val="333333"/>
              </a:solidFill>
              <a:highlight>
                <a:srgbClr val="FFFFFF"/>
              </a:highlight>
              <a:latin typeface="Verdana"/>
              <a:ea typeface="Verdana"/>
              <a:cs typeface="Verdana"/>
              <a:sym typeface="Verdana"/>
            </a:endParaRPr>
          </a:p>
        </p:txBody>
      </p:sp>
      <p:pic>
        <p:nvPicPr>
          <p:cNvPr id="2" name="Picture 1">
            <a:extLst>
              <a:ext uri="{FF2B5EF4-FFF2-40B4-BE49-F238E27FC236}">
                <a16:creationId xmlns:a16="http://schemas.microsoft.com/office/drawing/2014/main" id="{201E0EC5-645C-FB6F-5428-9AE6978B0999}"/>
              </a:ext>
            </a:extLst>
          </p:cNvPr>
          <p:cNvPicPr>
            <a:picLocks noChangeAspect="1"/>
          </p:cNvPicPr>
          <p:nvPr/>
        </p:nvPicPr>
        <p:blipFill rotWithShape="1">
          <a:blip r:embed="rId3"/>
          <a:srcRect l="10958" t="6680"/>
          <a:stretch/>
        </p:blipFill>
        <p:spPr>
          <a:xfrm>
            <a:off x="4012646" y="427493"/>
            <a:ext cx="1003674" cy="1015858"/>
          </a:xfrm>
          <a:prstGeom prst="rect">
            <a:avLst/>
          </a:prstGeom>
        </p:spPr>
      </p:pic>
      <p:pic>
        <p:nvPicPr>
          <p:cNvPr id="3" name="Picture 2">
            <a:extLst>
              <a:ext uri="{FF2B5EF4-FFF2-40B4-BE49-F238E27FC236}">
                <a16:creationId xmlns:a16="http://schemas.microsoft.com/office/drawing/2014/main" id="{AB59BE0D-D72B-DC40-42B6-9A819D288CD2}"/>
              </a:ext>
            </a:extLst>
          </p:cNvPr>
          <p:cNvPicPr>
            <a:picLocks noChangeAspect="1"/>
          </p:cNvPicPr>
          <p:nvPr/>
        </p:nvPicPr>
        <p:blipFill rotWithShape="1">
          <a:blip r:embed="rId4"/>
          <a:srcRect r="75754"/>
          <a:stretch/>
        </p:blipFill>
        <p:spPr>
          <a:xfrm>
            <a:off x="6708458" y="417968"/>
            <a:ext cx="1730693" cy="1052830"/>
          </a:xfrm>
          <a:prstGeom prst="rect">
            <a:avLst/>
          </a:prstGeom>
          <a:ln w="12700">
            <a:noFill/>
          </a:ln>
        </p:spPr>
      </p:pic>
    </p:spTree>
    <p:extLst>
      <p:ext uri="{BB962C8B-B14F-4D97-AF65-F5344CB8AC3E}">
        <p14:creationId xmlns:p14="http://schemas.microsoft.com/office/powerpoint/2010/main" val="400304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9"/>
          <p:cNvSpPr txBox="1">
            <a:spLocks noGrp="1"/>
          </p:cNvSpPr>
          <p:nvPr>
            <p:ph type="title"/>
          </p:nvPr>
        </p:nvSpPr>
        <p:spPr>
          <a:xfrm>
            <a:off x="200070" y="1549368"/>
            <a:ext cx="8229600"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r>
              <a:rPr lang="en-US"/>
              <a:t>Academic and Professional Matters</a:t>
            </a:r>
            <a:endParaRPr sz="4000" b="0" i="0" u="none" strike="noStrike" cap="none">
              <a:solidFill>
                <a:schemeClr val="dk2"/>
              </a:solidFill>
              <a:latin typeface="Arial"/>
              <a:ea typeface="Arial"/>
              <a:cs typeface="Arial"/>
              <a:sym typeface="Arial"/>
            </a:endParaRPr>
          </a:p>
        </p:txBody>
      </p:sp>
      <p:sp>
        <p:nvSpPr>
          <p:cNvPr id="145" name="Google Shape;145;p19"/>
          <p:cNvSpPr txBox="1">
            <a:spLocks noGrp="1"/>
          </p:cNvSpPr>
          <p:nvPr>
            <p:ph type="subTitle" idx="4294967295"/>
          </p:nvPr>
        </p:nvSpPr>
        <p:spPr>
          <a:xfrm>
            <a:off x="430314" y="2799925"/>
            <a:ext cx="10526833" cy="34455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600"/>
              </a:spcBef>
              <a:spcAft>
                <a:spcPts val="0"/>
              </a:spcAft>
              <a:buNone/>
            </a:pPr>
            <a:r>
              <a:rPr lang="en-US" b="1"/>
              <a:t>Title 5 §53200 (c) </a:t>
            </a:r>
          </a:p>
          <a:p>
            <a:pPr marL="0" lvl="0" indent="0" algn="l" rtl="0">
              <a:spcBef>
                <a:spcPts val="600"/>
              </a:spcBef>
              <a:spcAft>
                <a:spcPts val="0"/>
              </a:spcAft>
              <a:buNone/>
            </a:pPr>
            <a:r>
              <a:rPr lang="en-US">
                <a:solidFill>
                  <a:srgbClr val="FF0000"/>
                </a:solidFill>
              </a:rPr>
              <a:t>“Academic and professional matters”</a:t>
            </a:r>
            <a:r>
              <a:rPr lang="en-US"/>
              <a:t> means the following policy development and implementation matters</a:t>
            </a:r>
            <a:endParaRPr b="1"/>
          </a:p>
          <a:p>
            <a:pPr marL="457200" lvl="0" indent="-381000" algn="l" rtl="0">
              <a:lnSpc>
                <a:spcPct val="100000"/>
              </a:lnSpc>
              <a:spcBef>
                <a:spcPts val="600"/>
              </a:spcBef>
              <a:spcAft>
                <a:spcPts val="0"/>
              </a:spcAft>
              <a:buSzPts val="2400"/>
              <a:buAutoNum type="arabicPeriod"/>
            </a:pPr>
            <a:r>
              <a:rPr lang="en-US"/>
              <a:t>Curriculum, including establishing prerequisites</a:t>
            </a:r>
            <a:endParaRPr/>
          </a:p>
          <a:p>
            <a:pPr marL="457200" lvl="0" indent="-381000" algn="l" rtl="0">
              <a:lnSpc>
                <a:spcPct val="100000"/>
              </a:lnSpc>
              <a:spcBef>
                <a:spcPts val="1000"/>
              </a:spcBef>
              <a:spcAft>
                <a:spcPts val="0"/>
              </a:spcAft>
              <a:buSzPts val="2400"/>
              <a:buAutoNum type="arabicPeriod"/>
            </a:pPr>
            <a:r>
              <a:rPr lang="en-US"/>
              <a:t>Degree &amp; Certificate Requirements</a:t>
            </a:r>
            <a:endParaRPr/>
          </a:p>
          <a:p>
            <a:pPr marL="457200" lvl="0" indent="-381000" algn="l" rtl="0">
              <a:lnSpc>
                <a:spcPct val="100000"/>
              </a:lnSpc>
              <a:spcBef>
                <a:spcPts val="1000"/>
              </a:spcBef>
              <a:spcAft>
                <a:spcPts val="0"/>
              </a:spcAft>
              <a:buSzPts val="2400"/>
              <a:buAutoNum type="arabicPeriod"/>
            </a:pPr>
            <a:r>
              <a:rPr lang="en-US"/>
              <a:t>Grading Policies</a:t>
            </a:r>
            <a:endParaRPr/>
          </a:p>
          <a:p>
            <a:pPr marL="457200" lvl="0" indent="-381000" algn="l" rtl="0">
              <a:lnSpc>
                <a:spcPct val="100000"/>
              </a:lnSpc>
              <a:spcBef>
                <a:spcPts val="1000"/>
              </a:spcBef>
              <a:spcAft>
                <a:spcPts val="0"/>
              </a:spcAft>
              <a:buSzPts val="2400"/>
              <a:buAutoNum type="arabicPeriod"/>
            </a:pPr>
            <a:r>
              <a:rPr lang="en-US"/>
              <a:t>Educational Program Development</a:t>
            </a:r>
            <a:endParaRPr/>
          </a:p>
          <a:p>
            <a:pPr marL="457200" lvl="0" indent="-381000" algn="l" rtl="0">
              <a:lnSpc>
                <a:spcPct val="100000"/>
              </a:lnSpc>
              <a:spcBef>
                <a:spcPts val="1000"/>
              </a:spcBef>
              <a:spcAft>
                <a:spcPts val="0"/>
              </a:spcAft>
              <a:buSzPts val="2400"/>
              <a:buAutoNum type="arabicPeriod"/>
            </a:pPr>
            <a:r>
              <a:rPr lang="en-US"/>
              <a:t>Standards &amp; Policies regarding Student Preparation and Success</a:t>
            </a:r>
            <a:endParaRPr/>
          </a:p>
          <a:p>
            <a:pPr marL="457200" lvl="0" indent="0" algn="l" rtl="0">
              <a:lnSpc>
                <a:spcPct val="80000"/>
              </a:lnSpc>
              <a:spcBef>
                <a:spcPts val="1000"/>
              </a:spcBef>
              <a:spcAft>
                <a:spcPts val="0"/>
              </a:spcAft>
              <a:buNone/>
            </a:pPr>
            <a:endParaRPr/>
          </a:p>
        </p:txBody>
      </p:sp>
      <p:pic>
        <p:nvPicPr>
          <p:cNvPr id="2" name="Picture 1">
            <a:extLst>
              <a:ext uri="{FF2B5EF4-FFF2-40B4-BE49-F238E27FC236}">
                <a16:creationId xmlns:a16="http://schemas.microsoft.com/office/drawing/2014/main" id="{A5087217-6E59-0461-3CDB-B7AF1F7A79A5}"/>
              </a:ext>
            </a:extLst>
          </p:cNvPr>
          <p:cNvPicPr>
            <a:picLocks noChangeAspect="1"/>
          </p:cNvPicPr>
          <p:nvPr/>
        </p:nvPicPr>
        <p:blipFill rotWithShape="1">
          <a:blip r:embed="rId3"/>
          <a:srcRect l="10958" t="6680"/>
          <a:stretch/>
        </p:blipFill>
        <p:spPr>
          <a:xfrm>
            <a:off x="4012646" y="427493"/>
            <a:ext cx="1003674" cy="1015858"/>
          </a:xfrm>
          <a:prstGeom prst="rect">
            <a:avLst/>
          </a:prstGeom>
        </p:spPr>
      </p:pic>
      <p:pic>
        <p:nvPicPr>
          <p:cNvPr id="3" name="Picture 2">
            <a:extLst>
              <a:ext uri="{FF2B5EF4-FFF2-40B4-BE49-F238E27FC236}">
                <a16:creationId xmlns:a16="http://schemas.microsoft.com/office/drawing/2014/main" id="{90A59CC7-73B3-313B-3EBC-3A174A36DD44}"/>
              </a:ext>
            </a:extLst>
          </p:cNvPr>
          <p:cNvPicPr>
            <a:picLocks noChangeAspect="1"/>
          </p:cNvPicPr>
          <p:nvPr/>
        </p:nvPicPr>
        <p:blipFill rotWithShape="1">
          <a:blip r:embed="rId4"/>
          <a:srcRect r="75754"/>
          <a:stretch/>
        </p:blipFill>
        <p:spPr>
          <a:xfrm>
            <a:off x="6708458" y="417968"/>
            <a:ext cx="1730693" cy="1052830"/>
          </a:xfrm>
          <a:prstGeom prst="rect">
            <a:avLst/>
          </a:prstGeom>
          <a:ln w="1270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0"/>
          <p:cNvSpPr txBox="1">
            <a:spLocks noGrp="1"/>
          </p:cNvSpPr>
          <p:nvPr>
            <p:ph type="title"/>
          </p:nvPr>
        </p:nvSpPr>
        <p:spPr>
          <a:xfrm>
            <a:off x="200070" y="1439728"/>
            <a:ext cx="8229600"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r>
              <a:rPr lang="en-US"/>
              <a:t>Academic and Professional Matters</a:t>
            </a:r>
            <a:endParaRPr sz="4000" b="0" i="0" u="none" strike="noStrike" cap="none">
              <a:solidFill>
                <a:schemeClr val="dk2"/>
              </a:solidFill>
              <a:latin typeface="Arial"/>
              <a:ea typeface="Arial"/>
              <a:cs typeface="Arial"/>
              <a:sym typeface="Arial"/>
            </a:endParaRPr>
          </a:p>
        </p:txBody>
      </p:sp>
      <p:sp>
        <p:nvSpPr>
          <p:cNvPr id="153" name="Google Shape;153;p20"/>
          <p:cNvSpPr txBox="1">
            <a:spLocks noGrp="1"/>
          </p:cNvSpPr>
          <p:nvPr>
            <p:ph type="subTitle" idx="4294967295"/>
          </p:nvPr>
        </p:nvSpPr>
        <p:spPr>
          <a:xfrm>
            <a:off x="704403" y="2613544"/>
            <a:ext cx="8312100" cy="38292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AutoNum type="arabicPeriod" startAt="6"/>
            </a:pPr>
            <a:r>
              <a:rPr lang="en-US"/>
              <a:t>College governance structures, as related to faculty roles</a:t>
            </a:r>
            <a:endParaRPr/>
          </a:p>
          <a:p>
            <a:pPr marL="457200" lvl="0" indent="-381000" algn="l" rtl="0">
              <a:lnSpc>
                <a:spcPct val="115000"/>
              </a:lnSpc>
              <a:spcBef>
                <a:spcPts val="0"/>
              </a:spcBef>
              <a:spcAft>
                <a:spcPts val="0"/>
              </a:spcAft>
              <a:buSzPts val="2400"/>
              <a:buAutoNum type="arabicPeriod" startAt="6"/>
            </a:pPr>
            <a:r>
              <a:rPr lang="en-US"/>
              <a:t>Faculty roles and involvement in accreditation process</a:t>
            </a:r>
            <a:endParaRPr/>
          </a:p>
          <a:p>
            <a:pPr marL="457200" lvl="0" indent="-381000" algn="l" rtl="0">
              <a:lnSpc>
                <a:spcPct val="115000"/>
              </a:lnSpc>
              <a:spcBef>
                <a:spcPts val="0"/>
              </a:spcBef>
              <a:spcAft>
                <a:spcPts val="0"/>
              </a:spcAft>
              <a:buSzPts val="2400"/>
              <a:buAutoNum type="arabicPeriod" startAt="6"/>
            </a:pPr>
            <a:r>
              <a:rPr lang="en-US"/>
              <a:t>Policies for faculty professional development activities</a:t>
            </a:r>
          </a:p>
          <a:p>
            <a:pPr marL="457200" lvl="0" indent="-381000" algn="l" rtl="0">
              <a:lnSpc>
                <a:spcPct val="115000"/>
              </a:lnSpc>
              <a:spcBef>
                <a:spcPts val="0"/>
              </a:spcBef>
              <a:spcAft>
                <a:spcPts val="0"/>
              </a:spcAft>
              <a:buSzPts val="2400"/>
              <a:buAutoNum type="arabicPeriod" startAt="6"/>
            </a:pPr>
            <a:r>
              <a:rPr lang="en-US"/>
              <a:t>Processes for program review</a:t>
            </a:r>
            <a:endParaRPr/>
          </a:p>
          <a:p>
            <a:pPr marL="457200" lvl="0" indent="-381000" algn="l" rtl="0">
              <a:lnSpc>
                <a:spcPct val="115000"/>
              </a:lnSpc>
              <a:spcBef>
                <a:spcPts val="0"/>
              </a:spcBef>
              <a:spcAft>
                <a:spcPts val="0"/>
              </a:spcAft>
              <a:buSzPts val="2400"/>
              <a:buFont typeface="Calibri"/>
              <a:buAutoNum type="arabicPeriod" startAt="6"/>
            </a:pPr>
            <a:r>
              <a:rPr lang="en-US"/>
              <a:t>Processes for institutional planning and budget development</a:t>
            </a:r>
            <a:endParaRPr/>
          </a:p>
          <a:p>
            <a:pPr marL="0" lvl="0" indent="0" algn="l" rtl="0">
              <a:lnSpc>
                <a:spcPct val="115000"/>
              </a:lnSpc>
              <a:spcBef>
                <a:spcPts val="0"/>
              </a:spcBef>
              <a:spcAft>
                <a:spcPts val="0"/>
              </a:spcAft>
              <a:buNone/>
            </a:pPr>
            <a:r>
              <a:rPr lang="en-US">
                <a:solidFill>
                  <a:schemeClr val="accent1"/>
                </a:solidFill>
              </a:rPr>
              <a:t>+ 1 </a:t>
            </a:r>
            <a:r>
              <a:rPr lang="en-US"/>
              <a:t>Other academic and professional matters as mutually agreed upon.</a:t>
            </a:r>
            <a:endParaRPr/>
          </a:p>
          <a:p>
            <a:pPr marL="0" lvl="0" indent="0" algn="l" rtl="0">
              <a:lnSpc>
                <a:spcPct val="80000"/>
              </a:lnSpc>
              <a:spcBef>
                <a:spcPts val="600"/>
              </a:spcBef>
              <a:spcAft>
                <a:spcPts val="0"/>
              </a:spcAft>
              <a:buNone/>
            </a:pPr>
            <a:endParaRPr/>
          </a:p>
        </p:txBody>
      </p:sp>
      <p:pic>
        <p:nvPicPr>
          <p:cNvPr id="2" name="Picture 1">
            <a:extLst>
              <a:ext uri="{FF2B5EF4-FFF2-40B4-BE49-F238E27FC236}">
                <a16:creationId xmlns:a16="http://schemas.microsoft.com/office/drawing/2014/main" id="{C8ED82A4-DCBD-1E8C-3BCA-72B14E6F076F}"/>
              </a:ext>
            </a:extLst>
          </p:cNvPr>
          <p:cNvPicPr>
            <a:picLocks noChangeAspect="1"/>
          </p:cNvPicPr>
          <p:nvPr/>
        </p:nvPicPr>
        <p:blipFill rotWithShape="1">
          <a:blip r:embed="rId3"/>
          <a:srcRect l="10958" t="6680"/>
          <a:stretch/>
        </p:blipFill>
        <p:spPr>
          <a:xfrm>
            <a:off x="4012646" y="427493"/>
            <a:ext cx="1003674" cy="1015858"/>
          </a:xfrm>
          <a:prstGeom prst="rect">
            <a:avLst/>
          </a:prstGeom>
        </p:spPr>
      </p:pic>
      <p:pic>
        <p:nvPicPr>
          <p:cNvPr id="3" name="Picture 2">
            <a:extLst>
              <a:ext uri="{FF2B5EF4-FFF2-40B4-BE49-F238E27FC236}">
                <a16:creationId xmlns:a16="http://schemas.microsoft.com/office/drawing/2014/main" id="{A1F2EA99-6B8C-1BFC-C38A-D279E97AB857}"/>
              </a:ext>
            </a:extLst>
          </p:cNvPr>
          <p:cNvPicPr>
            <a:picLocks noChangeAspect="1"/>
          </p:cNvPicPr>
          <p:nvPr/>
        </p:nvPicPr>
        <p:blipFill rotWithShape="1">
          <a:blip r:embed="rId4"/>
          <a:srcRect r="75754"/>
          <a:stretch/>
        </p:blipFill>
        <p:spPr>
          <a:xfrm>
            <a:off x="6708458" y="417968"/>
            <a:ext cx="1730693" cy="1052830"/>
          </a:xfrm>
          <a:prstGeom prst="rect">
            <a:avLst/>
          </a:prstGeom>
          <a:ln w="12700">
            <a:noFill/>
          </a:ln>
        </p:spPr>
      </p:pic>
    </p:spTree>
    <p:extLst>
      <p:ext uri="{BB962C8B-B14F-4D97-AF65-F5344CB8AC3E}">
        <p14:creationId xmlns:p14="http://schemas.microsoft.com/office/powerpoint/2010/main" val="1128011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9"/>
          <p:cNvSpPr txBox="1">
            <a:spLocks noGrp="1"/>
          </p:cNvSpPr>
          <p:nvPr>
            <p:ph type="title"/>
          </p:nvPr>
        </p:nvSpPr>
        <p:spPr>
          <a:xfrm>
            <a:off x="200070" y="1713828"/>
            <a:ext cx="8229600"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r>
              <a:rPr lang="en-US" sz="3300" b="1"/>
              <a:t>Possible Areas of Overlapping Purview</a:t>
            </a:r>
            <a:endParaRPr sz="3300" b="1" i="0" u="none" strike="noStrike" cap="none">
              <a:solidFill>
                <a:schemeClr val="dk2"/>
              </a:solidFill>
            </a:endParaRPr>
          </a:p>
        </p:txBody>
      </p:sp>
      <p:sp>
        <p:nvSpPr>
          <p:cNvPr id="224" name="Google Shape;224;p29"/>
          <p:cNvSpPr txBox="1">
            <a:spLocks noGrp="1"/>
          </p:cNvSpPr>
          <p:nvPr>
            <p:ph type="subTitle" idx="4294967295"/>
          </p:nvPr>
        </p:nvSpPr>
        <p:spPr>
          <a:xfrm>
            <a:off x="2206487" y="2756069"/>
            <a:ext cx="8312100" cy="3445500"/>
          </a:xfrm>
          <a:prstGeom prst="rect">
            <a:avLst/>
          </a:prstGeom>
          <a:noFill/>
          <a:ln>
            <a:noFill/>
          </a:ln>
        </p:spPr>
        <p:txBody>
          <a:bodyPr spcFirstLastPara="1" wrap="square" lIns="91425" tIns="45700" rIns="91425" bIns="45700" anchor="t" anchorCtr="0">
            <a:noAutofit/>
          </a:bodyPr>
          <a:lstStyle/>
          <a:p>
            <a:pPr marL="457200" lvl="0" indent="-339090" algn="l" rtl="0">
              <a:lnSpc>
                <a:spcPct val="115000"/>
              </a:lnSpc>
              <a:spcBef>
                <a:spcPts val="0"/>
              </a:spcBef>
              <a:spcAft>
                <a:spcPts val="0"/>
              </a:spcAft>
              <a:buSzPts val="1740"/>
              <a:buChar char="●"/>
            </a:pPr>
            <a:r>
              <a:rPr lang="en-US" sz="2100"/>
              <a:t>Academic Calendar</a:t>
            </a:r>
            <a:endParaRPr sz="2100"/>
          </a:p>
          <a:p>
            <a:pPr marL="457200" lvl="0" indent="-339090" algn="l" rtl="0">
              <a:lnSpc>
                <a:spcPct val="115000"/>
              </a:lnSpc>
              <a:spcBef>
                <a:spcPts val="0"/>
              </a:spcBef>
              <a:spcAft>
                <a:spcPts val="0"/>
              </a:spcAft>
              <a:buSzPts val="1740"/>
              <a:buChar char="●"/>
            </a:pPr>
            <a:r>
              <a:rPr lang="en-US" sz="2100"/>
              <a:t>Faculty Evaluations</a:t>
            </a:r>
            <a:endParaRPr sz="2100"/>
          </a:p>
          <a:p>
            <a:pPr marL="457200" lvl="0" indent="-339090" algn="l" rtl="0">
              <a:lnSpc>
                <a:spcPct val="115000"/>
              </a:lnSpc>
              <a:spcBef>
                <a:spcPts val="0"/>
              </a:spcBef>
              <a:spcAft>
                <a:spcPts val="0"/>
              </a:spcAft>
              <a:buSzPts val="1740"/>
              <a:buChar char="●"/>
            </a:pPr>
            <a:r>
              <a:rPr lang="en-US" sz="2100"/>
              <a:t>Tenure Review Process</a:t>
            </a:r>
            <a:endParaRPr sz="2100"/>
          </a:p>
          <a:p>
            <a:pPr marL="457200" lvl="0" indent="-339090" algn="l" rtl="0">
              <a:lnSpc>
                <a:spcPct val="115000"/>
              </a:lnSpc>
              <a:spcBef>
                <a:spcPts val="0"/>
              </a:spcBef>
              <a:spcAft>
                <a:spcPts val="0"/>
              </a:spcAft>
              <a:buSzPts val="1740"/>
              <a:buChar char="●"/>
            </a:pPr>
            <a:r>
              <a:rPr lang="en-US" sz="2100"/>
              <a:t>Faculty Hiring Procedures</a:t>
            </a:r>
            <a:endParaRPr sz="2100"/>
          </a:p>
          <a:p>
            <a:pPr marL="457200" lvl="0" indent="-339090" algn="l" rtl="0">
              <a:lnSpc>
                <a:spcPct val="115000"/>
              </a:lnSpc>
              <a:spcBef>
                <a:spcPts val="0"/>
              </a:spcBef>
              <a:spcAft>
                <a:spcPts val="0"/>
              </a:spcAft>
              <a:buSzPts val="1740"/>
              <a:buChar char="●"/>
            </a:pPr>
            <a:r>
              <a:rPr lang="en-US" sz="2100"/>
              <a:t>Enrollment Management</a:t>
            </a:r>
            <a:endParaRPr sz="2100"/>
          </a:p>
          <a:p>
            <a:pPr marL="457200" lvl="0" indent="-339090" algn="l" rtl="0">
              <a:lnSpc>
                <a:spcPct val="115000"/>
              </a:lnSpc>
              <a:spcBef>
                <a:spcPts val="0"/>
              </a:spcBef>
              <a:spcAft>
                <a:spcPts val="0"/>
              </a:spcAft>
              <a:buSzPts val="1740"/>
              <a:buChar char="●"/>
            </a:pPr>
            <a:r>
              <a:rPr lang="en-US" sz="2100"/>
              <a:t>Program Viability/Discontinuance</a:t>
            </a:r>
            <a:endParaRPr sz="2100"/>
          </a:p>
          <a:p>
            <a:pPr marL="457200" lvl="0" indent="-339090" algn="l" rtl="0">
              <a:lnSpc>
                <a:spcPct val="115000"/>
              </a:lnSpc>
              <a:spcBef>
                <a:spcPts val="0"/>
              </a:spcBef>
              <a:spcAft>
                <a:spcPts val="0"/>
              </a:spcAft>
              <a:buSzPts val="1740"/>
              <a:buChar char="●"/>
            </a:pPr>
            <a:r>
              <a:rPr lang="en-US" sz="2100"/>
              <a:t>Office Assignment</a:t>
            </a:r>
            <a:endParaRPr sz="2100"/>
          </a:p>
          <a:p>
            <a:pPr marL="457200" lvl="0" indent="-339090" algn="l" rtl="0">
              <a:lnSpc>
                <a:spcPct val="115000"/>
              </a:lnSpc>
              <a:spcBef>
                <a:spcPts val="0"/>
              </a:spcBef>
              <a:spcAft>
                <a:spcPts val="0"/>
              </a:spcAft>
              <a:buSzPts val="1740"/>
              <a:buChar char="●"/>
            </a:pPr>
            <a:r>
              <a:rPr lang="en-US" sz="2100"/>
              <a:t>Textbooks</a:t>
            </a:r>
            <a:endParaRPr sz="2100"/>
          </a:p>
          <a:p>
            <a:pPr marL="457200" lvl="0" indent="-339090" algn="l" rtl="0">
              <a:lnSpc>
                <a:spcPct val="115000"/>
              </a:lnSpc>
              <a:spcBef>
                <a:spcPts val="0"/>
              </a:spcBef>
              <a:spcAft>
                <a:spcPts val="0"/>
              </a:spcAft>
              <a:buSzPts val="1740"/>
              <a:buChar char="●"/>
            </a:pPr>
            <a:r>
              <a:rPr lang="en-US" sz="2100"/>
              <a:t>Professional Development</a:t>
            </a:r>
            <a:endParaRPr sz="2100"/>
          </a:p>
          <a:p>
            <a:pPr marL="457200" lvl="0" indent="-339090" algn="l" rtl="0">
              <a:lnSpc>
                <a:spcPct val="115000"/>
              </a:lnSpc>
              <a:spcBef>
                <a:spcPts val="0"/>
              </a:spcBef>
              <a:spcAft>
                <a:spcPts val="0"/>
              </a:spcAft>
              <a:buSzPts val="1740"/>
              <a:buChar char="●"/>
            </a:pPr>
            <a:r>
              <a:rPr lang="en-US" sz="2100"/>
              <a:t>Academic Freedom</a:t>
            </a:r>
            <a:endParaRPr sz="2100"/>
          </a:p>
          <a:p>
            <a:pPr marL="0" marR="0" lvl="0" indent="0" algn="l" rtl="0">
              <a:spcBef>
                <a:spcPts val="0"/>
              </a:spcBef>
              <a:spcAft>
                <a:spcPts val="0"/>
              </a:spcAft>
              <a:buClr>
                <a:schemeClr val="accent1"/>
              </a:buClr>
              <a:buSzPts val="2040"/>
              <a:buFont typeface="Arial"/>
              <a:buNone/>
            </a:pPr>
            <a:endParaRPr/>
          </a:p>
        </p:txBody>
      </p:sp>
      <p:pic>
        <p:nvPicPr>
          <p:cNvPr id="2" name="Picture 1">
            <a:extLst>
              <a:ext uri="{FF2B5EF4-FFF2-40B4-BE49-F238E27FC236}">
                <a16:creationId xmlns:a16="http://schemas.microsoft.com/office/drawing/2014/main" id="{922F074C-5785-2358-87BC-5B809D440AA7}"/>
              </a:ext>
            </a:extLst>
          </p:cNvPr>
          <p:cNvPicPr>
            <a:picLocks noChangeAspect="1"/>
          </p:cNvPicPr>
          <p:nvPr/>
        </p:nvPicPr>
        <p:blipFill rotWithShape="1">
          <a:blip r:embed="rId3"/>
          <a:srcRect l="10958" t="6680"/>
          <a:stretch/>
        </p:blipFill>
        <p:spPr>
          <a:xfrm>
            <a:off x="4012646" y="427493"/>
            <a:ext cx="1003674" cy="1015858"/>
          </a:xfrm>
          <a:prstGeom prst="rect">
            <a:avLst/>
          </a:prstGeom>
        </p:spPr>
      </p:pic>
      <p:pic>
        <p:nvPicPr>
          <p:cNvPr id="3" name="Picture 2">
            <a:extLst>
              <a:ext uri="{FF2B5EF4-FFF2-40B4-BE49-F238E27FC236}">
                <a16:creationId xmlns:a16="http://schemas.microsoft.com/office/drawing/2014/main" id="{D391D6B0-4EA2-4739-F29F-15F12F220EFF}"/>
              </a:ext>
            </a:extLst>
          </p:cNvPr>
          <p:cNvPicPr>
            <a:picLocks noChangeAspect="1"/>
          </p:cNvPicPr>
          <p:nvPr/>
        </p:nvPicPr>
        <p:blipFill rotWithShape="1">
          <a:blip r:embed="rId4"/>
          <a:srcRect r="75754"/>
          <a:stretch/>
        </p:blipFill>
        <p:spPr>
          <a:xfrm>
            <a:off x="6708458" y="417968"/>
            <a:ext cx="1730693" cy="1052830"/>
          </a:xfrm>
          <a:prstGeom prst="rect">
            <a:avLst/>
          </a:prstGeom>
          <a:ln w="1270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0"/>
          <p:cNvSpPr txBox="1">
            <a:spLocks noGrp="1"/>
          </p:cNvSpPr>
          <p:nvPr>
            <p:ph type="title"/>
          </p:nvPr>
        </p:nvSpPr>
        <p:spPr>
          <a:xfrm>
            <a:off x="211529" y="1581118"/>
            <a:ext cx="8229600"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endParaRPr sz="3600"/>
          </a:p>
          <a:p>
            <a:pPr marL="0" marR="0" lvl="0" indent="0" algn="l" rtl="0">
              <a:spcBef>
                <a:spcPts val="0"/>
              </a:spcBef>
              <a:spcAft>
                <a:spcPts val="0"/>
              </a:spcAft>
              <a:buClr>
                <a:schemeClr val="dk2"/>
              </a:buClr>
              <a:buSzPts val="4000"/>
              <a:buFont typeface="Arial"/>
              <a:buNone/>
            </a:pPr>
            <a:r>
              <a:rPr lang="en-US" sz="3600"/>
              <a:t>Opportunities:</a:t>
            </a:r>
            <a:endParaRPr sz="3600"/>
          </a:p>
          <a:p>
            <a:pPr marL="0" marR="0" lvl="0" indent="0" algn="l" rtl="0">
              <a:spcBef>
                <a:spcPts val="0"/>
              </a:spcBef>
              <a:spcAft>
                <a:spcPts val="0"/>
              </a:spcAft>
              <a:buClr>
                <a:schemeClr val="dk2"/>
              </a:buClr>
              <a:buSzPts val="4000"/>
              <a:buFont typeface="Arial"/>
              <a:buNone/>
            </a:pPr>
            <a:endParaRPr sz="3600" b="0" i="0" u="none" strike="noStrike" cap="none">
              <a:solidFill>
                <a:schemeClr val="dk2"/>
              </a:solidFill>
              <a:latin typeface="Arial"/>
              <a:ea typeface="Arial"/>
              <a:cs typeface="Arial"/>
              <a:sym typeface="Arial"/>
            </a:endParaRPr>
          </a:p>
        </p:txBody>
      </p:sp>
      <p:sp>
        <p:nvSpPr>
          <p:cNvPr id="232" name="Google Shape;232;p30"/>
          <p:cNvSpPr txBox="1">
            <a:spLocks noGrp="1"/>
          </p:cNvSpPr>
          <p:nvPr>
            <p:ph type="subTitle" idx="4294967295"/>
          </p:nvPr>
        </p:nvSpPr>
        <p:spPr>
          <a:xfrm>
            <a:off x="2206487" y="2756069"/>
            <a:ext cx="8312100" cy="3445500"/>
          </a:xfrm>
          <a:prstGeom prst="rect">
            <a:avLst/>
          </a:prstGeom>
          <a:noFill/>
          <a:ln>
            <a:noFill/>
          </a:ln>
        </p:spPr>
        <p:txBody>
          <a:bodyPr spcFirstLastPara="1" wrap="square" lIns="91425" tIns="45700" rIns="91425" bIns="45700" anchor="t" anchorCtr="0">
            <a:noAutofit/>
          </a:bodyPr>
          <a:lstStyle/>
          <a:p>
            <a:pPr marL="457200" marR="0" lvl="0" indent="-400050" algn="l" rtl="0">
              <a:spcBef>
                <a:spcPts val="0"/>
              </a:spcBef>
              <a:spcAft>
                <a:spcPts val="0"/>
              </a:spcAft>
              <a:buClr>
                <a:srgbClr val="000000"/>
              </a:buClr>
              <a:buSzPts val="2700"/>
              <a:buChar char="●"/>
            </a:pPr>
            <a:r>
              <a:rPr lang="en-US" sz="2700">
                <a:solidFill>
                  <a:schemeClr val="dk2"/>
                </a:solidFill>
              </a:rPr>
              <a:t>Collegiality and conversation</a:t>
            </a:r>
            <a:endParaRPr sz="2700">
              <a:solidFill>
                <a:schemeClr val="dk2"/>
              </a:solidFill>
            </a:endParaRPr>
          </a:p>
          <a:p>
            <a:pPr marL="457200" lvl="0" indent="-400050" algn="l" rtl="0">
              <a:spcBef>
                <a:spcPts val="0"/>
              </a:spcBef>
              <a:spcAft>
                <a:spcPts val="0"/>
              </a:spcAft>
              <a:buClr>
                <a:schemeClr val="dk2"/>
              </a:buClr>
              <a:buSzPts val="2700"/>
              <a:buChar char="●"/>
            </a:pPr>
            <a:r>
              <a:rPr lang="en-US" sz="2700">
                <a:solidFill>
                  <a:schemeClr val="dk2"/>
                </a:solidFill>
              </a:rPr>
              <a:t>Familiarity with local board policies and collective bargaining agreement</a:t>
            </a:r>
          </a:p>
          <a:p>
            <a:pPr marL="457200" lvl="0" indent="-400050" algn="l" rtl="0">
              <a:spcBef>
                <a:spcPts val="0"/>
              </a:spcBef>
              <a:spcAft>
                <a:spcPts val="0"/>
              </a:spcAft>
              <a:buClr>
                <a:schemeClr val="dk2"/>
              </a:buClr>
              <a:buSzPts val="2700"/>
              <a:buChar char="●"/>
            </a:pPr>
            <a:r>
              <a:rPr lang="en-US" sz="2700">
                <a:solidFill>
                  <a:schemeClr val="dk2"/>
                </a:solidFill>
              </a:rPr>
              <a:t>MOU between the Academic Senate &amp; FARSCCD</a:t>
            </a:r>
            <a:endParaRPr sz="2700">
              <a:solidFill>
                <a:schemeClr val="dk2"/>
              </a:solidFill>
            </a:endParaRPr>
          </a:p>
        </p:txBody>
      </p:sp>
      <p:pic>
        <p:nvPicPr>
          <p:cNvPr id="2" name="Picture 1">
            <a:extLst>
              <a:ext uri="{FF2B5EF4-FFF2-40B4-BE49-F238E27FC236}">
                <a16:creationId xmlns:a16="http://schemas.microsoft.com/office/drawing/2014/main" id="{5AABBC6A-CDFA-AAA7-A77B-A8BB766EF0E5}"/>
              </a:ext>
            </a:extLst>
          </p:cNvPr>
          <p:cNvPicPr>
            <a:picLocks noChangeAspect="1"/>
          </p:cNvPicPr>
          <p:nvPr/>
        </p:nvPicPr>
        <p:blipFill rotWithShape="1">
          <a:blip r:embed="rId3"/>
          <a:srcRect l="10958" t="6680"/>
          <a:stretch/>
        </p:blipFill>
        <p:spPr>
          <a:xfrm>
            <a:off x="4012646" y="427493"/>
            <a:ext cx="1003674" cy="1015858"/>
          </a:xfrm>
          <a:prstGeom prst="rect">
            <a:avLst/>
          </a:prstGeom>
        </p:spPr>
      </p:pic>
      <p:pic>
        <p:nvPicPr>
          <p:cNvPr id="3" name="Picture 2">
            <a:extLst>
              <a:ext uri="{FF2B5EF4-FFF2-40B4-BE49-F238E27FC236}">
                <a16:creationId xmlns:a16="http://schemas.microsoft.com/office/drawing/2014/main" id="{E4F7EF01-F927-9D7A-59A8-CA0E433E36AB}"/>
              </a:ext>
            </a:extLst>
          </p:cNvPr>
          <p:cNvPicPr>
            <a:picLocks noChangeAspect="1"/>
          </p:cNvPicPr>
          <p:nvPr/>
        </p:nvPicPr>
        <p:blipFill rotWithShape="1">
          <a:blip r:embed="rId4"/>
          <a:srcRect r="75754"/>
          <a:stretch/>
        </p:blipFill>
        <p:spPr>
          <a:xfrm>
            <a:off x="6708458" y="417968"/>
            <a:ext cx="1730693" cy="1052830"/>
          </a:xfrm>
          <a:prstGeom prst="rect">
            <a:avLst/>
          </a:prstGeom>
          <a:ln w="1270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225" name="Rectangle 922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27" name="Rectangle 92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29" name="Rectangle 922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1" name="Rectangle 923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3" name="Freeform: Shape 92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5" name="Rectangle 923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8" name="Title 1">
            <a:extLst>
              <a:ext uri="{FF2B5EF4-FFF2-40B4-BE49-F238E27FC236}">
                <a16:creationId xmlns:a16="http://schemas.microsoft.com/office/drawing/2014/main" id="{3401CF0A-DBE6-7B45-72DB-822F13E6B961}"/>
              </a:ext>
            </a:extLst>
          </p:cNvPr>
          <p:cNvSpPr>
            <a:spLocks noGrp="1"/>
          </p:cNvSpPr>
          <p:nvPr>
            <p:ph type="title"/>
          </p:nvPr>
        </p:nvSpPr>
        <p:spPr>
          <a:xfrm>
            <a:off x="466722" y="586855"/>
            <a:ext cx="3201366" cy="3387497"/>
          </a:xfrm>
        </p:spPr>
        <p:txBody>
          <a:bodyPr anchor="b">
            <a:normAutofit/>
          </a:bodyPr>
          <a:lstStyle/>
          <a:p>
            <a:pPr algn="r"/>
            <a:r>
              <a:rPr lang="en-US" altLang="en-US" sz="4000">
                <a:solidFill>
                  <a:srgbClr val="FFFFFF"/>
                </a:solidFill>
              </a:rPr>
              <a:t>Faculty Prioritization Process Updates</a:t>
            </a:r>
            <a:br>
              <a:rPr lang="en-US" altLang="en-US" sz="4000">
                <a:solidFill>
                  <a:srgbClr val="FFFFFF"/>
                </a:solidFill>
              </a:rPr>
            </a:br>
            <a:endParaRPr lang="en-US" altLang="en-US" sz="4000">
              <a:solidFill>
                <a:srgbClr val="FFFFFF"/>
              </a:solidFill>
              <a:cs typeface="Calibri Light"/>
            </a:endParaRPr>
          </a:p>
        </p:txBody>
      </p:sp>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a:xfrm>
            <a:off x="11704320" y="6455664"/>
            <a:ext cx="448056" cy="365125"/>
          </a:xfrm>
        </p:spPr>
        <p:txBody>
          <a:bodyP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EEE4AB33-00E2-8A4B-959A-AE7714A1DBC2}" type="slidenum">
              <a:rPr kumimoji="0" lang="en-US" altLang="en-US" sz="11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altLang="en-US" sz="11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30379263-2ABF-E039-1C35-9F95FE5F689D}"/>
              </a:ext>
            </a:extLst>
          </p:cNvPr>
          <p:cNvSpPr txBox="1"/>
          <p:nvPr/>
        </p:nvSpPr>
        <p:spPr>
          <a:xfrm>
            <a:off x="4102409" y="10138"/>
            <a:ext cx="7529633" cy="6863417"/>
          </a:xfrm>
          <a:prstGeom prst="rect">
            <a:avLst/>
          </a:prstGeom>
          <a:noFill/>
        </p:spPr>
        <p:txBody>
          <a:bodyPr wrap="square" lIns="91440" tIns="45720" rIns="91440" bIns="45720" rtlCol="0" anchor="t">
            <a:spAutoFit/>
          </a:bodyPr>
          <a:lstStyle/>
          <a:p>
            <a:r>
              <a:rPr lang="en-US" sz="2400" b="1"/>
              <a:t>2023 – 2024 Faculty Hiring - Summary</a:t>
            </a:r>
          </a:p>
          <a:p>
            <a:endParaRPr lang="en-US" sz="2000"/>
          </a:p>
          <a:p>
            <a:r>
              <a:rPr lang="en-US" sz="2000" b="1"/>
              <a:t>45 Requests (9 Departments/Disciplines with Multiple Requests)</a:t>
            </a:r>
          </a:p>
          <a:p>
            <a:pPr lvl="1"/>
            <a:r>
              <a:rPr lang="en-US" sz="2000"/>
              <a:t>Art – 2</a:t>
            </a:r>
          </a:p>
          <a:p>
            <a:pPr lvl="1"/>
            <a:r>
              <a:rPr lang="en-US" sz="2000"/>
              <a:t>Business Applications &amp; Technology – 2 </a:t>
            </a:r>
          </a:p>
          <a:p>
            <a:pPr lvl="1"/>
            <a:r>
              <a:rPr lang="en-US" sz="2000"/>
              <a:t>CEC Adult Basic Ed HSE – 2</a:t>
            </a:r>
          </a:p>
          <a:p>
            <a:pPr lvl="1"/>
            <a:r>
              <a:rPr lang="en-US" sz="2000"/>
              <a:t>CEC ESL - 2 </a:t>
            </a:r>
          </a:p>
          <a:p>
            <a:pPr lvl="1"/>
            <a:r>
              <a:rPr lang="en-US" sz="2000"/>
              <a:t>CEC Career Ed – 3</a:t>
            </a:r>
          </a:p>
          <a:p>
            <a:pPr lvl="1"/>
            <a:r>
              <a:rPr lang="en-US" sz="2000"/>
              <a:t>Chemistry – 2</a:t>
            </a:r>
          </a:p>
          <a:p>
            <a:pPr lvl="1"/>
            <a:r>
              <a:rPr lang="en-US" sz="2000"/>
              <a:t>Child Development – 2 </a:t>
            </a:r>
          </a:p>
          <a:p>
            <a:pPr lvl="1"/>
            <a:r>
              <a:rPr lang="en-US" sz="2000"/>
              <a:t>Comm Studies – 2 </a:t>
            </a:r>
          </a:p>
          <a:p>
            <a:pPr lvl="1"/>
            <a:r>
              <a:rPr lang="en-US" sz="2000"/>
              <a:t>Counseling – 6</a:t>
            </a:r>
          </a:p>
          <a:p>
            <a:pPr lvl="1"/>
            <a:r>
              <a:rPr lang="en-US" sz="2000"/>
              <a:t>Ethnic Studies – 4</a:t>
            </a:r>
          </a:p>
          <a:p>
            <a:pPr lvl="1"/>
            <a:r>
              <a:rPr lang="en-US" sz="2000"/>
              <a:t>Library – 2</a:t>
            </a:r>
          </a:p>
          <a:p>
            <a:pPr lvl="1"/>
            <a:r>
              <a:rPr lang="en-US" sz="2000"/>
              <a:t>Pharm Tech – 2 </a:t>
            </a:r>
          </a:p>
          <a:p>
            <a:r>
              <a:rPr lang="en-US" sz="2000" b="1"/>
              <a:t>10 Positions Identified for Recruitment in December 2023</a:t>
            </a:r>
            <a:endParaRPr lang="en-US" sz="2000" b="1">
              <a:cs typeface="Calibri"/>
            </a:endParaRPr>
          </a:p>
          <a:p>
            <a:endParaRPr lang="en-US" sz="2000"/>
          </a:p>
          <a:p>
            <a:r>
              <a:rPr lang="en-US" sz="2000" b="1"/>
              <a:t>14 New Faculty Hires (Possibly 1 more as of 8/13/2024)</a:t>
            </a:r>
          </a:p>
          <a:p>
            <a:endParaRPr lang="en-US" sz="2000" b="1"/>
          </a:p>
          <a:p>
            <a:r>
              <a:rPr lang="en-US" sz="2000" b="1"/>
              <a:t>5 Long Term Temporary (LTT) Approved/Hired </a:t>
            </a:r>
            <a:endParaRPr lang="en-US" sz="2000" b="1">
              <a:cs typeface="Calibri"/>
            </a:endParaRPr>
          </a:p>
          <a:p>
            <a:r>
              <a:rPr lang="en-US"/>
              <a:t>(Counseling, Geography, Ethnic Studies, Physics/Astronomy &amp; CJ Academies)</a:t>
            </a:r>
            <a:endParaRPr lang="en-US">
              <a:cs typeface="Calibri"/>
            </a:endParaRPr>
          </a:p>
          <a:p>
            <a:endParaRPr lang="en-US"/>
          </a:p>
        </p:txBody>
      </p:sp>
    </p:spTree>
    <p:extLst>
      <p:ext uri="{BB962C8B-B14F-4D97-AF65-F5344CB8AC3E}">
        <p14:creationId xmlns:p14="http://schemas.microsoft.com/office/powerpoint/2010/main" val="193178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fade">
                                      <p:cBhvr>
                                        <p:cTn id="10" dur="500"/>
                                        <p:tgtEl>
                                          <p:spTgt spid="6">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5" end="5"/>
                                            </p:txEl>
                                          </p:spTgt>
                                        </p:tgtEl>
                                        <p:attrNameLst>
                                          <p:attrName>style.visibility</p:attrName>
                                        </p:attrNameLst>
                                      </p:cBhvr>
                                      <p:to>
                                        <p:strVal val="visible"/>
                                      </p:to>
                                    </p:set>
                                    <p:animEffect transition="in" filter="fade">
                                      <p:cBhvr>
                                        <p:cTn id="16" dur="500"/>
                                        <p:tgtEl>
                                          <p:spTgt spid="6">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fade">
                                      <p:cBhvr>
                                        <p:cTn id="19" dur="500"/>
                                        <p:tgtEl>
                                          <p:spTgt spid="6">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fade">
                                      <p:cBhvr>
                                        <p:cTn id="22" dur="500"/>
                                        <p:tgtEl>
                                          <p:spTgt spid="6">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Effect transition="in" filter="fade">
                                      <p:cBhvr>
                                        <p:cTn id="25" dur="500"/>
                                        <p:tgtEl>
                                          <p:spTgt spid="6">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9" end="9"/>
                                            </p:txEl>
                                          </p:spTgt>
                                        </p:tgtEl>
                                        <p:attrNameLst>
                                          <p:attrName>style.visibility</p:attrName>
                                        </p:attrNameLst>
                                      </p:cBhvr>
                                      <p:to>
                                        <p:strVal val="visible"/>
                                      </p:to>
                                    </p:set>
                                    <p:animEffect transition="in" filter="fade">
                                      <p:cBhvr>
                                        <p:cTn id="28" dur="500"/>
                                        <p:tgtEl>
                                          <p:spTgt spid="6">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animEffect transition="in" filter="fade">
                                      <p:cBhvr>
                                        <p:cTn id="31" dur="500"/>
                                        <p:tgtEl>
                                          <p:spTgt spid="6">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11" end="11"/>
                                            </p:txEl>
                                          </p:spTgt>
                                        </p:tgtEl>
                                        <p:attrNameLst>
                                          <p:attrName>style.visibility</p:attrName>
                                        </p:attrNameLst>
                                      </p:cBhvr>
                                      <p:to>
                                        <p:strVal val="visible"/>
                                      </p:to>
                                    </p:set>
                                    <p:animEffect transition="in" filter="fade">
                                      <p:cBhvr>
                                        <p:cTn id="34" dur="500"/>
                                        <p:tgtEl>
                                          <p:spTgt spid="6">
                                            <p:txEl>
                                              <p:pRg st="11" end="1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animEffect transition="in" filter="fade">
                                      <p:cBhvr>
                                        <p:cTn id="37" dur="500"/>
                                        <p:tgtEl>
                                          <p:spTgt spid="6">
                                            <p:txEl>
                                              <p:pRg st="12" end="1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xEl>
                                              <p:pRg st="13" end="13"/>
                                            </p:txEl>
                                          </p:spTgt>
                                        </p:tgtEl>
                                        <p:attrNameLst>
                                          <p:attrName>style.visibility</p:attrName>
                                        </p:attrNameLst>
                                      </p:cBhvr>
                                      <p:to>
                                        <p:strVal val="visible"/>
                                      </p:to>
                                    </p:set>
                                    <p:animEffect transition="in" filter="fade">
                                      <p:cBhvr>
                                        <p:cTn id="40" dur="500"/>
                                        <p:tgtEl>
                                          <p:spTgt spid="6">
                                            <p:txEl>
                                              <p:pRg st="13" end="1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6">
                                            <p:txEl>
                                              <p:pRg st="14" end="14"/>
                                            </p:txEl>
                                          </p:spTgt>
                                        </p:tgtEl>
                                        <p:attrNameLst>
                                          <p:attrName>style.visibility</p:attrName>
                                        </p:attrNameLst>
                                      </p:cBhvr>
                                      <p:to>
                                        <p:strVal val="visible"/>
                                      </p:to>
                                    </p:set>
                                    <p:animEffect transition="in" filter="fade">
                                      <p:cBhvr>
                                        <p:cTn id="43" dur="500"/>
                                        <p:tgtEl>
                                          <p:spTgt spid="6">
                                            <p:txEl>
                                              <p:pRg st="14" end="1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xEl>
                                              <p:pRg st="15" end="15"/>
                                            </p:txEl>
                                          </p:spTgt>
                                        </p:tgtEl>
                                        <p:attrNameLst>
                                          <p:attrName>style.visibility</p:attrName>
                                        </p:attrNameLst>
                                      </p:cBhvr>
                                      <p:to>
                                        <p:strVal val="visible"/>
                                      </p:to>
                                    </p:set>
                                    <p:animEffect transition="in" filter="fade">
                                      <p:cBhvr>
                                        <p:cTn id="48" dur="500"/>
                                        <p:tgtEl>
                                          <p:spTgt spid="6">
                                            <p:txEl>
                                              <p:pRg st="15" end="1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xEl>
                                              <p:pRg st="17" end="17"/>
                                            </p:txEl>
                                          </p:spTgt>
                                        </p:tgtEl>
                                        <p:attrNameLst>
                                          <p:attrName>style.visibility</p:attrName>
                                        </p:attrNameLst>
                                      </p:cBhvr>
                                      <p:to>
                                        <p:strVal val="visible"/>
                                      </p:to>
                                    </p:set>
                                    <p:animEffect transition="in" filter="fade">
                                      <p:cBhvr>
                                        <p:cTn id="53" dur="500"/>
                                        <p:tgtEl>
                                          <p:spTgt spid="6">
                                            <p:txEl>
                                              <p:pRg st="17" end="1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
                                            <p:txEl>
                                              <p:pRg st="19" end="19"/>
                                            </p:txEl>
                                          </p:spTgt>
                                        </p:tgtEl>
                                        <p:attrNameLst>
                                          <p:attrName>style.visibility</p:attrName>
                                        </p:attrNameLst>
                                      </p:cBhvr>
                                      <p:to>
                                        <p:strVal val="visible"/>
                                      </p:to>
                                    </p:set>
                                    <p:animEffect transition="in" filter="fade">
                                      <p:cBhvr>
                                        <p:cTn id="58" dur="500"/>
                                        <p:tgtEl>
                                          <p:spTgt spid="6">
                                            <p:txEl>
                                              <p:pRg st="19" end="1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
                                            <p:txEl>
                                              <p:pRg st="20" end="20"/>
                                            </p:txEl>
                                          </p:spTgt>
                                        </p:tgtEl>
                                        <p:attrNameLst>
                                          <p:attrName>style.visibility</p:attrName>
                                        </p:attrNameLst>
                                      </p:cBhvr>
                                      <p:to>
                                        <p:strVal val="visible"/>
                                      </p:to>
                                    </p:set>
                                    <p:animEffect transition="in" filter="fade">
                                      <p:cBhvr>
                                        <p:cTn id="63" dur="500"/>
                                        <p:tgtEl>
                                          <p:spTgt spid="6">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401CF0A-DBE6-7B45-72DB-822F13E6B961}"/>
              </a:ext>
            </a:extLst>
          </p:cNvPr>
          <p:cNvSpPr>
            <a:spLocks noGrp="1"/>
          </p:cNvSpPr>
          <p:nvPr>
            <p:ph type="title"/>
          </p:nvPr>
        </p:nvSpPr>
        <p:spPr>
          <a:xfrm>
            <a:off x="-3633" y="-359775"/>
            <a:ext cx="6925038" cy="1633382"/>
          </a:xfrm>
        </p:spPr>
        <p:txBody>
          <a:bodyPr vert="horz" lIns="91440" tIns="45720" rIns="91440" bIns="45720" rtlCol="0">
            <a:normAutofit/>
          </a:bodyPr>
          <a:lstStyle/>
          <a:p>
            <a:r>
              <a:rPr lang="en-US" altLang="en-US" b="1">
                <a:solidFill>
                  <a:srgbClr val="C00000"/>
                </a:solidFill>
              </a:rPr>
              <a:t>Welcome New Colleagues</a:t>
            </a:r>
            <a:endParaRPr lang="en-US" altLang="en-US" b="1"/>
          </a:p>
        </p:txBody>
      </p:sp>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a:xfrm>
            <a:off x="9636206" y="6377559"/>
            <a:ext cx="428046" cy="235550"/>
          </a:xfrm>
        </p:spPr>
        <p:txBody>
          <a:bodyPr vert="horz" lIns="91440" tIns="45720" rIns="91440" bIns="45720" rtlCol="0">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Aft>
                <a:spcPts val="600"/>
              </a:spcAft>
              <a:defRPr/>
            </a:pPr>
            <a:fld id="{EEE4AB33-00E2-8A4B-959A-AE7714A1DBC2}" type="slidenum">
              <a:rPr lang="en-US" altLang="en-US" sz="825">
                <a:solidFill>
                  <a:srgbClr val="FFFFFF"/>
                </a:solidFill>
                <a:latin typeface="Calibri" panose="020F0502020204030204"/>
              </a:rPr>
              <a:pPr>
                <a:spcAft>
                  <a:spcPts val="600"/>
                </a:spcAft>
                <a:defRPr/>
              </a:pPr>
              <a:t>2</a:t>
            </a:fld>
            <a:endParaRPr lang="en-US" altLang="en-US" sz="825">
              <a:solidFill>
                <a:srgbClr val="FFFFFF"/>
              </a:solidFill>
              <a:latin typeface="Calibri" panose="020F0502020204030204"/>
            </a:endParaRPr>
          </a:p>
        </p:txBody>
      </p:sp>
      <p:sp>
        <p:nvSpPr>
          <p:cNvPr id="8" name="TextBox 7">
            <a:extLst>
              <a:ext uri="{FF2B5EF4-FFF2-40B4-BE49-F238E27FC236}">
                <a16:creationId xmlns:a16="http://schemas.microsoft.com/office/drawing/2014/main" id="{D61B31E9-1404-23C8-5F7E-62B47DC52376}"/>
              </a:ext>
            </a:extLst>
          </p:cNvPr>
          <p:cNvSpPr txBox="1"/>
          <p:nvPr/>
        </p:nvSpPr>
        <p:spPr>
          <a:xfrm>
            <a:off x="105195" y="872647"/>
            <a:ext cx="894357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Caitlyn Anselmo</a:t>
            </a:r>
            <a:r>
              <a:rPr lang="en-US"/>
              <a:t>, Assistant Professor/Counselor, Athletics</a:t>
            </a:r>
          </a:p>
          <a:p>
            <a:r>
              <a:rPr lang="en-US" b="1"/>
              <a:t>Bassam Ayou</a:t>
            </a:r>
            <a:r>
              <a:rPr lang="en-US"/>
              <a:t>, Assistant Professor, Chemistry</a:t>
            </a:r>
            <a:endParaRPr lang="en-US">
              <a:cs typeface="Calibri"/>
            </a:endParaRPr>
          </a:p>
          <a:p>
            <a:r>
              <a:rPr lang="en-US" b="1"/>
              <a:t>James Harman</a:t>
            </a:r>
            <a:r>
              <a:rPr lang="en-US"/>
              <a:t>, Assistant Professor, Legal Studies</a:t>
            </a:r>
          </a:p>
          <a:p>
            <a:r>
              <a:rPr lang="en-US" b="1"/>
              <a:t>Joanna Kibler-McNerney</a:t>
            </a:r>
            <a:r>
              <a:rPr lang="en-US"/>
              <a:t>, Assistant Professor, English as a Second Language (Noncredit)</a:t>
            </a:r>
            <a:endParaRPr lang="en-US">
              <a:cs typeface="Calibri"/>
            </a:endParaRPr>
          </a:p>
          <a:p>
            <a:r>
              <a:rPr lang="en-US" b="1"/>
              <a:t>Caroline Kim</a:t>
            </a:r>
            <a:r>
              <a:rPr lang="en-US"/>
              <a:t>, Assistant Professor, English as a Second Language (Noncredit)</a:t>
            </a:r>
            <a:endParaRPr lang="en-US">
              <a:cs typeface="Calibri"/>
            </a:endParaRPr>
          </a:p>
          <a:p>
            <a:r>
              <a:rPr lang="en-US" b="1"/>
              <a:t>Nigel Leos</a:t>
            </a:r>
            <a:r>
              <a:rPr lang="en-US"/>
              <a:t>, Assistant Professor/Counselor, CTE</a:t>
            </a:r>
            <a:endParaRPr lang="en-US">
              <a:cs typeface="Calibri"/>
            </a:endParaRPr>
          </a:p>
          <a:p>
            <a:r>
              <a:rPr lang="en-US" b="1"/>
              <a:t>Alya Makarem</a:t>
            </a:r>
            <a:r>
              <a:rPr lang="en-US"/>
              <a:t>, Assistant Professor, Pharmacy Technology</a:t>
            </a:r>
            <a:endParaRPr lang="en-US">
              <a:cs typeface="Calibri"/>
            </a:endParaRPr>
          </a:p>
          <a:p>
            <a:r>
              <a:rPr lang="en-US" b="1"/>
              <a:t>Joi Millett</a:t>
            </a:r>
            <a:r>
              <a:rPr lang="en-US"/>
              <a:t>, Assistant Professor, Legal Studies</a:t>
            </a:r>
            <a:endParaRPr lang="en-US">
              <a:cs typeface="Calibri"/>
            </a:endParaRPr>
          </a:p>
          <a:p>
            <a:r>
              <a:rPr lang="en-US" b="1"/>
              <a:t>Moises Perez Martinez</a:t>
            </a:r>
            <a:r>
              <a:rPr lang="en-US"/>
              <a:t>, Assistant Professor/Counselor, CTE</a:t>
            </a:r>
            <a:endParaRPr lang="en-US">
              <a:cs typeface="Calibri"/>
            </a:endParaRPr>
          </a:p>
          <a:p>
            <a:r>
              <a:rPr lang="en-US" b="1"/>
              <a:t>Gizelle </a:t>
            </a:r>
            <a:r>
              <a:rPr lang="en-US" b="1" err="1"/>
              <a:t>Ponzillo</a:t>
            </a:r>
            <a:r>
              <a:rPr lang="en-US"/>
              <a:t>, Assistant Professor, English as a Second Language (Noncredit)</a:t>
            </a:r>
            <a:endParaRPr lang="en-US">
              <a:cs typeface="Calibri"/>
            </a:endParaRPr>
          </a:p>
          <a:p>
            <a:r>
              <a:rPr lang="en-US" b="1"/>
              <a:t>Juliana Saldivar</a:t>
            </a:r>
            <a:r>
              <a:rPr lang="en-US"/>
              <a:t>, Assistant Professor, High School Equivalency (</a:t>
            </a:r>
            <a:r>
              <a:rPr lang="en-US" err="1"/>
              <a:t>HiSET</a:t>
            </a:r>
            <a:r>
              <a:rPr lang="en-US"/>
              <a:t>/GED)(Noncredit)</a:t>
            </a:r>
            <a:endParaRPr lang="en-US">
              <a:cs typeface="Calibri"/>
            </a:endParaRPr>
          </a:p>
          <a:p>
            <a:r>
              <a:rPr lang="en-US" b="1"/>
              <a:t>Chris Sanchez</a:t>
            </a:r>
            <a:r>
              <a:rPr lang="en-US"/>
              <a:t>, Assistant Professor/Counselor, Transfer</a:t>
            </a:r>
            <a:endParaRPr lang="en-US">
              <a:cs typeface="Calibri"/>
            </a:endParaRPr>
          </a:p>
          <a:p>
            <a:r>
              <a:rPr lang="en-US" b="1"/>
              <a:t>Carolyn Slocum</a:t>
            </a:r>
            <a:r>
              <a:rPr lang="en-US"/>
              <a:t>, Assistant Professor/Coordinator Pharmacy Technology</a:t>
            </a:r>
            <a:endParaRPr lang="en-US">
              <a:cs typeface="Calibri"/>
            </a:endParaRPr>
          </a:p>
          <a:p>
            <a:r>
              <a:rPr lang="en-US" b="1"/>
              <a:t>John Conley</a:t>
            </a:r>
            <a:r>
              <a:rPr lang="en-US"/>
              <a:t>, Long-Term Substitute Instructor, Geography</a:t>
            </a:r>
            <a:endParaRPr lang="en-US">
              <a:cs typeface="Calibri"/>
            </a:endParaRPr>
          </a:p>
        </p:txBody>
      </p:sp>
      <p:sp>
        <p:nvSpPr>
          <p:cNvPr id="9" name="TextBox 8">
            <a:extLst>
              <a:ext uri="{FF2B5EF4-FFF2-40B4-BE49-F238E27FC236}">
                <a16:creationId xmlns:a16="http://schemas.microsoft.com/office/drawing/2014/main" id="{8B072DCC-F8C2-376E-9B27-9E15F246C2CD}"/>
              </a:ext>
            </a:extLst>
          </p:cNvPr>
          <p:cNvSpPr txBox="1"/>
          <p:nvPr/>
        </p:nvSpPr>
        <p:spPr>
          <a:xfrm>
            <a:off x="465519" y="5014929"/>
            <a:ext cx="781988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solidFill>
                  <a:srgbClr val="C00000"/>
                </a:solidFill>
                <a:cs typeface="Calibri"/>
              </a:rPr>
              <a:t>13 Full-time Tenure Track</a:t>
            </a:r>
            <a:r>
              <a:rPr lang="en-US" i="1">
                <a:cs typeface="Calibri"/>
              </a:rPr>
              <a:t> (not including Asst Professor, Welding – Final Interviews Today!)</a:t>
            </a:r>
          </a:p>
          <a:p>
            <a:endParaRPr lang="en-US">
              <a:cs typeface="Calibri"/>
            </a:endParaRPr>
          </a:p>
          <a:p>
            <a:r>
              <a:rPr lang="en-US">
                <a:cs typeface="Calibri"/>
              </a:rPr>
              <a:t>5 Long-Term Substitutes (Counseling, Geography, Ethnic Studies,  Physics/Astronomy &amp; CJ Academies)</a:t>
            </a:r>
            <a:endParaRPr lang="en-US">
              <a:ea typeface="Calibri"/>
              <a:cs typeface="Calibri"/>
            </a:endParaRPr>
          </a:p>
        </p:txBody>
      </p:sp>
      <p:pic>
        <p:nvPicPr>
          <p:cNvPr id="10" name="Picture 9" descr="A sign in front of a building&#10;&#10;Description automatically generated">
            <a:extLst>
              <a:ext uri="{FF2B5EF4-FFF2-40B4-BE49-F238E27FC236}">
                <a16:creationId xmlns:a16="http://schemas.microsoft.com/office/drawing/2014/main" id="{6D539F08-A865-5B75-F3E9-C3FA24DC153A}"/>
              </a:ext>
            </a:extLst>
          </p:cNvPr>
          <p:cNvPicPr>
            <a:picLocks noChangeAspect="1"/>
          </p:cNvPicPr>
          <p:nvPr/>
        </p:nvPicPr>
        <p:blipFill>
          <a:blip r:embed="rId3"/>
          <a:srcRect l="8411" r="18879"/>
          <a:stretch/>
        </p:blipFill>
        <p:spPr>
          <a:xfrm>
            <a:off x="8495421" y="375781"/>
            <a:ext cx="3693452" cy="5720220"/>
          </a:xfrm>
          <a:prstGeom prst="rect">
            <a:avLst/>
          </a:prstGeom>
        </p:spPr>
      </p:pic>
    </p:spTree>
    <p:extLst>
      <p:ext uri="{BB962C8B-B14F-4D97-AF65-F5344CB8AC3E}">
        <p14:creationId xmlns:p14="http://schemas.microsoft.com/office/powerpoint/2010/main" val="172260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9218"/>
                                        </p:tgtEl>
                                        <p:attrNameLst>
                                          <p:attrName>style.visibility</p:attrName>
                                        </p:attrNameLst>
                                      </p:cBhvr>
                                      <p:to>
                                        <p:strVal val="visible"/>
                                      </p:to>
                                    </p:set>
                                    <p:animEffect transition="in" filter="fade">
                                      <p:cBhvr>
                                        <p:cTn id="7" dur="7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AE1B4-B14D-2A7E-CA78-BF9074A4177A}"/>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712960C0-2822-D616-FF02-E1CF507179DC}"/>
              </a:ext>
            </a:extLst>
          </p:cNvPr>
          <p:cNvGraphicFramePr>
            <a:graphicFrameLocks noGrp="1"/>
          </p:cNvGraphicFramePr>
          <p:nvPr>
            <p:ph idx="1"/>
            <p:extLst>
              <p:ext uri="{D42A27DB-BD31-4B8C-83A1-F6EECF244321}">
                <p14:modId xmlns:p14="http://schemas.microsoft.com/office/powerpoint/2010/main" val="3438504419"/>
              </p:ext>
            </p:extLst>
          </p:nvPr>
        </p:nvGraphicFramePr>
        <p:xfrm>
          <a:off x="88829" y="81308"/>
          <a:ext cx="5972336" cy="6701244"/>
        </p:xfrm>
        <a:graphic>
          <a:graphicData uri="http://schemas.openxmlformats.org/drawingml/2006/table">
            <a:tbl>
              <a:tblPr firstRow="1" bandRow="1">
                <a:tableStyleId>{5C22544A-7EE6-4342-B048-85BDC9FD1C3A}</a:tableStyleId>
              </a:tblPr>
              <a:tblGrid>
                <a:gridCol w="759468">
                  <a:extLst>
                    <a:ext uri="{9D8B030D-6E8A-4147-A177-3AD203B41FA5}">
                      <a16:colId xmlns:a16="http://schemas.microsoft.com/office/drawing/2014/main" val="1756432551"/>
                    </a:ext>
                  </a:extLst>
                </a:gridCol>
                <a:gridCol w="1459999">
                  <a:extLst>
                    <a:ext uri="{9D8B030D-6E8A-4147-A177-3AD203B41FA5}">
                      <a16:colId xmlns:a16="http://schemas.microsoft.com/office/drawing/2014/main" val="1527423197"/>
                    </a:ext>
                  </a:extLst>
                </a:gridCol>
                <a:gridCol w="2256996">
                  <a:extLst>
                    <a:ext uri="{9D8B030D-6E8A-4147-A177-3AD203B41FA5}">
                      <a16:colId xmlns:a16="http://schemas.microsoft.com/office/drawing/2014/main" val="1200448584"/>
                    </a:ext>
                  </a:extLst>
                </a:gridCol>
                <a:gridCol w="1495873">
                  <a:extLst>
                    <a:ext uri="{9D8B030D-6E8A-4147-A177-3AD203B41FA5}">
                      <a16:colId xmlns:a16="http://schemas.microsoft.com/office/drawing/2014/main" val="2781463788"/>
                    </a:ext>
                  </a:extLst>
                </a:gridCol>
              </a:tblGrid>
              <a:tr h="370114">
                <a:tc gridSpan="4">
                  <a:txBody>
                    <a:bodyPr/>
                    <a:lstStyle/>
                    <a:p>
                      <a:pPr algn="ctr"/>
                      <a:r>
                        <a:rPr lang="en-US" dirty="0"/>
                        <a:t>2023 Final Faculty Priorities Ranking</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4057083"/>
                  </a:ext>
                </a:extLst>
              </a:tr>
              <a:tr h="912609">
                <a:tc>
                  <a:txBody>
                    <a:bodyPr/>
                    <a:lstStyle/>
                    <a:p>
                      <a:r>
                        <a:rPr lang="en-US" b="1" dirty="0"/>
                        <a:t>Rank</a:t>
                      </a:r>
                    </a:p>
                  </a:txBody>
                  <a:tcPr/>
                </a:tc>
                <a:tc>
                  <a:txBody>
                    <a:bodyPr/>
                    <a:lstStyle/>
                    <a:p>
                      <a:r>
                        <a:rPr lang="en-US" b="1" dirty="0"/>
                        <a:t>Discipline/</a:t>
                      </a:r>
                    </a:p>
                    <a:p>
                      <a:r>
                        <a:rPr lang="en-US" b="1" dirty="0"/>
                        <a:t>Department</a:t>
                      </a:r>
                    </a:p>
                  </a:txBody>
                  <a:tcPr/>
                </a:tc>
                <a:tc>
                  <a:txBody>
                    <a:bodyPr/>
                    <a:lstStyle/>
                    <a:p>
                      <a:r>
                        <a:rPr lang="en-US" b="1" dirty="0"/>
                        <a:t>Ranked (10) Position Identified for Recruitment 12/2023</a:t>
                      </a:r>
                    </a:p>
                  </a:txBody>
                  <a:tcPr/>
                </a:tc>
                <a:tc>
                  <a:txBody>
                    <a:bodyPr/>
                    <a:lstStyle/>
                    <a:p>
                      <a:r>
                        <a:rPr lang="en-US" b="1" dirty="0"/>
                        <a:t>Position Filled</a:t>
                      </a:r>
                    </a:p>
                  </a:txBody>
                  <a:tcPr/>
                </a:tc>
                <a:extLst>
                  <a:ext uri="{0D108BD9-81ED-4DB2-BD59-A6C34878D82A}">
                    <a16:rowId xmlns:a16="http://schemas.microsoft.com/office/drawing/2014/main" val="3921214353"/>
                  </a:ext>
                </a:extLst>
              </a:tr>
              <a:tr h="370114">
                <a:tc>
                  <a:txBody>
                    <a:bodyPr/>
                    <a:lstStyle/>
                    <a:p>
                      <a:r>
                        <a:rPr lang="en-US" sz="1700" dirty="0"/>
                        <a:t>1</a:t>
                      </a:r>
                    </a:p>
                  </a:txBody>
                  <a:tcPr/>
                </a:tc>
                <a:tc>
                  <a:txBody>
                    <a:bodyPr/>
                    <a:lstStyle/>
                    <a:p>
                      <a:r>
                        <a:rPr lang="en-US" sz="1700" dirty="0"/>
                        <a:t>Legal Studies</a:t>
                      </a:r>
                    </a:p>
                  </a:txBody>
                  <a:tcPr/>
                </a:tc>
                <a:tc>
                  <a:txBody>
                    <a:bodyPr/>
                    <a:lstStyle/>
                    <a:p>
                      <a:r>
                        <a:rPr lang="en-US" sz="1700" dirty="0"/>
                        <a:t>Yes, #1</a:t>
                      </a:r>
                    </a:p>
                  </a:txBody>
                  <a:tcPr/>
                </a:tc>
                <a:tc>
                  <a:txBody>
                    <a:bodyPr/>
                    <a:lstStyle/>
                    <a:p>
                      <a:r>
                        <a:rPr lang="en-US" sz="1700" dirty="0"/>
                        <a:t>Yes (+1)</a:t>
                      </a:r>
                    </a:p>
                  </a:txBody>
                  <a:tcPr/>
                </a:tc>
                <a:extLst>
                  <a:ext uri="{0D108BD9-81ED-4DB2-BD59-A6C34878D82A}">
                    <a16:rowId xmlns:a16="http://schemas.microsoft.com/office/drawing/2014/main" val="1301953811"/>
                  </a:ext>
                </a:extLst>
              </a:tr>
              <a:tr h="821348">
                <a:tc>
                  <a:txBody>
                    <a:bodyPr/>
                    <a:lstStyle/>
                    <a:p>
                      <a:r>
                        <a:rPr lang="en-US" sz="1700" dirty="0"/>
                        <a:t>2</a:t>
                      </a:r>
                    </a:p>
                  </a:txBody>
                  <a:tcPr/>
                </a:tc>
                <a:tc>
                  <a:txBody>
                    <a:bodyPr/>
                    <a:lstStyle/>
                    <a:p>
                      <a:r>
                        <a:rPr lang="en-US" sz="1700" dirty="0"/>
                        <a:t>Business App </a:t>
                      </a:r>
                      <a:r>
                        <a:rPr lang="en-US" sz="1700" dirty="0" err="1"/>
                        <a:t>Sp</a:t>
                      </a:r>
                      <a:r>
                        <a:rPr lang="en-US" sz="1700" dirty="0"/>
                        <a:t>/Viet Interpretation</a:t>
                      </a:r>
                    </a:p>
                  </a:txBody>
                  <a:tcPr/>
                </a:tc>
                <a:tc>
                  <a:txBody>
                    <a:bodyPr/>
                    <a:lstStyle/>
                    <a:p>
                      <a:r>
                        <a:rPr lang="en-US" sz="1700" dirty="0"/>
                        <a:t>No</a:t>
                      </a:r>
                    </a:p>
                  </a:txBody>
                  <a:tcPr/>
                </a:tc>
                <a:tc>
                  <a:txBody>
                    <a:bodyPr/>
                    <a:lstStyle/>
                    <a:p>
                      <a:r>
                        <a:rPr lang="en-US" sz="1700" dirty="0"/>
                        <a:t>- </a:t>
                      </a:r>
                    </a:p>
                  </a:txBody>
                  <a:tcPr/>
                </a:tc>
                <a:extLst>
                  <a:ext uri="{0D108BD9-81ED-4DB2-BD59-A6C34878D82A}">
                    <a16:rowId xmlns:a16="http://schemas.microsoft.com/office/drawing/2014/main" val="426905256"/>
                  </a:ext>
                </a:extLst>
              </a:tr>
              <a:tr h="821348">
                <a:tc>
                  <a:txBody>
                    <a:bodyPr/>
                    <a:lstStyle/>
                    <a:p>
                      <a:r>
                        <a:rPr lang="en-US" sz="1700" dirty="0"/>
                        <a:t>3</a:t>
                      </a:r>
                    </a:p>
                  </a:txBody>
                  <a:tcPr/>
                </a:tc>
                <a:tc>
                  <a:txBody>
                    <a:bodyPr/>
                    <a:lstStyle/>
                    <a:p>
                      <a:r>
                        <a:rPr lang="en-US" sz="1700" dirty="0"/>
                        <a:t>Chemistry (1. Organic Biochemistry)</a:t>
                      </a:r>
                    </a:p>
                  </a:txBody>
                  <a:tcPr/>
                </a:tc>
                <a:tc>
                  <a:txBody>
                    <a:bodyPr/>
                    <a:lstStyle/>
                    <a:p>
                      <a:r>
                        <a:rPr lang="en-US" sz="1700" dirty="0"/>
                        <a:t>Yes, #2</a:t>
                      </a:r>
                    </a:p>
                  </a:txBody>
                  <a:tcPr/>
                </a:tc>
                <a:tc>
                  <a:txBody>
                    <a:bodyPr/>
                    <a:lstStyle/>
                    <a:p>
                      <a:r>
                        <a:rPr lang="en-US" sz="1700" dirty="0"/>
                        <a:t>Yes</a:t>
                      </a:r>
                    </a:p>
                  </a:txBody>
                  <a:tcPr/>
                </a:tc>
                <a:extLst>
                  <a:ext uri="{0D108BD9-81ED-4DB2-BD59-A6C34878D82A}">
                    <a16:rowId xmlns:a16="http://schemas.microsoft.com/office/drawing/2014/main" val="288386987"/>
                  </a:ext>
                </a:extLst>
              </a:tr>
              <a:tr h="370114">
                <a:tc>
                  <a:txBody>
                    <a:bodyPr/>
                    <a:lstStyle/>
                    <a:p>
                      <a:r>
                        <a:rPr lang="en-US" sz="1700" dirty="0"/>
                        <a:t>4 and 29</a:t>
                      </a:r>
                    </a:p>
                  </a:txBody>
                  <a:tcPr/>
                </a:tc>
                <a:tc>
                  <a:txBody>
                    <a:bodyPr/>
                    <a:lstStyle/>
                    <a:p>
                      <a:r>
                        <a:rPr lang="en-US" sz="1700" dirty="0"/>
                        <a:t>Pharm Tech</a:t>
                      </a:r>
                    </a:p>
                  </a:txBody>
                  <a:tcPr/>
                </a:tc>
                <a:tc>
                  <a:txBody>
                    <a:bodyPr/>
                    <a:lstStyle/>
                    <a:p>
                      <a:r>
                        <a:rPr lang="en-US" sz="1700" dirty="0"/>
                        <a:t>Yes, #3</a:t>
                      </a:r>
                    </a:p>
                  </a:txBody>
                  <a:tcPr/>
                </a:tc>
                <a:tc>
                  <a:txBody>
                    <a:bodyPr/>
                    <a:lstStyle/>
                    <a:p>
                      <a:r>
                        <a:rPr lang="en-US" sz="1700" dirty="0"/>
                        <a:t>Yes – Both requests</a:t>
                      </a:r>
                    </a:p>
                  </a:txBody>
                  <a:tcPr/>
                </a:tc>
                <a:extLst>
                  <a:ext uri="{0D108BD9-81ED-4DB2-BD59-A6C34878D82A}">
                    <a16:rowId xmlns:a16="http://schemas.microsoft.com/office/drawing/2014/main" val="1580871276"/>
                  </a:ext>
                </a:extLst>
              </a:tr>
              <a:tr h="370114">
                <a:tc>
                  <a:txBody>
                    <a:bodyPr/>
                    <a:lstStyle/>
                    <a:p>
                      <a:r>
                        <a:rPr lang="en-US" sz="1700" dirty="0"/>
                        <a:t>5</a:t>
                      </a:r>
                    </a:p>
                  </a:txBody>
                  <a:tcPr/>
                </a:tc>
                <a:tc>
                  <a:txBody>
                    <a:bodyPr/>
                    <a:lstStyle/>
                    <a:p>
                      <a:r>
                        <a:rPr lang="en-US" sz="1700" dirty="0"/>
                        <a:t>CJ Academies</a:t>
                      </a:r>
                    </a:p>
                  </a:txBody>
                  <a:tcPr/>
                </a:tc>
                <a:tc>
                  <a:txBody>
                    <a:bodyPr/>
                    <a:lstStyle/>
                    <a:p>
                      <a:r>
                        <a:rPr lang="en-US" sz="1700" dirty="0"/>
                        <a:t>No</a:t>
                      </a:r>
                    </a:p>
                  </a:txBody>
                  <a:tcPr/>
                </a:tc>
                <a:tc>
                  <a:txBody>
                    <a:bodyPr/>
                    <a:lstStyle/>
                    <a:p>
                      <a:r>
                        <a:rPr lang="en-US" sz="1700" dirty="0"/>
                        <a:t>LTT </a:t>
                      </a:r>
                      <a:r>
                        <a:rPr lang="en-US" sz="1700" dirty="0" err="1"/>
                        <a:t>appvd</a:t>
                      </a:r>
                      <a:r>
                        <a:rPr lang="en-US" sz="1700" dirty="0"/>
                        <a:t> </a:t>
                      </a:r>
                    </a:p>
                  </a:txBody>
                  <a:tcPr/>
                </a:tc>
                <a:extLst>
                  <a:ext uri="{0D108BD9-81ED-4DB2-BD59-A6C34878D82A}">
                    <a16:rowId xmlns:a16="http://schemas.microsoft.com/office/drawing/2014/main" val="1088154588"/>
                  </a:ext>
                </a:extLst>
              </a:tr>
              <a:tr h="370114">
                <a:tc>
                  <a:txBody>
                    <a:bodyPr/>
                    <a:lstStyle/>
                    <a:p>
                      <a:r>
                        <a:rPr lang="en-US" sz="1700" dirty="0"/>
                        <a:t>6</a:t>
                      </a:r>
                    </a:p>
                  </a:txBody>
                  <a:tcPr/>
                </a:tc>
                <a:tc>
                  <a:txBody>
                    <a:bodyPr/>
                    <a:lstStyle/>
                    <a:p>
                      <a:r>
                        <a:rPr lang="en-US" sz="1700" dirty="0"/>
                        <a:t>Medical Assist</a:t>
                      </a:r>
                    </a:p>
                  </a:txBody>
                  <a:tcPr/>
                </a:tc>
                <a:tc>
                  <a:txBody>
                    <a:bodyPr/>
                    <a:lstStyle/>
                    <a:p>
                      <a:r>
                        <a:rPr lang="en-US" sz="1700" dirty="0"/>
                        <a:t>No</a:t>
                      </a:r>
                    </a:p>
                  </a:txBody>
                  <a:tcPr/>
                </a:tc>
                <a:tc>
                  <a:txBody>
                    <a:bodyPr/>
                    <a:lstStyle/>
                    <a:p>
                      <a:r>
                        <a:rPr lang="en-US" sz="1700" dirty="0"/>
                        <a:t>-</a:t>
                      </a:r>
                    </a:p>
                  </a:txBody>
                  <a:tcPr/>
                </a:tc>
                <a:extLst>
                  <a:ext uri="{0D108BD9-81ED-4DB2-BD59-A6C34878D82A}">
                    <a16:rowId xmlns:a16="http://schemas.microsoft.com/office/drawing/2014/main" val="20564759"/>
                  </a:ext>
                </a:extLst>
              </a:tr>
              <a:tr h="370114">
                <a:tc>
                  <a:txBody>
                    <a:bodyPr/>
                    <a:lstStyle/>
                    <a:p>
                      <a:r>
                        <a:rPr lang="en-US" sz="1700" dirty="0"/>
                        <a:t>7</a:t>
                      </a:r>
                    </a:p>
                  </a:txBody>
                  <a:tcPr/>
                </a:tc>
                <a:tc>
                  <a:txBody>
                    <a:bodyPr/>
                    <a:lstStyle/>
                    <a:p>
                      <a:r>
                        <a:rPr lang="en-US" sz="1700" dirty="0"/>
                        <a:t>ASL</a:t>
                      </a:r>
                    </a:p>
                  </a:txBody>
                  <a:tcPr/>
                </a:tc>
                <a:tc>
                  <a:txBody>
                    <a:bodyPr/>
                    <a:lstStyle/>
                    <a:p>
                      <a:r>
                        <a:rPr lang="en-US" sz="1700" dirty="0"/>
                        <a:t>No</a:t>
                      </a:r>
                    </a:p>
                  </a:txBody>
                  <a:tcPr/>
                </a:tc>
                <a:tc>
                  <a:txBody>
                    <a:bodyPr/>
                    <a:lstStyle/>
                    <a:p>
                      <a:r>
                        <a:rPr lang="en-US" sz="1700" dirty="0"/>
                        <a:t>-</a:t>
                      </a:r>
                    </a:p>
                  </a:txBody>
                  <a:tcPr/>
                </a:tc>
                <a:extLst>
                  <a:ext uri="{0D108BD9-81ED-4DB2-BD59-A6C34878D82A}">
                    <a16:rowId xmlns:a16="http://schemas.microsoft.com/office/drawing/2014/main" val="2440558747"/>
                  </a:ext>
                </a:extLst>
              </a:tr>
              <a:tr h="370114">
                <a:tc>
                  <a:txBody>
                    <a:bodyPr/>
                    <a:lstStyle/>
                    <a:p>
                      <a:r>
                        <a:rPr lang="en-US" sz="1700" dirty="0"/>
                        <a:t>7</a:t>
                      </a:r>
                    </a:p>
                  </a:txBody>
                  <a:tcPr/>
                </a:tc>
                <a:tc>
                  <a:txBody>
                    <a:bodyPr/>
                    <a:lstStyle/>
                    <a:p>
                      <a:r>
                        <a:rPr lang="en-US" sz="1700" dirty="0"/>
                        <a:t>Child Develop</a:t>
                      </a:r>
                    </a:p>
                  </a:txBody>
                  <a:tcPr/>
                </a:tc>
                <a:tc>
                  <a:txBody>
                    <a:bodyPr/>
                    <a:lstStyle/>
                    <a:p>
                      <a:r>
                        <a:rPr lang="en-US" sz="1700" dirty="0"/>
                        <a:t>No</a:t>
                      </a:r>
                    </a:p>
                  </a:txBody>
                  <a:tcPr/>
                </a:tc>
                <a:tc>
                  <a:txBody>
                    <a:bodyPr/>
                    <a:lstStyle/>
                    <a:p>
                      <a:r>
                        <a:rPr lang="en-US" sz="1700" dirty="0"/>
                        <a:t>-</a:t>
                      </a:r>
                    </a:p>
                  </a:txBody>
                  <a:tcPr/>
                </a:tc>
                <a:extLst>
                  <a:ext uri="{0D108BD9-81ED-4DB2-BD59-A6C34878D82A}">
                    <a16:rowId xmlns:a16="http://schemas.microsoft.com/office/drawing/2014/main" val="237087154"/>
                  </a:ext>
                </a:extLst>
              </a:tr>
              <a:tr h="577986">
                <a:tc>
                  <a:txBody>
                    <a:bodyPr/>
                    <a:lstStyle/>
                    <a:p>
                      <a:r>
                        <a:rPr lang="en-US" sz="1700" dirty="0"/>
                        <a:t>9</a:t>
                      </a:r>
                    </a:p>
                  </a:txBody>
                  <a:tcPr/>
                </a:tc>
                <a:tc>
                  <a:txBody>
                    <a:bodyPr/>
                    <a:lstStyle/>
                    <a:p>
                      <a:r>
                        <a:rPr lang="en-US" sz="1700" dirty="0"/>
                        <a:t>Ethnic Studies</a:t>
                      </a:r>
                    </a:p>
                  </a:txBody>
                  <a:tcPr/>
                </a:tc>
                <a:tc>
                  <a:txBody>
                    <a:bodyPr/>
                    <a:lstStyle/>
                    <a:p>
                      <a:r>
                        <a:rPr lang="en-US" sz="1700" dirty="0"/>
                        <a:t>Yes, #4</a:t>
                      </a:r>
                    </a:p>
                  </a:txBody>
                  <a:tcPr/>
                </a:tc>
                <a:tc>
                  <a:txBody>
                    <a:bodyPr/>
                    <a:lstStyle/>
                    <a:p>
                      <a:r>
                        <a:rPr lang="en-US" sz="1700" dirty="0"/>
                        <a:t>Failed search, LTT </a:t>
                      </a:r>
                      <a:r>
                        <a:rPr lang="en-US" sz="1700" dirty="0" err="1"/>
                        <a:t>appvd</a:t>
                      </a:r>
                      <a:endParaRPr lang="en-US" sz="1700" dirty="0"/>
                    </a:p>
                  </a:txBody>
                  <a:tcPr/>
                </a:tc>
                <a:extLst>
                  <a:ext uri="{0D108BD9-81ED-4DB2-BD59-A6C34878D82A}">
                    <a16:rowId xmlns:a16="http://schemas.microsoft.com/office/drawing/2014/main" val="1636865481"/>
                  </a:ext>
                </a:extLst>
              </a:tr>
              <a:tr h="577986">
                <a:tc>
                  <a:txBody>
                    <a:bodyPr/>
                    <a:lstStyle/>
                    <a:p>
                      <a:r>
                        <a:rPr lang="en-US" sz="1700" dirty="0"/>
                        <a:t>10</a:t>
                      </a:r>
                    </a:p>
                  </a:txBody>
                  <a:tcPr/>
                </a:tc>
                <a:tc>
                  <a:txBody>
                    <a:bodyPr/>
                    <a:lstStyle/>
                    <a:p>
                      <a:r>
                        <a:rPr lang="en-US" sz="1700" dirty="0"/>
                        <a:t>Counseling, Transfer</a:t>
                      </a:r>
                    </a:p>
                  </a:txBody>
                  <a:tcPr/>
                </a:tc>
                <a:tc>
                  <a:txBody>
                    <a:bodyPr/>
                    <a:lstStyle/>
                    <a:p>
                      <a:r>
                        <a:rPr lang="en-US" sz="1700" dirty="0"/>
                        <a:t>Yes, #6</a:t>
                      </a:r>
                    </a:p>
                  </a:txBody>
                  <a:tcPr/>
                </a:tc>
                <a:tc>
                  <a:txBody>
                    <a:bodyPr/>
                    <a:lstStyle/>
                    <a:p>
                      <a:r>
                        <a:rPr lang="en-US" sz="1700" dirty="0"/>
                        <a:t>Yes</a:t>
                      </a:r>
                    </a:p>
                  </a:txBody>
                  <a:tcPr/>
                </a:tc>
                <a:extLst>
                  <a:ext uri="{0D108BD9-81ED-4DB2-BD59-A6C34878D82A}">
                    <a16:rowId xmlns:a16="http://schemas.microsoft.com/office/drawing/2014/main" val="216627779"/>
                  </a:ext>
                </a:extLst>
              </a:tr>
            </a:tbl>
          </a:graphicData>
        </a:graphic>
      </p:graphicFrame>
      <p:graphicFrame>
        <p:nvGraphicFramePr>
          <p:cNvPr id="6" name="Content Placeholder 3">
            <a:extLst>
              <a:ext uri="{FF2B5EF4-FFF2-40B4-BE49-F238E27FC236}">
                <a16:creationId xmlns:a16="http://schemas.microsoft.com/office/drawing/2014/main" id="{F4E6B570-5372-E1DF-0203-5F72D07A4A68}"/>
              </a:ext>
            </a:extLst>
          </p:cNvPr>
          <p:cNvGraphicFramePr>
            <a:graphicFrameLocks/>
          </p:cNvGraphicFramePr>
          <p:nvPr>
            <p:extLst>
              <p:ext uri="{D42A27DB-BD31-4B8C-83A1-F6EECF244321}">
                <p14:modId xmlns:p14="http://schemas.microsoft.com/office/powerpoint/2010/main" val="1543823744"/>
              </p:ext>
            </p:extLst>
          </p:nvPr>
        </p:nvGraphicFramePr>
        <p:xfrm>
          <a:off x="6110825" y="94364"/>
          <a:ext cx="6055047" cy="6161208"/>
        </p:xfrm>
        <a:graphic>
          <a:graphicData uri="http://schemas.openxmlformats.org/drawingml/2006/table">
            <a:tbl>
              <a:tblPr firstRow="1" bandRow="1">
                <a:tableStyleId>{5C22544A-7EE6-4342-B048-85BDC9FD1C3A}</a:tableStyleId>
              </a:tblPr>
              <a:tblGrid>
                <a:gridCol w="769986">
                  <a:extLst>
                    <a:ext uri="{9D8B030D-6E8A-4147-A177-3AD203B41FA5}">
                      <a16:colId xmlns:a16="http://schemas.microsoft.com/office/drawing/2014/main" val="1756432551"/>
                    </a:ext>
                  </a:extLst>
                </a:gridCol>
                <a:gridCol w="1480219">
                  <a:extLst>
                    <a:ext uri="{9D8B030D-6E8A-4147-A177-3AD203B41FA5}">
                      <a16:colId xmlns:a16="http://schemas.microsoft.com/office/drawing/2014/main" val="1527423197"/>
                    </a:ext>
                  </a:extLst>
                </a:gridCol>
                <a:gridCol w="1740401">
                  <a:extLst>
                    <a:ext uri="{9D8B030D-6E8A-4147-A177-3AD203B41FA5}">
                      <a16:colId xmlns:a16="http://schemas.microsoft.com/office/drawing/2014/main" val="1200448584"/>
                    </a:ext>
                  </a:extLst>
                </a:gridCol>
                <a:gridCol w="2064441">
                  <a:extLst>
                    <a:ext uri="{9D8B030D-6E8A-4147-A177-3AD203B41FA5}">
                      <a16:colId xmlns:a16="http://schemas.microsoft.com/office/drawing/2014/main" val="2781463788"/>
                    </a:ext>
                  </a:extLst>
                </a:gridCol>
              </a:tblGrid>
              <a:tr h="377491">
                <a:tc gridSpan="4">
                  <a:txBody>
                    <a:bodyPr/>
                    <a:lstStyle/>
                    <a:p>
                      <a:pPr algn="ctr"/>
                      <a:r>
                        <a:rPr lang="en-US" dirty="0"/>
                        <a:t>2023 Final Faculty Priorities Ranking</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4057083"/>
                  </a:ext>
                </a:extLst>
              </a:tr>
              <a:tr h="915881">
                <a:tc>
                  <a:txBody>
                    <a:bodyPr/>
                    <a:lstStyle/>
                    <a:p>
                      <a:r>
                        <a:rPr lang="en-US" b="1" dirty="0"/>
                        <a:t>Rank</a:t>
                      </a:r>
                    </a:p>
                  </a:txBody>
                  <a:tcPr/>
                </a:tc>
                <a:tc>
                  <a:txBody>
                    <a:bodyPr/>
                    <a:lstStyle/>
                    <a:p>
                      <a:r>
                        <a:rPr lang="en-US" b="1" dirty="0"/>
                        <a:t>Discipline/</a:t>
                      </a:r>
                    </a:p>
                    <a:p>
                      <a:r>
                        <a:rPr lang="en-US" b="1" dirty="0"/>
                        <a:t>Department</a:t>
                      </a:r>
                    </a:p>
                  </a:txBody>
                  <a:tcPr/>
                </a:tc>
                <a:tc>
                  <a:txBody>
                    <a:bodyPr/>
                    <a:lstStyle/>
                    <a:p>
                      <a:r>
                        <a:rPr lang="en-US" b="1" dirty="0"/>
                        <a:t>Position Identified for Recruitment 12/2023</a:t>
                      </a:r>
                    </a:p>
                  </a:txBody>
                  <a:tcPr/>
                </a:tc>
                <a:tc>
                  <a:txBody>
                    <a:bodyPr/>
                    <a:lstStyle/>
                    <a:p>
                      <a:r>
                        <a:rPr lang="en-US" b="1" dirty="0"/>
                        <a:t>Position Filled</a:t>
                      </a:r>
                    </a:p>
                  </a:txBody>
                  <a:tcPr/>
                </a:tc>
                <a:extLst>
                  <a:ext uri="{0D108BD9-81ED-4DB2-BD59-A6C34878D82A}">
                    <a16:rowId xmlns:a16="http://schemas.microsoft.com/office/drawing/2014/main" val="3921214353"/>
                  </a:ext>
                </a:extLst>
              </a:tr>
              <a:tr h="377491">
                <a:tc>
                  <a:txBody>
                    <a:bodyPr/>
                    <a:lstStyle/>
                    <a:p>
                      <a:r>
                        <a:rPr lang="en-US" sz="1700" dirty="0"/>
                        <a:t>11*</a:t>
                      </a:r>
                    </a:p>
                  </a:txBody>
                  <a:tcPr/>
                </a:tc>
                <a:tc>
                  <a:txBody>
                    <a:bodyPr/>
                    <a:lstStyle/>
                    <a:p>
                      <a:r>
                        <a:rPr lang="en-US" sz="1700" dirty="0"/>
                        <a:t>Counseling, CTE (&amp; Art)*</a:t>
                      </a:r>
                    </a:p>
                  </a:txBody>
                  <a:tcPr/>
                </a:tc>
                <a:tc>
                  <a:txBody>
                    <a:bodyPr/>
                    <a:lstStyle/>
                    <a:p>
                      <a:r>
                        <a:rPr lang="en-US" sz="1700" dirty="0"/>
                        <a:t>Yes, #7</a:t>
                      </a:r>
                    </a:p>
                  </a:txBody>
                  <a:tcPr/>
                </a:tc>
                <a:tc>
                  <a:txBody>
                    <a:bodyPr/>
                    <a:lstStyle/>
                    <a:p>
                      <a:r>
                        <a:rPr lang="en-US" sz="1700" dirty="0"/>
                        <a:t>Yes (+1) (Art retracted request)</a:t>
                      </a:r>
                    </a:p>
                  </a:txBody>
                  <a:tcPr/>
                </a:tc>
                <a:extLst>
                  <a:ext uri="{0D108BD9-81ED-4DB2-BD59-A6C34878D82A}">
                    <a16:rowId xmlns:a16="http://schemas.microsoft.com/office/drawing/2014/main" val="1301953811"/>
                  </a:ext>
                </a:extLst>
              </a:tr>
              <a:tr h="629011">
                <a:tc>
                  <a:txBody>
                    <a:bodyPr/>
                    <a:lstStyle/>
                    <a:p>
                      <a:r>
                        <a:rPr lang="en-US" sz="1700" dirty="0"/>
                        <a:t>13</a:t>
                      </a:r>
                    </a:p>
                  </a:txBody>
                  <a:tcPr/>
                </a:tc>
                <a:tc>
                  <a:txBody>
                    <a:bodyPr/>
                    <a:lstStyle/>
                    <a:p>
                      <a:r>
                        <a:rPr lang="en-US" sz="1700" dirty="0"/>
                        <a:t>CEC Adult Basic Ed HSE</a:t>
                      </a:r>
                    </a:p>
                  </a:txBody>
                  <a:tcPr/>
                </a:tc>
                <a:tc>
                  <a:txBody>
                    <a:bodyPr/>
                    <a:lstStyle/>
                    <a:p>
                      <a:r>
                        <a:rPr lang="en-US" sz="1700" dirty="0"/>
                        <a:t>Yes, #8</a:t>
                      </a:r>
                    </a:p>
                  </a:txBody>
                  <a:tcPr/>
                </a:tc>
                <a:tc>
                  <a:txBody>
                    <a:bodyPr/>
                    <a:lstStyle/>
                    <a:p>
                      <a:r>
                        <a:rPr lang="en-US" sz="1700" dirty="0"/>
                        <a:t>Yes</a:t>
                      </a:r>
                    </a:p>
                  </a:txBody>
                  <a:tcPr/>
                </a:tc>
                <a:extLst>
                  <a:ext uri="{0D108BD9-81ED-4DB2-BD59-A6C34878D82A}">
                    <a16:rowId xmlns:a16="http://schemas.microsoft.com/office/drawing/2014/main" val="426905256"/>
                  </a:ext>
                </a:extLst>
              </a:tr>
              <a:tr h="837719">
                <a:tc>
                  <a:txBody>
                    <a:bodyPr/>
                    <a:lstStyle/>
                    <a:p>
                      <a:r>
                        <a:rPr lang="en-US" sz="1700" dirty="0"/>
                        <a:t>14</a:t>
                      </a:r>
                    </a:p>
                  </a:txBody>
                  <a:tcPr/>
                </a:tc>
                <a:tc>
                  <a:txBody>
                    <a:bodyPr/>
                    <a:lstStyle/>
                    <a:p>
                      <a:r>
                        <a:rPr lang="en-US" sz="1700" dirty="0"/>
                        <a:t>Welding</a:t>
                      </a:r>
                    </a:p>
                  </a:txBody>
                  <a:tcPr/>
                </a:tc>
                <a:tc>
                  <a:txBody>
                    <a:bodyPr/>
                    <a:lstStyle/>
                    <a:p>
                      <a:r>
                        <a:rPr lang="en-US" sz="1700" dirty="0"/>
                        <a:t>No</a:t>
                      </a:r>
                    </a:p>
                  </a:txBody>
                  <a:tcPr/>
                </a:tc>
                <a:tc>
                  <a:txBody>
                    <a:bodyPr/>
                    <a:lstStyle/>
                    <a:p>
                      <a:r>
                        <a:rPr lang="en-US" sz="1700" dirty="0"/>
                        <a:t>FT Position Approved (July 2024) Final Interviews today </a:t>
                      </a:r>
                    </a:p>
                  </a:txBody>
                  <a:tcPr/>
                </a:tc>
                <a:extLst>
                  <a:ext uri="{0D108BD9-81ED-4DB2-BD59-A6C34878D82A}">
                    <a16:rowId xmlns:a16="http://schemas.microsoft.com/office/drawing/2014/main" val="288386987"/>
                  </a:ext>
                </a:extLst>
              </a:tr>
              <a:tr h="377491">
                <a:tc>
                  <a:txBody>
                    <a:bodyPr/>
                    <a:lstStyle/>
                    <a:p>
                      <a:r>
                        <a:rPr lang="en-US" sz="1700" dirty="0"/>
                        <a:t>15 </a:t>
                      </a:r>
                    </a:p>
                  </a:txBody>
                  <a:tcPr/>
                </a:tc>
                <a:tc>
                  <a:txBody>
                    <a:bodyPr/>
                    <a:lstStyle/>
                    <a:p>
                      <a:r>
                        <a:rPr lang="en-US" sz="1700" dirty="0"/>
                        <a:t>CEC ESL</a:t>
                      </a:r>
                    </a:p>
                  </a:txBody>
                  <a:tcPr/>
                </a:tc>
                <a:tc>
                  <a:txBody>
                    <a:bodyPr/>
                    <a:lstStyle/>
                    <a:p>
                      <a:r>
                        <a:rPr lang="en-US" sz="1700" dirty="0"/>
                        <a:t>Yes, #9</a:t>
                      </a:r>
                    </a:p>
                  </a:txBody>
                  <a:tcPr/>
                </a:tc>
                <a:tc>
                  <a:txBody>
                    <a:bodyPr/>
                    <a:lstStyle/>
                    <a:p>
                      <a:r>
                        <a:rPr lang="en-US" sz="1700" dirty="0"/>
                        <a:t>Yes (+2)</a:t>
                      </a:r>
                    </a:p>
                  </a:txBody>
                  <a:tcPr/>
                </a:tc>
                <a:extLst>
                  <a:ext uri="{0D108BD9-81ED-4DB2-BD59-A6C34878D82A}">
                    <a16:rowId xmlns:a16="http://schemas.microsoft.com/office/drawing/2014/main" val="1580871276"/>
                  </a:ext>
                </a:extLst>
              </a:tr>
              <a:tr h="377491">
                <a:tc>
                  <a:txBody>
                    <a:bodyPr/>
                    <a:lstStyle/>
                    <a:p>
                      <a:r>
                        <a:rPr lang="en-US" sz="1700" dirty="0"/>
                        <a:t>16</a:t>
                      </a:r>
                    </a:p>
                  </a:txBody>
                  <a:tcPr/>
                </a:tc>
                <a:tc>
                  <a:txBody>
                    <a:bodyPr/>
                    <a:lstStyle/>
                    <a:p>
                      <a:r>
                        <a:rPr lang="en-US" sz="1700" dirty="0"/>
                        <a:t>Math Equity</a:t>
                      </a:r>
                    </a:p>
                  </a:txBody>
                  <a:tcPr/>
                </a:tc>
                <a:tc>
                  <a:txBody>
                    <a:bodyPr/>
                    <a:lstStyle/>
                    <a:p>
                      <a:r>
                        <a:rPr lang="en-US" sz="1700" dirty="0"/>
                        <a:t>Yes, #5</a:t>
                      </a:r>
                    </a:p>
                  </a:txBody>
                  <a:tcPr/>
                </a:tc>
                <a:tc>
                  <a:txBody>
                    <a:bodyPr/>
                    <a:lstStyle/>
                    <a:p>
                      <a:r>
                        <a:rPr lang="en-US" sz="1700" dirty="0"/>
                        <a:t>Yes </a:t>
                      </a:r>
                      <a:endParaRPr lang="en-US" dirty="0"/>
                    </a:p>
                  </a:txBody>
                  <a:tcPr/>
                </a:tc>
                <a:extLst>
                  <a:ext uri="{0D108BD9-81ED-4DB2-BD59-A6C34878D82A}">
                    <a16:rowId xmlns:a16="http://schemas.microsoft.com/office/drawing/2014/main" val="1088154588"/>
                  </a:ext>
                </a:extLst>
              </a:tr>
              <a:tr h="377491">
                <a:tc>
                  <a:txBody>
                    <a:bodyPr/>
                    <a:lstStyle/>
                    <a:p>
                      <a:r>
                        <a:rPr lang="en-US" sz="1700" dirty="0"/>
                        <a:t>17</a:t>
                      </a:r>
                    </a:p>
                  </a:txBody>
                  <a:tcPr/>
                </a:tc>
                <a:tc>
                  <a:txBody>
                    <a:bodyPr/>
                    <a:lstStyle/>
                    <a:p>
                      <a:r>
                        <a:rPr lang="en-US" sz="1700" dirty="0"/>
                        <a:t>Comm Studies</a:t>
                      </a:r>
                    </a:p>
                  </a:txBody>
                  <a:tcPr/>
                </a:tc>
                <a:tc>
                  <a:txBody>
                    <a:bodyPr/>
                    <a:lstStyle/>
                    <a:p>
                      <a:r>
                        <a:rPr lang="en-US" sz="1700" dirty="0"/>
                        <a:t>No</a:t>
                      </a:r>
                    </a:p>
                  </a:txBody>
                  <a:tcPr/>
                </a:tc>
                <a:tc>
                  <a:txBody>
                    <a:bodyPr/>
                    <a:lstStyle/>
                    <a:p>
                      <a:r>
                        <a:rPr lang="en-US" sz="1700" dirty="0"/>
                        <a:t>-</a:t>
                      </a:r>
                    </a:p>
                  </a:txBody>
                  <a:tcPr/>
                </a:tc>
                <a:extLst>
                  <a:ext uri="{0D108BD9-81ED-4DB2-BD59-A6C34878D82A}">
                    <a16:rowId xmlns:a16="http://schemas.microsoft.com/office/drawing/2014/main" val="20564759"/>
                  </a:ext>
                </a:extLst>
              </a:tr>
              <a:tr h="377491">
                <a:tc>
                  <a:txBody>
                    <a:bodyPr/>
                    <a:lstStyle/>
                    <a:p>
                      <a:r>
                        <a:rPr lang="en-US" sz="1700" dirty="0"/>
                        <a:t>18</a:t>
                      </a:r>
                    </a:p>
                  </a:txBody>
                  <a:tcPr/>
                </a:tc>
                <a:tc>
                  <a:txBody>
                    <a:bodyPr/>
                    <a:lstStyle/>
                    <a:p>
                      <a:r>
                        <a:rPr lang="en-US" sz="1700" dirty="0"/>
                        <a:t>EMSL</a:t>
                      </a:r>
                    </a:p>
                  </a:txBody>
                  <a:tcPr/>
                </a:tc>
                <a:tc>
                  <a:txBody>
                    <a:bodyPr/>
                    <a:lstStyle/>
                    <a:p>
                      <a:r>
                        <a:rPr lang="en-US" sz="1700" dirty="0"/>
                        <a:t>No</a:t>
                      </a:r>
                    </a:p>
                  </a:txBody>
                  <a:tcPr/>
                </a:tc>
                <a:tc>
                  <a:txBody>
                    <a:bodyPr/>
                    <a:lstStyle/>
                    <a:p>
                      <a:r>
                        <a:rPr lang="en-US" sz="1700" dirty="0"/>
                        <a:t>-</a:t>
                      </a:r>
                    </a:p>
                  </a:txBody>
                  <a:tcPr/>
                </a:tc>
                <a:extLst>
                  <a:ext uri="{0D108BD9-81ED-4DB2-BD59-A6C34878D82A}">
                    <a16:rowId xmlns:a16="http://schemas.microsoft.com/office/drawing/2014/main" val="2440558747"/>
                  </a:ext>
                </a:extLst>
              </a:tr>
              <a:tr h="377491">
                <a:tc>
                  <a:txBody>
                    <a:bodyPr/>
                    <a:lstStyle/>
                    <a:p>
                      <a:r>
                        <a:rPr lang="en-US" sz="1700" dirty="0"/>
                        <a:t>19</a:t>
                      </a:r>
                    </a:p>
                  </a:txBody>
                  <a:tcPr/>
                </a:tc>
                <a:tc>
                  <a:txBody>
                    <a:bodyPr/>
                    <a:lstStyle/>
                    <a:p>
                      <a:r>
                        <a:rPr lang="en-US" sz="1700" dirty="0"/>
                        <a:t>CEC Counseling</a:t>
                      </a:r>
                    </a:p>
                  </a:txBody>
                  <a:tcPr/>
                </a:tc>
                <a:tc>
                  <a:txBody>
                    <a:bodyPr/>
                    <a:lstStyle/>
                    <a:p>
                      <a:r>
                        <a:rPr lang="en-US" sz="1700" dirty="0"/>
                        <a:t>No</a:t>
                      </a:r>
                    </a:p>
                  </a:txBody>
                  <a:tcPr/>
                </a:tc>
                <a:tc>
                  <a:txBody>
                    <a:bodyPr/>
                    <a:lstStyle/>
                    <a:p>
                      <a:r>
                        <a:rPr lang="en-US" sz="1700" dirty="0"/>
                        <a:t>-</a:t>
                      </a:r>
                    </a:p>
                  </a:txBody>
                  <a:tcPr/>
                </a:tc>
                <a:extLst>
                  <a:ext uri="{0D108BD9-81ED-4DB2-BD59-A6C34878D82A}">
                    <a16:rowId xmlns:a16="http://schemas.microsoft.com/office/drawing/2014/main" val="237087154"/>
                  </a:ext>
                </a:extLst>
              </a:tr>
              <a:tr h="368142">
                <a:tc>
                  <a:txBody>
                    <a:bodyPr/>
                    <a:lstStyle/>
                    <a:p>
                      <a:r>
                        <a:rPr lang="en-US" sz="1700" dirty="0"/>
                        <a:t>20</a:t>
                      </a:r>
                    </a:p>
                  </a:txBody>
                  <a:tcPr/>
                </a:tc>
                <a:tc>
                  <a:txBody>
                    <a:bodyPr/>
                    <a:lstStyle/>
                    <a:p>
                      <a:r>
                        <a:rPr lang="en-US" sz="1700" dirty="0"/>
                        <a:t>Geol/Earth Sci</a:t>
                      </a:r>
                    </a:p>
                  </a:txBody>
                  <a:tcPr/>
                </a:tc>
                <a:tc>
                  <a:txBody>
                    <a:bodyPr/>
                    <a:lstStyle/>
                    <a:p>
                      <a:r>
                        <a:rPr lang="en-US" sz="1700" dirty="0"/>
                        <a:t>No</a:t>
                      </a:r>
                    </a:p>
                  </a:txBody>
                  <a:tcPr/>
                </a:tc>
                <a:tc>
                  <a:txBody>
                    <a:bodyPr/>
                    <a:lstStyle/>
                    <a:p>
                      <a:r>
                        <a:rPr lang="en-US" sz="1700" dirty="0"/>
                        <a:t>-</a:t>
                      </a:r>
                    </a:p>
                  </a:txBody>
                  <a:tcPr/>
                </a:tc>
                <a:extLst>
                  <a:ext uri="{0D108BD9-81ED-4DB2-BD59-A6C34878D82A}">
                    <a16:rowId xmlns:a16="http://schemas.microsoft.com/office/drawing/2014/main" val="1636865481"/>
                  </a:ext>
                </a:extLst>
              </a:tr>
            </a:tbl>
          </a:graphicData>
        </a:graphic>
      </p:graphicFrame>
      <p:sp>
        <p:nvSpPr>
          <p:cNvPr id="7" name="TextBox 6">
            <a:extLst>
              <a:ext uri="{FF2B5EF4-FFF2-40B4-BE49-F238E27FC236}">
                <a16:creationId xmlns:a16="http://schemas.microsoft.com/office/drawing/2014/main" id="{A06A8DA7-F241-5EF2-2E46-E766304E3872}"/>
              </a:ext>
            </a:extLst>
          </p:cNvPr>
          <p:cNvSpPr txBox="1"/>
          <p:nvPr/>
        </p:nvSpPr>
        <p:spPr>
          <a:xfrm>
            <a:off x="6048124" y="6255572"/>
            <a:ext cx="6055047" cy="646331"/>
          </a:xfrm>
          <a:prstGeom prst="rect">
            <a:avLst/>
          </a:prstGeom>
          <a:noFill/>
        </p:spPr>
        <p:txBody>
          <a:bodyPr wrap="square" rtlCol="0">
            <a:spAutoFit/>
          </a:bodyPr>
          <a:lstStyle/>
          <a:p>
            <a:r>
              <a:rPr lang="en-US"/>
              <a:t>#10 Identified for Recruitment – Counseling, Athletics, </a:t>
            </a:r>
          </a:p>
          <a:p>
            <a:r>
              <a:rPr lang="en-US"/>
              <a:t>Ranked 41</a:t>
            </a:r>
          </a:p>
        </p:txBody>
      </p:sp>
    </p:spTree>
    <p:extLst>
      <p:ext uri="{BB962C8B-B14F-4D97-AF65-F5344CB8AC3E}">
        <p14:creationId xmlns:p14="http://schemas.microsoft.com/office/powerpoint/2010/main" val="2920063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99A4-1D6E-D342-9453-6839F33934D5}"/>
              </a:ext>
            </a:extLst>
          </p:cNvPr>
          <p:cNvSpPr>
            <a:spLocks noGrp="1"/>
          </p:cNvSpPr>
          <p:nvPr>
            <p:ph type="title"/>
          </p:nvPr>
        </p:nvSpPr>
        <p:spPr/>
        <p:txBody>
          <a:bodyPr/>
          <a:lstStyle/>
          <a:p>
            <a:r>
              <a:rPr lang="en-US"/>
              <a:t>Take-aways from 2023-2024 Prioritization Process</a:t>
            </a:r>
          </a:p>
        </p:txBody>
      </p:sp>
      <p:sp>
        <p:nvSpPr>
          <p:cNvPr id="3" name="Content Placeholder 2">
            <a:extLst>
              <a:ext uri="{FF2B5EF4-FFF2-40B4-BE49-F238E27FC236}">
                <a16:creationId xmlns:a16="http://schemas.microsoft.com/office/drawing/2014/main" id="{C669C4A8-E814-A8A3-CC32-94E18208B226}"/>
              </a:ext>
            </a:extLst>
          </p:cNvPr>
          <p:cNvSpPr>
            <a:spLocks noGrp="1"/>
          </p:cNvSpPr>
          <p:nvPr>
            <p:ph idx="1"/>
          </p:nvPr>
        </p:nvSpPr>
        <p:spPr>
          <a:xfrm>
            <a:off x="838200" y="1825625"/>
            <a:ext cx="10515600" cy="4848294"/>
          </a:xfrm>
        </p:spPr>
        <p:txBody>
          <a:bodyPr vert="horz" lIns="91440" tIns="45720" rIns="91440" bIns="45720" rtlCol="0" anchor="t">
            <a:normAutofit fontScale="85000" lnSpcReduction="20000"/>
          </a:bodyPr>
          <a:lstStyle/>
          <a:p>
            <a:pPr marL="0" indent="0">
              <a:lnSpc>
                <a:spcPct val="110000"/>
              </a:lnSpc>
              <a:spcBef>
                <a:spcPts val="0"/>
              </a:spcBef>
              <a:buNone/>
            </a:pPr>
            <a:r>
              <a:rPr lang="en-US" dirty="0"/>
              <a:t>1. Metrics used are insufficient as other metrics were reviewed when making the final list of positions identified for recruitment</a:t>
            </a:r>
          </a:p>
          <a:p>
            <a:pPr marL="0" indent="0">
              <a:lnSpc>
                <a:spcPct val="110000"/>
              </a:lnSpc>
              <a:spcBef>
                <a:spcPts val="0"/>
              </a:spcBef>
              <a:buNone/>
            </a:pPr>
            <a:r>
              <a:rPr lang="en-US" dirty="0"/>
              <a:t>2. Process does not include automatic replacements for retirements, resignations, faculty not earning tenure and/or other untimely losses of faculty </a:t>
            </a:r>
            <a:r>
              <a:rPr lang="en-US" i="1" dirty="0"/>
              <a:t>(Counseling was afforded LTT for loss of faculty)</a:t>
            </a:r>
            <a:endParaRPr lang="en-US" i="1" dirty="0">
              <a:ea typeface="Calibri"/>
              <a:cs typeface="Calibri"/>
            </a:endParaRPr>
          </a:p>
          <a:p>
            <a:pPr marL="0" indent="0">
              <a:lnSpc>
                <a:spcPct val="110000"/>
              </a:lnSpc>
              <a:spcBef>
                <a:spcPts val="0"/>
              </a:spcBef>
              <a:buNone/>
            </a:pPr>
            <a:r>
              <a:rPr lang="en-US" dirty="0"/>
              <a:t>3. Process does not address if/when additional hires, that were not requested/prioritized, will occur (3 of the 14 hires)</a:t>
            </a:r>
            <a:endParaRPr lang="en-US" dirty="0">
              <a:ea typeface="Calibri" panose="020F0502020204030204"/>
              <a:cs typeface="Calibri"/>
            </a:endParaRPr>
          </a:p>
          <a:p>
            <a:pPr marL="0" indent="0">
              <a:lnSpc>
                <a:spcPct val="110000"/>
              </a:lnSpc>
              <a:spcBef>
                <a:spcPts val="0"/>
              </a:spcBef>
              <a:buNone/>
            </a:pPr>
            <a:r>
              <a:rPr lang="en-US" dirty="0">
                <a:ea typeface="Calibri"/>
                <a:cs typeface="Calibri"/>
              </a:rPr>
              <a:t>4. Multiple requests from a Department are not addressed, with the additional requests often ranking very low </a:t>
            </a:r>
            <a:endParaRPr lang="en-US" dirty="0"/>
          </a:p>
          <a:p>
            <a:pPr marL="0" indent="0">
              <a:lnSpc>
                <a:spcPct val="110000"/>
              </a:lnSpc>
              <a:spcBef>
                <a:spcPts val="0"/>
              </a:spcBef>
              <a:buNone/>
            </a:pPr>
            <a:r>
              <a:rPr lang="en-US" dirty="0"/>
              <a:t>5. No process for requesting or ranking Long-term Temporary positions (2 of 5 approved LTT were either not identified for recruitment</a:t>
            </a:r>
            <a:r>
              <a:rPr lang="en-US" i="1" dirty="0"/>
              <a:t> (Geography)</a:t>
            </a:r>
            <a:r>
              <a:rPr lang="en-US" dirty="0"/>
              <a:t> or requested during prioritization process </a:t>
            </a:r>
            <a:r>
              <a:rPr lang="en-US" i="1" dirty="0"/>
              <a:t>(Physics/Astronomy)</a:t>
            </a:r>
            <a:r>
              <a:rPr lang="en-US" dirty="0"/>
              <a:t>)</a:t>
            </a:r>
            <a:endParaRPr lang="en-US" dirty="0">
              <a:ea typeface="Calibri" panose="020F0502020204030204"/>
              <a:cs typeface="Calibri" panose="020F0502020204030204"/>
            </a:endParaRPr>
          </a:p>
          <a:p>
            <a:pPr marL="0" indent="0">
              <a:lnSpc>
                <a:spcPct val="110000"/>
              </a:lnSpc>
              <a:spcBef>
                <a:spcPts val="0"/>
              </a:spcBef>
              <a:buNone/>
            </a:pPr>
            <a:r>
              <a:rPr lang="en-US" dirty="0"/>
              <a:t>6. Lack of administrator participation</a:t>
            </a:r>
            <a:endParaRPr lang="en-US" dirty="0">
              <a:ea typeface="Calibri" panose="020F0502020204030204"/>
              <a:cs typeface="Calibri" panose="020F0502020204030204"/>
            </a:endParaRPr>
          </a:p>
          <a:p>
            <a:pPr marL="0" indent="0">
              <a:lnSpc>
                <a:spcPct val="110000"/>
              </a:lnSpc>
              <a:spcBef>
                <a:spcPts val="0"/>
              </a:spcBef>
              <a:buNone/>
            </a:pPr>
            <a:r>
              <a:rPr lang="en-US" dirty="0">
                <a:cs typeface="Calibri" panose="020F0502020204030204"/>
              </a:rPr>
              <a:t>7. Ranking event – too long, </a:t>
            </a:r>
            <a:r>
              <a:rPr lang="en-US" dirty="0" err="1">
                <a:cs typeface="Calibri" panose="020F0502020204030204"/>
              </a:rPr>
              <a:t>inconsistecies</a:t>
            </a:r>
            <a:r>
              <a:rPr lang="en-US" dirty="0">
                <a:cs typeface="Calibri" panose="020F0502020204030204"/>
              </a:rPr>
              <a:t> on level of </a:t>
            </a:r>
            <a:r>
              <a:rPr lang="en-US" dirty="0" err="1">
                <a:cs typeface="Calibri" panose="020F0502020204030204"/>
              </a:rPr>
              <a:t>engagment</a:t>
            </a:r>
            <a:r>
              <a:rPr lang="en-US" dirty="0">
                <a:cs typeface="Calibri" panose="020F0502020204030204"/>
              </a:rPr>
              <a:t> prior to event</a:t>
            </a:r>
            <a:endParaRPr lang="en-US" dirty="0">
              <a:ea typeface="Calibri" panose="020F0502020204030204"/>
              <a:cs typeface="Calibri" panose="020F0502020204030204"/>
            </a:endParaRPr>
          </a:p>
          <a:p>
            <a:pPr marL="0" indent="0">
              <a:buNone/>
            </a:pPr>
            <a:endParaRPr lang="en-US">
              <a:cs typeface="Calibri" panose="020F0502020204030204"/>
            </a:endParaRPr>
          </a:p>
        </p:txBody>
      </p:sp>
    </p:spTree>
    <p:extLst>
      <p:ext uri="{BB962C8B-B14F-4D97-AF65-F5344CB8AC3E}">
        <p14:creationId xmlns:p14="http://schemas.microsoft.com/office/powerpoint/2010/main" val="233394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4EB4D7-7902-C266-FD39-0B6F44A826BA}"/>
              </a:ext>
            </a:extLst>
          </p:cNvPr>
          <p:cNvSpPr>
            <a:spLocks noGrp="1"/>
          </p:cNvSpPr>
          <p:nvPr>
            <p:ph type="title"/>
          </p:nvPr>
        </p:nvSpPr>
        <p:spPr>
          <a:xfrm>
            <a:off x="841248" y="334644"/>
            <a:ext cx="10509504" cy="1076914"/>
          </a:xfrm>
        </p:spPr>
        <p:txBody>
          <a:bodyPr anchor="ctr">
            <a:normAutofit/>
          </a:bodyPr>
          <a:lstStyle/>
          <a:p>
            <a:r>
              <a:rPr lang="en-US" sz="4000"/>
              <a:t>Recommended Updates</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FB9AEC37-905D-E0B0-205F-4E496D92F037}"/>
              </a:ext>
            </a:extLst>
          </p:cNvPr>
          <p:cNvGraphicFramePr>
            <a:graphicFrameLocks noGrp="1"/>
          </p:cNvGraphicFramePr>
          <p:nvPr>
            <p:ph idx="1"/>
            <p:extLst>
              <p:ext uri="{D42A27DB-BD31-4B8C-83A1-F6EECF244321}">
                <p14:modId xmlns:p14="http://schemas.microsoft.com/office/powerpoint/2010/main" val="2060067847"/>
              </p:ext>
            </p:extLst>
          </p:nvPr>
        </p:nvGraphicFramePr>
        <p:xfrm>
          <a:off x="473075" y="2054860"/>
          <a:ext cx="10605304"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014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1A08-33F3-DE78-9FE4-8AAE0E40AE19}"/>
              </a:ext>
            </a:extLst>
          </p:cNvPr>
          <p:cNvSpPr>
            <a:spLocks noGrp="1"/>
          </p:cNvSpPr>
          <p:nvPr>
            <p:ph type="title"/>
          </p:nvPr>
        </p:nvSpPr>
        <p:spPr/>
        <p:txBody>
          <a:bodyPr/>
          <a:lstStyle/>
          <a:p>
            <a:r>
              <a:rPr lang="en-US">
                <a:cs typeface="Calibri Light"/>
              </a:rPr>
              <a:t>Recommended Updates</a:t>
            </a:r>
            <a:endParaRPr lang="en-US"/>
          </a:p>
        </p:txBody>
      </p:sp>
      <p:sp>
        <p:nvSpPr>
          <p:cNvPr id="3" name="Content Placeholder 2">
            <a:extLst>
              <a:ext uri="{FF2B5EF4-FFF2-40B4-BE49-F238E27FC236}">
                <a16:creationId xmlns:a16="http://schemas.microsoft.com/office/drawing/2014/main" id="{6FE2F372-D18D-FA19-2561-87F3AA5AE201}"/>
              </a:ext>
            </a:extLst>
          </p:cNvPr>
          <p:cNvSpPr>
            <a:spLocks noGrp="1"/>
          </p:cNvSpPr>
          <p:nvPr>
            <p:ph idx="1"/>
          </p:nvPr>
        </p:nvSpPr>
        <p:spPr/>
        <p:txBody>
          <a:bodyPr vert="horz" lIns="91440" tIns="45720" rIns="91440" bIns="45720" rtlCol="0" anchor="t">
            <a:normAutofit/>
          </a:bodyPr>
          <a:lstStyle/>
          <a:p>
            <a:r>
              <a:rPr lang="en-US">
                <a:cs typeface="Calibri"/>
              </a:rPr>
              <a:t>Establish a process for requesting and prioritizing Long-Term Temporary Positions and include how to address additional hires that were not requested and/or prioritized</a:t>
            </a:r>
          </a:p>
          <a:p>
            <a:r>
              <a:rPr lang="en-US">
                <a:cs typeface="Calibri"/>
              </a:rPr>
              <a:t>Incorporate administrators into process</a:t>
            </a:r>
          </a:p>
          <a:p>
            <a:pPr lvl="1"/>
            <a:r>
              <a:rPr lang="en-US">
                <a:cs typeface="Calibri"/>
              </a:rPr>
              <a:t>Faculty Prioritization Committee: </a:t>
            </a:r>
            <a:endParaRPr lang="en-US">
              <a:ea typeface="+mn-lt"/>
              <a:cs typeface="+mn-lt"/>
            </a:endParaRPr>
          </a:p>
          <a:p>
            <a:pPr lvl="2">
              <a:buFont typeface="Wingdings" panose="020B0604020202020204" pitchFamily="34" charset="0"/>
              <a:buChar char="§"/>
            </a:pPr>
            <a:r>
              <a:rPr lang="en-US">
                <a:ea typeface="+mn-lt"/>
                <a:cs typeface="+mn-lt"/>
              </a:rPr>
              <a:t>subcommittee of the Academic Senate</a:t>
            </a:r>
          </a:p>
          <a:p>
            <a:pPr lvl="2">
              <a:buFont typeface="Wingdings" panose="020B0604020202020204" pitchFamily="34" charset="0"/>
              <a:buChar char="§"/>
            </a:pPr>
            <a:r>
              <a:rPr lang="en-US">
                <a:ea typeface="+mn-lt"/>
                <a:cs typeface="+mn-lt"/>
              </a:rPr>
              <a:t>primary purpose is to evaluate and prioritize requests for full-time faculty positions </a:t>
            </a:r>
          </a:p>
          <a:p>
            <a:pPr lvl="2"/>
            <a:r>
              <a:rPr lang="en-US">
                <a:ea typeface="+mn-lt"/>
                <a:cs typeface="+mn-lt"/>
              </a:rPr>
              <a:t>membership of the FPC will consist of the Academic Senate President, Senior Senators for each Senate Division (15) and Deans (4) from Student Services (1), Continuing Education (1), and Academic Affairs (2 – 1 from either Humanities, Fine &amp; Performing Arts or SMHS, and 1 from either Business or Human Services and Technology).</a:t>
            </a:r>
            <a:endParaRPr lang="en-US">
              <a:cs typeface="Calibri"/>
            </a:endParaRPr>
          </a:p>
        </p:txBody>
      </p:sp>
    </p:spTree>
    <p:extLst>
      <p:ext uri="{BB962C8B-B14F-4D97-AF65-F5344CB8AC3E}">
        <p14:creationId xmlns:p14="http://schemas.microsoft.com/office/powerpoint/2010/main" val="23926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EA27-A3DB-FD3A-777F-FE233934D465}"/>
              </a:ext>
            </a:extLst>
          </p:cNvPr>
          <p:cNvSpPr>
            <a:spLocks noGrp="1"/>
          </p:cNvSpPr>
          <p:nvPr>
            <p:ph type="title"/>
          </p:nvPr>
        </p:nvSpPr>
        <p:spPr/>
        <p:txBody>
          <a:bodyPr/>
          <a:lstStyle/>
          <a:p>
            <a:r>
              <a:rPr lang="en-US">
                <a:cs typeface="Calibri Light"/>
              </a:rPr>
              <a:t>Recommended Updates </a:t>
            </a:r>
            <a:endParaRPr lang="en-US"/>
          </a:p>
        </p:txBody>
      </p:sp>
      <p:sp>
        <p:nvSpPr>
          <p:cNvPr id="3" name="Content Placeholder 2">
            <a:extLst>
              <a:ext uri="{FF2B5EF4-FFF2-40B4-BE49-F238E27FC236}">
                <a16:creationId xmlns:a16="http://schemas.microsoft.com/office/drawing/2014/main" id="{229EBC81-BA1E-40D4-07EF-5D82D13DFC66}"/>
              </a:ext>
            </a:extLst>
          </p:cNvPr>
          <p:cNvSpPr>
            <a:spLocks noGrp="1"/>
          </p:cNvSpPr>
          <p:nvPr>
            <p:ph idx="1"/>
          </p:nvPr>
        </p:nvSpPr>
        <p:spPr/>
        <p:txBody>
          <a:bodyPr vert="horz" lIns="91440" tIns="45720" rIns="91440" bIns="45720" rtlCol="0" anchor="t">
            <a:normAutofit/>
          </a:bodyPr>
          <a:lstStyle/>
          <a:p>
            <a:r>
              <a:rPr lang="en-US">
                <a:cs typeface="Calibri"/>
              </a:rPr>
              <a:t>Process Revisions</a:t>
            </a:r>
          </a:p>
          <a:p>
            <a:pPr lvl="1">
              <a:buFont typeface="Courier New" panose="020B0604020202020204" pitchFamily="34" charset="0"/>
              <a:buChar char="o"/>
            </a:pPr>
            <a:r>
              <a:rPr lang="en-US">
                <a:cs typeface="Calibri"/>
              </a:rPr>
              <a:t>Request presented at Division/Dept Chairs meeting for feedback</a:t>
            </a:r>
          </a:p>
          <a:p>
            <a:pPr lvl="2">
              <a:buFont typeface="Wingdings" panose="020B0604020202020204" pitchFamily="34" charset="0"/>
              <a:buChar char="§"/>
            </a:pPr>
            <a:r>
              <a:rPr lang="en-US">
                <a:cs typeface="Calibri"/>
              </a:rPr>
              <a:t>If multiple positions from 1 Division, requests Ranked prior to Final Ranking event and presented to FPC</a:t>
            </a:r>
          </a:p>
          <a:p>
            <a:pPr lvl="2">
              <a:buFont typeface="Wingdings" panose="020B0604020202020204" pitchFamily="34" charset="0"/>
              <a:buChar char="§"/>
            </a:pPr>
            <a:endParaRPr lang="en-US">
              <a:cs typeface="Calibri"/>
            </a:endParaRPr>
          </a:p>
          <a:p>
            <a:pPr lvl="1">
              <a:buFont typeface="Courier New" panose="020B0604020202020204" pitchFamily="34" charset="0"/>
              <a:buChar char="o"/>
            </a:pPr>
            <a:r>
              <a:rPr lang="en-US">
                <a:cs typeface="Calibri"/>
              </a:rPr>
              <a:t>Rubrics created and Requests are evaluated/reviewed by FPC prior to final ranking event (like with hiring committees)</a:t>
            </a:r>
          </a:p>
          <a:p>
            <a:pPr lvl="1">
              <a:buFont typeface="Courier New" panose="020B0604020202020204" pitchFamily="34" charset="0"/>
              <a:buChar char="o"/>
            </a:pPr>
            <a:endParaRPr lang="en-US">
              <a:cs typeface="Calibri"/>
            </a:endParaRPr>
          </a:p>
          <a:p>
            <a:pPr lvl="1">
              <a:buFont typeface="Courier New" panose="020B0604020202020204" pitchFamily="34" charset="0"/>
              <a:buChar char="o"/>
            </a:pPr>
            <a:r>
              <a:rPr lang="en-US">
                <a:cs typeface="Calibri"/>
              </a:rPr>
              <a:t>Final Ranking Event </a:t>
            </a:r>
          </a:p>
          <a:p>
            <a:pPr lvl="2">
              <a:buFont typeface="Wingdings" panose="020B0604020202020204" pitchFamily="34" charset="0"/>
              <a:buChar char="§"/>
            </a:pPr>
            <a:r>
              <a:rPr lang="en-US" dirty="0">
                <a:cs typeface="Calibri"/>
              </a:rPr>
              <a:t>In-person </a:t>
            </a:r>
          </a:p>
          <a:p>
            <a:pPr lvl="2">
              <a:buFont typeface="Wingdings" panose="020B0604020202020204" pitchFamily="34" charset="0"/>
              <a:buChar char="§"/>
            </a:pPr>
            <a:r>
              <a:rPr lang="en-US">
                <a:cs typeface="Calibri"/>
              </a:rPr>
              <a:t>Dept Chairs invited to present and/or address any questions FPC may have</a:t>
            </a:r>
          </a:p>
          <a:p>
            <a:pPr lvl="2">
              <a:buFont typeface="Wingdings" panose="020B0604020202020204" pitchFamily="34" charset="0"/>
              <a:buChar char="§"/>
            </a:pPr>
            <a:r>
              <a:rPr lang="en-US">
                <a:cs typeface="Calibri"/>
              </a:rPr>
              <a:t>Deliberations and Final Ranking by FPC</a:t>
            </a:r>
          </a:p>
        </p:txBody>
      </p:sp>
    </p:spTree>
    <p:extLst>
      <p:ext uri="{BB962C8B-B14F-4D97-AF65-F5344CB8AC3E}">
        <p14:creationId xmlns:p14="http://schemas.microsoft.com/office/powerpoint/2010/main" val="201942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401CF0A-DBE6-7B45-72DB-822F13E6B961}"/>
              </a:ext>
            </a:extLst>
          </p:cNvPr>
          <p:cNvSpPr>
            <a:spLocks noGrp="1"/>
          </p:cNvSpPr>
          <p:nvPr>
            <p:ph type="title"/>
          </p:nvPr>
        </p:nvSpPr>
        <p:spPr>
          <a:xfrm>
            <a:off x="418722" y="-241145"/>
            <a:ext cx="3201366" cy="3387497"/>
          </a:xfrm>
        </p:spPr>
        <p:txBody>
          <a:bodyPr anchor="b">
            <a:normAutofit/>
          </a:bodyPr>
          <a:lstStyle/>
          <a:p>
            <a:pPr algn="r"/>
            <a:r>
              <a:rPr lang="en-US" altLang="en-US" sz="4000">
                <a:solidFill>
                  <a:srgbClr val="FFFFFF"/>
                </a:solidFill>
              </a:rPr>
              <a:t>Continuing Education 110</a:t>
            </a:r>
            <a:endParaRPr lang="en-US"/>
          </a:p>
        </p:txBody>
      </p:sp>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a:xfrm>
            <a:off x="11704320" y="6455664"/>
            <a:ext cx="448056" cy="365125"/>
          </a:xfrm>
        </p:spPr>
        <p:txBody>
          <a:bodyP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EEE4AB33-00E2-8A4B-959A-AE7714A1DBC2}" type="slidenum">
              <a:rPr kumimoji="0" lang="en-US" altLang="en-US" sz="11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altLang="en-US" sz="11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mn-cs"/>
            </a:endParaRPr>
          </a:p>
        </p:txBody>
      </p:sp>
      <p:pic>
        <p:nvPicPr>
          <p:cNvPr id="3" name="Picture 2" descr="A qr code on a white background&#10;&#10;Description automatically generated">
            <a:extLst>
              <a:ext uri="{FF2B5EF4-FFF2-40B4-BE49-F238E27FC236}">
                <a16:creationId xmlns:a16="http://schemas.microsoft.com/office/drawing/2014/main" id="{C48A90BD-78FB-EB88-772D-6D0AEC3058AD}"/>
              </a:ext>
            </a:extLst>
          </p:cNvPr>
          <p:cNvPicPr>
            <a:picLocks noChangeAspect="1"/>
          </p:cNvPicPr>
          <p:nvPr/>
        </p:nvPicPr>
        <p:blipFill>
          <a:blip r:embed="rId3"/>
          <a:stretch>
            <a:fillRect/>
          </a:stretch>
        </p:blipFill>
        <p:spPr>
          <a:xfrm>
            <a:off x="5407991" y="2520122"/>
            <a:ext cx="4114800" cy="4114800"/>
          </a:xfrm>
          <a:prstGeom prst="rect">
            <a:avLst/>
          </a:prstGeom>
        </p:spPr>
      </p:pic>
      <p:sp>
        <p:nvSpPr>
          <p:cNvPr id="7" name="TextBox 6">
            <a:extLst>
              <a:ext uri="{FF2B5EF4-FFF2-40B4-BE49-F238E27FC236}">
                <a16:creationId xmlns:a16="http://schemas.microsoft.com/office/drawing/2014/main" id="{A446DB10-F10A-C7AA-A95A-2F15C05573E8}"/>
              </a:ext>
            </a:extLst>
          </p:cNvPr>
          <p:cNvSpPr txBox="1"/>
          <p:nvPr/>
        </p:nvSpPr>
        <p:spPr>
          <a:xfrm>
            <a:off x="6091591" y="1750897"/>
            <a:ext cx="530289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ea typeface="Calibri"/>
                <a:cs typeface="Calibri"/>
              </a:rPr>
              <a:t>Scan Now! </a:t>
            </a:r>
          </a:p>
        </p:txBody>
      </p:sp>
      <p:sp>
        <p:nvSpPr>
          <p:cNvPr id="9" name="TextBox 8">
            <a:extLst>
              <a:ext uri="{FF2B5EF4-FFF2-40B4-BE49-F238E27FC236}">
                <a16:creationId xmlns:a16="http://schemas.microsoft.com/office/drawing/2014/main" id="{9C9BFF8A-9AEF-59EE-8531-C355762D0A7F}"/>
              </a:ext>
            </a:extLst>
          </p:cNvPr>
          <p:cNvSpPr txBox="1"/>
          <p:nvPr/>
        </p:nvSpPr>
        <p:spPr>
          <a:xfrm>
            <a:off x="648129" y="5253354"/>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chemeClr val="bg1"/>
                </a:solidFill>
                <a:ea typeface="Calibri"/>
                <a:cs typeface="Calibri"/>
              </a:rPr>
              <a:t>IdeazBoard</a:t>
            </a:r>
            <a:r>
              <a:rPr lang="en-US">
                <a:solidFill>
                  <a:schemeClr val="bg1"/>
                </a:solidFill>
                <a:ea typeface="Calibri"/>
                <a:cs typeface="Calibri"/>
              </a:rPr>
              <a:t> – Questions, Concerns, Suggestions, Frustrations and Anything Else! </a:t>
            </a:r>
          </a:p>
        </p:txBody>
      </p:sp>
      <p:pic>
        <p:nvPicPr>
          <p:cNvPr id="13" name="Picture 12" descr="A qr code with a white background&#10;&#10;Description automatically generated">
            <a:extLst>
              <a:ext uri="{FF2B5EF4-FFF2-40B4-BE49-F238E27FC236}">
                <a16:creationId xmlns:a16="http://schemas.microsoft.com/office/drawing/2014/main" id="{D994F632-AB24-B939-E538-D39A7FA438EA}"/>
              </a:ext>
            </a:extLst>
          </p:cNvPr>
          <p:cNvPicPr>
            <a:picLocks noChangeAspect="1"/>
          </p:cNvPicPr>
          <p:nvPr/>
        </p:nvPicPr>
        <p:blipFill>
          <a:blip r:embed="rId4"/>
          <a:stretch>
            <a:fillRect/>
          </a:stretch>
        </p:blipFill>
        <p:spPr>
          <a:xfrm>
            <a:off x="1097032" y="3268404"/>
            <a:ext cx="1949196" cy="1981970"/>
          </a:xfrm>
          <a:prstGeom prst="rect">
            <a:avLst/>
          </a:prstGeom>
        </p:spPr>
      </p:pic>
      <p:sp>
        <p:nvSpPr>
          <p:cNvPr id="2" name="TextBox 1">
            <a:extLst>
              <a:ext uri="{FF2B5EF4-FFF2-40B4-BE49-F238E27FC236}">
                <a16:creationId xmlns:a16="http://schemas.microsoft.com/office/drawing/2014/main" id="{5AA88BFF-632C-B8B3-4498-79A5048790FC}"/>
              </a:ext>
            </a:extLst>
          </p:cNvPr>
          <p:cNvSpPr txBox="1"/>
          <p:nvPr/>
        </p:nvSpPr>
        <p:spPr>
          <a:xfrm>
            <a:off x="4740966" y="511313"/>
            <a:ext cx="719372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Join menti.com </a:t>
            </a:r>
          </a:p>
          <a:p>
            <a:r>
              <a:rPr lang="en-US" sz="3600"/>
              <a:t>Use code – 2829 3256</a:t>
            </a:r>
            <a:endParaRPr lang="en-US" sz="3600">
              <a:ea typeface="Calibri"/>
              <a:cs typeface="Calibri"/>
            </a:endParaRPr>
          </a:p>
        </p:txBody>
      </p:sp>
    </p:spTree>
    <p:extLst>
      <p:ext uri="{BB962C8B-B14F-4D97-AF65-F5344CB8AC3E}">
        <p14:creationId xmlns:p14="http://schemas.microsoft.com/office/powerpoint/2010/main" val="431907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E4EF0-89BA-B70B-AB1A-662D590D9E3C}"/>
              </a:ext>
            </a:extLst>
          </p:cNvPr>
          <p:cNvSpPr>
            <a:spLocks noGrp="1"/>
          </p:cNvSpPr>
          <p:nvPr>
            <p:ph type="title"/>
          </p:nvPr>
        </p:nvSpPr>
        <p:spPr/>
        <p:txBody>
          <a:bodyPr/>
          <a:lstStyle/>
          <a:p>
            <a:r>
              <a:rPr lang="en-US"/>
              <a:t>History of Adult Education</a:t>
            </a:r>
          </a:p>
        </p:txBody>
      </p:sp>
      <p:sp>
        <p:nvSpPr>
          <p:cNvPr id="3" name="Content Placeholder 2">
            <a:extLst>
              <a:ext uri="{FF2B5EF4-FFF2-40B4-BE49-F238E27FC236}">
                <a16:creationId xmlns:a16="http://schemas.microsoft.com/office/drawing/2014/main" id="{B8A4652C-DEA5-D1F0-8D8B-CFAD2DDB1576}"/>
              </a:ext>
            </a:extLst>
          </p:cNvPr>
          <p:cNvSpPr>
            <a:spLocks noGrp="1"/>
          </p:cNvSpPr>
          <p:nvPr>
            <p:ph idx="1"/>
          </p:nvPr>
        </p:nvSpPr>
        <p:spPr>
          <a:xfrm>
            <a:off x="2157764" y="1158461"/>
            <a:ext cx="7900637" cy="5242339"/>
          </a:xfrm>
        </p:spPr>
        <p:txBody>
          <a:bodyPr vert="horz" lIns="91440" tIns="45720" rIns="91440" bIns="45720" rtlCol="0" anchor="t">
            <a:normAutofit/>
          </a:bodyPr>
          <a:lstStyle/>
          <a:p>
            <a:pPr algn="l"/>
            <a:endParaRPr lang="en-US" sz="1800" b="0" i="0" u="none" strike="noStrike" baseline="0">
              <a:solidFill>
                <a:srgbClr val="000000"/>
              </a:solidFill>
              <a:latin typeface="Tw Cen MT" panose="020B0602020104020603" pitchFamily="34" charset="0"/>
            </a:endParaRPr>
          </a:p>
          <a:p>
            <a:r>
              <a:rPr lang="en-US" sz="1800" b="0" i="0" u="none" strike="noStrike" baseline="0">
                <a:solidFill>
                  <a:srgbClr val="000000"/>
                </a:solidFill>
                <a:latin typeface="Tw Cen MT" panose="020B0602020104020603" pitchFamily="34" charset="0"/>
              </a:rPr>
              <a:t>1856 	First evening school established by the San Francisco Board of Education 	</a:t>
            </a:r>
          </a:p>
          <a:p>
            <a:r>
              <a:rPr lang="en-US" sz="1800" b="0" i="0" u="none" strike="noStrike" baseline="0">
                <a:solidFill>
                  <a:srgbClr val="000000"/>
                </a:solidFill>
                <a:latin typeface="Tw Cen MT" panose="020B0602020104020603" pitchFamily="34" charset="0"/>
              </a:rPr>
              <a:t>1887 	Evening school established in Los Angeles to provide Elementary Basic Skills, Vocational Education and English for Immigrants 	</a:t>
            </a:r>
          </a:p>
          <a:p>
            <a:r>
              <a:rPr lang="en-US">
                <a:solidFill>
                  <a:srgbClr val="000000"/>
                </a:solidFill>
                <a:latin typeface="Tw Cen MT"/>
              </a:rPr>
              <a:t>1931</a:t>
            </a:r>
            <a:r>
              <a:rPr lang="en-US" sz="1800" b="0" i="0" u="none" strike="noStrike" baseline="0">
                <a:solidFill>
                  <a:srgbClr val="000000"/>
                </a:solidFill>
                <a:latin typeface="Tw Cen MT"/>
              </a:rPr>
              <a:t> 	First adult education programs in Santa Ana 	</a:t>
            </a:r>
          </a:p>
          <a:p>
            <a:r>
              <a:rPr lang="en-US" sz="1800" b="0" i="0" u="none" strike="noStrike" baseline="0">
                <a:solidFill>
                  <a:srgbClr val="000000"/>
                </a:solidFill>
                <a:latin typeface="Tw Cen MT" panose="020B0602020104020603" pitchFamily="34" charset="0"/>
              </a:rPr>
              <a:t>1960 	Donahoe Higher Education Act mandates that junior colleges be independent of unified school districts. Adult education in community colleges changes name to “noncredit” 	</a:t>
            </a:r>
          </a:p>
          <a:p>
            <a:r>
              <a:rPr lang="en-US" sz="1900">
                <a:solidFill>
                  <a:srgbClr val="000000"/>
                </a:solidFill>
                <a:latin typeface="Tw Cen MT"/>
              </a:rPr>
              <a:t>1990    	Noncredit Integrated into the CA CCC Mission. Senate Bill 1874</a:t>
            </a:r>
          </a:p>
          <a:p>
            <a:pPr algn="l"/>
            <a:r>
              <a:rPr lang="en-US">
                <a:solidFill>
                  <a:srgbClr val="404040"/>
                </a:solidFill>
                <a:latin typeface="Times-Roman"/>
              </a:rPr>
              <a:t>2006</a:t>
            </a:r>
            <a:r>
              <a:rPr lang="en-US">
                <a:latin typeface="Times-Roman"/>
              </a:rPr>
              <a:t> 	SB 361 provided enhanced funding for certain noncredit courses considered Career Development and College Preparation (CDCP)</a:t>
            </a:r>
          </a:p>
          <a:p>
            <a:pPr algn="l"/>
            <a:endParaRPr lang="en-US" sz="1900">
              <a:solidFill>
                <a:srgbClr val="000000"/>
              </a:solidFill>
              <a:latin typeface="Times-Roman"/>
            </a:endParaRPr>
          </a:p>
          <a:p>
            <a:pPr algn="l"/>
            <a:endParaRPr lang="en-US"/>
          </a:p>
        </p:txBody>
      </p:sp>
    </p:spTree>
    <p:extLst>
      <p:ext uri="{BB962C8B-B14F-4D97-AF65-F5344CB8AC3E}">
        <p14:creationId xmlns:p14="http://schemas.microsoft.com/office/powerpoint/2010/main" val="2987467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1" y="685800"/>
            <a:ext cx="6589199" cy="1280890"/>
          </a:xfrm>
        </p:spPr>
        <p:txBody>
          <a:bodyPr>
            <a:normAutofit/>
          </a:bodyPr>
          <a:lstStyle/>
          <a:p>
            <a:r>
              <a:rPr lang="en-US" sz="2800" b="1">
                <a:latin typeface="Arial" panose="020B0604020202020204" pitchFamily="34" charset="0"/>
                <a:cs typeface="Arial" panose="020B0604020202020204" pitchFamily="34" charset="0"/>
              </a:rPr>
              <a:t>Noncredit is part of the Mission</a:t>
            </a:r>
          </a:p>
        </p:txBody>
      </p:sp>
      <p:sp>
        <p:nvSpPr>
          <p:cNvPr id="3" name="Content Placeholder 2"/>
          <p:cNvSpPr>
            <a:spLocks noGrp="1"/>
          </p:cNvSpPr>
          <p:nvPr>
            <p:ph idx="1"/>
          </p:nvPr>
        </p:nvSpPr>
        <p:spPr>
          <a:xfrm>
            <a:off x="2895601" y="1828800"/>
            <a:ext cx="6972985" cy="4343400"/>
          </a:xfrm>
        </p:spPr>
        <p:txBody>
          <a:bodyPr>
            <a:normAutofit/>
          </a:bodyPr>
          <a:lstStyle/>
          <a:p>
            <a:pPr marL="0" indent="0">
              <a:buNone/>
            </a:pPr>
            <a:r>
              <a:rPr lang="en-US">
                <a:latin typeface="Arial" panose="020B0604020202020204" pitchFamily="34" charset="0"/>
                <a:cs typeface="Arial" panose="020B0604020202020204" pitchFamily="34" charset="0"/>
              </a:rPr>
              <a:t>Education Code section 66010.4 (2) states, “In addition to the primary mission of academic and vocational instruction, the community colleges shall offer instruction and courses to achieve all of the following:</a:t>
            </a:r>
          </a:p>
          <a:p>
            <a:pPr lvl="1">
              <a:buFont typeface="Arial" panose="020B0604020202020204" pitchFamily="34" charset="0"/>
              <a:buChar char="•"/>
            </a:pPr>
            <a:r>
              <a:rPr lang="en-US">
                <a:latin typeface="Arial" panose="020B0604020202020204" pitchFamily="34" charset="0"/>
                <a:cs typeface="Arial" panose="020B0604020202020204" pitchFamily="34" charset="0"/>
              </a:rPr>
              <a:t>(A) The provision of remedial instruction for those in need of it and, in conjunction with the school districts, instruction in English as a second language, adult noncredit instruction, and support services which help students succeed at the postsecondary level are reaffirmed and supported as essential and important functions of the community colleges.</a:t>
            </a:r>
          </a:p>
          <a:p>
            <a:pPr lvl="1">
              <a:buFont typeface="Arial" panose="020B0604020202020204" pitchFamily="34" charset="0"/>
              <a:buChar char="•"/>
            </a:pPr>
            <a:r>
              <a:rPr lang="en-US">
                <a:solidFill>
                  <a:srgbClr val="FF0000"/>
                </a:solidFill>
                <a:latin typeface="Arial" panose="020B0604020202020204" pitchFamily="34" charset="0"/>
                <a:cs typeface="Arial" panose="020B0604020202020204" pitchFamily="34" charset="0"/>
              </a:rPr>
              <a:t>(B) The provision of adult noncredit education curricula in areas defined as being in the state's interest is an essential and important function of the community colleges.</a:t>
            </a:r>
          </a:p>
        </p:txBody>
      </p:sp>
    </p:spTree>
    <p:extLst>
      <p:ext uri="{BB962C8B-B14F-4D97-AF65-F5344CB8AC3E}">
        <p14:creationId xmlns:p14="http://schemas.microsoft.com/office/powerpoint/2010/main" val="210119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6701" y="685800"/>
            <a:ext cx="6589199" cy="747490"/>
          </a:xfrm>
        </p:spPr>
        <p:txBody>
          <a:bodyPr>
            <a:normAutofit/>
          </a:bodyPr>
          <a:lstStyle/>
          <a:p>
            <a:r>
              <a:rPr lang="en-US" sz="2800" b="1">
                <a:latin typeface="Arial" panose="020B0604020202020204" pitchFamily="34" charset="0"/>
                <a:cs typeface="Arial" panose="020B0604020202020204" pitchFamily="34" charset="0"/>
              </a:rPr>
              <a:t>Noncredit Categories</a:t>
            </a:r>
          </a:p>
        </p:txBody>
      </p:sp>
      <p:sp>
        <p:nvSpPr>
          <p:cNvPr id="3" name="Content Placeholder 2"/>
          <p:cNvSpPr>
            <a:spLocks noGrp="1"/>
          </p:cNvSpPr>
          <p:nvPr>
            <p:ph idx="1"/>
          </p:nvPr>
        </p:nvSpPr>
        <p:spPr>
          <a:xfrm>
            <a:off x="2819401" y="1600200"/>
            <a:ext cx="8652566" cy="4800600"/>
          </a:xfrm>
        </p:spPr>
        <p:txBody>
          <a:bodyPr vert="horz" lIns="91440" tIns="45720" rIns="91440" bIns="45720" rtlCol="0" anchor="t">
            <a:normAutofit/>
          </a:bodyPr>
          <a:lstStyle/>
          <a:p>
            <a:pPr marL="0" indent="0">
              <a:buNone/>
            </a:pPr>
            <a:r>
              <a:rPr lang="en-US">
                <a:latin typeface="Arial" panose="020B0604020202020204" pitchFamily="34" charset="0"/>
                <a:cs typeface="Arial" panose="020B0604020202020204" pitchFamily="34" charset="0"/>
              </a:rPr>
              <a:t>There are 10 noncredit categories:</a:t>
            </a:r>
          </a:p>
          <a:p>
            <a:pPr lvl="1"/>
            <a:r>
              <a:rPr lang="en-US">
                <a:latin typeface="Arial"/>
                <a:cs typeface="Arial"/>
              </a:rPr>
              <a:t>English as a Second Language (ESL): </a:t>
            </a:r>
            <a:r>
              <a:rPr lang="en-US" b="1">
                <a:latin typeface="Arial"/>
                <a:cs typeface="Arial"/>
              </a:rPr>
              <a:t>Henry Kim and Merari Weber</a:t>
            </a:r>
            <a:endParaRPr lang="en-US" b="1">
              <a:latin typeface="Arial" panose="020B0604020202020204" pitchFamily="34" charset="0"/>
              <a:cs typeface="Arial" panose="020B0604020202020204" pitchFamily="34" charset="0"/>
            </a:endParaRPr>
          </a:p>
          <a:p>
            <a:pPr lvl="1"/>
            <a:r>
              <a:rPr lang="en-US">
                <a:latin typeface="Arial" panose="020B0604020202020204" pitchFamily="34" charset="0"/>
                <a:cs typeface="Arial" panose="020B0604020202020204" pitchFamily="34" charset="0"/>
              </a:rPr>
              <a:t>Immigrant Education (including citizenship)</a:t>
            </a:r>
          </a:p>
          <a:p>
            <a:pPr lvl="1"/>
            <a:r>
              <a:rPr lang="en-US">
                <a:latin typeface="Arial"/>
                <a:cs typeface="Arial"/>
              </a:rPr>
              <a:t>Elementary and Secondary Basic Skills</a:t>
            </a:r>
          </a:p>
          <a:p>
            <a:pPr lvl="2">
              <a:buFont typeface="Wingdings" charset="2"/>
              <a:buChar char="§"/>
            </a:pPr>
            <a:r>
              <a:rPr lang="en-US" b="1">
                <a:latin typeface="Arial"/>
                <a:cs typeface="Arial"/>
              </a:rPr>
              <a:t>Adult Secondary Education: Carrie Patton</a:t>
            </a:r>
          </a:p>
          <a:p>
            <a:pPr lvl="2">
              <a:buFont typeface="Wingdings" charset="2"/>
              <a:buChar char="§"/>
            </a:pPr>
            <a:r>
              <a:rPr lang="en-US" b="1">
                <a:ea typeface="+mn-lt"/>
                <a:cs typeface="+mn-lt"/>
              </a:rPr>
              <a:t>HiSET/GED, ABE: Adrianna Gonzalez</a:t>
            </a:r>
            <a:endParaRPr lang="en-US" b="1">
              <a:latin typeface="Arial"/>
              <a:cs typeface="Arial"/>
            </a:endParaRPr>
          </a:p>
          <a:p>
            <a:pPr lvl="1"/>
            <a:r>
              <a:rPr lang="en-US">
                <a:latin typeface="Arial"/>
                <a:cs typeface="Arial"/>
              </a:rPr>
              <a:t>Health and Safety</a:t>
            </a:r>
            <a:endParaRPr lang="en-US">
              <a:latin typeface="Arial" panose="020B0604020202020204" pitchFamily="34" charset="0"/>
              <a:cs typeface="Arial" panose="020B0604020202020204" pitchFamily="34" charset="0"/>
            </a:endParaRPr>
          </a:p>
          <a:p>
            <a:pPr lvl="1"/>
            <a:r>
              <a:rPr lang="en-US">
                <a:latin typeface="Arial" panose="020B0604020202020204" pitchFamily="34" charset="0"/>
                <a:cs typeface="Arial" panose="020B0604020202020204" pitchFamily="34" charset="0"/>
              </a:rPr>
              <a:t>Courses for Adults with Substantial Disabilities</a:t>
            </a:r>
          </a:p>
          <a:p>
            <a:pPr lvl="1"/>
            <a:r>
              <a:rPr lang="en-US">
                <a:latin typeface="Arial" panose="020B0604020202020204" pitchFamily="34" charset="0"/>
                <a:cs typeface="Arial" panose="020B0604020202020204" pitchFamily="34" charset="0"/>
              </a:rPr>
              <a:t>Parenting</a:t>
            </a:r>
          </a:p>
          <a:p>
            <a:pPr lvl="1"/>
            <a:r>
              <a:rPr lang="en-US">
                <a:latin typeface="Arial" panose="020B0604020202020204" pitchFamily="34" charset="0"/>
                <a:cs typeface="Arial" panose="020B0604020202020204" pitchFamily="34" charset="0"/>
              </a:rPr>
              <a:t>Home Economics</a:t>
            </a:r>
          </a:p>
          <a:p>
            <a:pPr lvl="1"/>
            <a:r>
              <a:rPr lang="en-US">
                <a:latin typeface="Arial"/>
                <a:cs typeface="Arial"/>
              </a:rPr>
              <a:t>Courses for Older Adults: Nicholle </a:t>
            </a:r>
            <a:endParaRPr lang="en-US">
              <a:latin typeface="Arial" panose="020B0604020202020204" pitchFamily="34" charset="0"/>
              <a:cs typeface="Arial" panose="020B0604020202020204" pitchFamily="34" charset="0"/>
            </a:endParaRPr>
          </a:p>
          <a:p>
            <a:pPr lvl="1"/>
            <a:r>
              <a:rPr lang="en-US">
                <a:latin typeface="Arial"/>
                <a:cs typeface="Arial"/>
              </a:rPr>
              <a:t>Short-Term Vocational (including apprenticeship): </a:t>
            </a:r>
            <a:r>
              <a:rPr lang="en-US" b="1">
                <a:latin typeface="Arial"/>
                <a:cs typeface="Arial"/>
              </a:rPr>
              <a:t>Osiel Madrigal</a:t>
            </a:r>
            <a:endParaRPr lang="en-US" b="1">
              <a:latin typeface="Arial" panose="020B0604020202020204" pitchFamily="34" charset="0"/>
              <a:cs typeface="Arial" panose="020B0604020202020204" pitchFamily="34" charset="0"/>
            </a:endParaRPr>
          </a:p>
          <a:p>
            <a:pPr lvl="1"/>
            <a:r>
              <a:rPr lang="en-US">
                <a:latin typeface="Arial" panose="020B0604020202020204" pitchFamily="34" charset="0"/>
                <a:cs typeface="Arial" panose="020B0604020202020204" pitchFamily="34" charset="0"/>
              </a:rPr>
              <a:t>Workforce Preparation</a:t>
            </a:r>
          </a:p>
          <a:p>
            <a:endParaRPr lang="en-US"/>
          </a:p>
        </p:txBody>
      </p:sp>
    </p:spTree>
    <p:extLst>
      <p:ext uri="{BB962C8B-B14F-4D97-AF65-F5344CB8AC3E}">
        <p14:creationId xmlns:p14="http://schemas.microsoft.com/office/powerpoint/2010/main" val="2940062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24200" y="685800"/>
            <a:ext cx="7391400" cy="1066800"/>
          </a:xfrm>
        </p:spPr>
        <p:txBody>
          <a:bodyPr>
            <a:normAutofit/>
          </a:bodyPr>
          <a:lstStyle/>
          <a:p>
            <a:r>
              <a:rPr lang="en-US" sz="2800" b="1">
                <a:latin typeface="Arial" panose="020B0604020202020204" pitchFamily="34" charset="0"/>
                <a:cs typeface="Arial" panose="020B0604020202020204" pitchFamily="34" charset="0"/>
              </a:rPr>
              <a:t>Two Rates of Funding for Noncredit Programs</a:t>
            </a:r>
          </a:p>
        </p:txBody>
      </p:sp>
      <p:sp>
        <p:nvSpPr>
          <p:cNvPr id="6" name="Content Placeholder 5"/>
          <p:cNvSpPr>
            <a:spLocks noGrp="1"/>
          </p:cNvSpPr>
          <p:nvPr>
            <p:ph sz="half" idx="2"/>
          </p:nvPr>
        </p:nvSpPr>
        <p:spPr>
          <a:xfrm>
            <a:off x="2743201" y="1828800"/>
            <a:ext cx="4232081" cy="4800600"/>
          </a:xfrm>
        </p:spPr>
        <p:txBody>
          <a:bodyPr>
            <a:normAutofit/>
          </a:bodyPr>
          <a:lstStyle/>
          <a:p>
            <a:pPr marL="0" indent="0" algn="ctr">
              <a:spcBef>
                <a:spcPts val="0"/>
              </a:spcBef>
              <a:buNone/>
            </a:pPr>
            <a:r>
              <a:rPr lang="en-US" b="1">
                <a:latin typeface="Arial" panose="020B0604020202020204" pitchFamily="34" charset="0"/>
                <a:cs typeface="Arial" panose="020B0604020202020204" pitchFamily="34" charset="0"/>
              </a:rPr>
              <a:t>Career Development College Preparation (CDCP) </a:t>
            </a:r>
          </a:p>
          <a:p>
            <a:pPr marL="0" indent="0" algn="ctr">
              <a:spcBef>
                <a:spcPts val="0"/>
              </a:spcBef>
              <a:buNone/>
            </a:pPr>
            <a:endParaRPr lang="en-US" sz="1600" i="1">
              <a:latin typeface="Arial" panose="020B0604020202020204" pitchFamily="34" charset="0"/>
              <a:cs typeface="Arial" panose="020B0604020202020204" pitchFamily="34" charset="0"/>
            </a:endParaRPr>
          </a:p>
          <a:p>
            <a:pPr marL="0" indent="0">
              <a:spcBef>
                <a:spcPts val="0"/>
              </a:spcBef>
              <a:buNone/>
            </a:pPr>
            <a:r>
              <a:rPr lang="en-US" sz="1600" i="1">
                <a:latin typeface="Arial" panose="020B0604020202020204" pitchFamily="34" charset="0"/>
                <a:cs typeface="Arial" panose="020B0604020202020204" pitchFamily="34" charset="0"/>
              </a:rPr>
              <a:t>$7,346 per FTES* (2023-2024 rates)</a:t>
            </a:r>
          </a:p>
          <a:p>
            <a:pPr marL="0" indent="0">
              <a:spcBef>
                <a:spcPts val="0"/>
              </a:spcBef>
              <a:buNone/>
            </a:pPr>
            <a:r>
              <a:rPr lang="en-US" sz="1500">
                <a:latin typeface="Arial" panose="020B0604020202020204" pitchFamily="34" charset="0"/>
                <a:cs typeface="Arial" panose="020B0604020202020204" pitchFamily="34" charset="0"/>
              </a:rPr>
              <a:t>*</a:t>
            </a:r>
            <a:r>
              <a:rPr lang="en-US" sz="1300">
                <a:latin typeface="Arial" panose="020B0604020202020204" pitchFamily="34" charset="0"/>
                <a:cs typeface="Arial" panose="020B0604020202020204" pitchFamily="34" charset="0"/>
              </a:rPr>
              <a:t>same as Dual Enrollment</a:t>
            </a:r>
          </a:p>
          <a:p>
            <a:pPr marL="0" indent="0">
              <a:spcBef>
                <a:spcPts val="0"/>
              </a:spcBef>
              <a:buNone/>
            </a:pPr>
            <a:r>
              <a:rPr lang="en-US">
                <a:latin typeface="Arial" panose="020B0604020202020204" pitchFamily="34" charset="0"/>
                <a:cs typeface="Arial" panose="020B0604020202020204" pitchFamily="34" charset="0"/>
              </a:rPr>
              <a:t>Eligible CDCP Areas:</a:t>
            </a:r>
          </a:p>
          <a:p>
            <a:pPr marL="0" indent="0">
              <a:spcBef>
                <a:spcPts val="0"/>
              </a:spcBef>
              <a:buNone/>
            </a:pPr>
            <a:endParaRPr lang="en-US">
              <a:latin typeface="Arial" panose="020B0604020202020204" pitchFamily="34" charset="0"/>
              <a:cs typeface="Arial" panose="020B0604020202020204" pitchFamily="34" charset="0"/>
            </a:endParaRPr>
          </a:p>
          <a:p>
            <a:pPr marL="519113" lvl="1" indent="-290513">
              <a:spcBef>
                <a:spcPts val="0"/>
              </a:spcBef>
            </a:pPr>
            <a:r>
              <a:rPr lang="en-US">
                <a:latin typeface="Arial" panose="020B0604020202020204" pitchFamily="34" charset="0"/>
                <a:cs typeface="Arial" panose="020B0604020202020204" pitchFamily="34" charset="0"/>
              </a:rPr>
              <a:t>English as a Second Language</a:t>
            </a:r>
          </a:p>
          <a:p>
            <a:pPr marL="519113" lvl="1" indent="-290513">
              <a:spcBef>
                <a:spcPts val="0"/>
              </a:spcBef>
            </a:pPr>
            <a:r>
              <a:rPr lang="en-US">
                <a:latin typeface="Arial" panose="020B0604020202020204" pitchFamily="34" charset="0"/>
                <a:cs typeface="Arial" panose="020B0604020202020204" pitchFamily="34" charset="0"/>
              </a:rPr>
              <a:t>Elementary and Secondary Basic Skills</a:t>
            </a:r>
          </a:p>
          <a:p>
            <a:pPr marL="519113" lvl="1" indent="-290513">
              <a:spcBef>
                <a:spcPts val="0"/>
              </a:spcBef>
            </a:pPr>
            <a:r>
              <a:rPr lang="en-US">
                <a:latin typeface="Arial" panose="020B0604020202020204" pitchFamily="34" charset="0"/>
                <a:cs typeface="Arial" panose="020B0604020202020204" pitchFamily="34" charset="0"/>
              </a:rPr>
              <a:t>Short-Term Vocational (including apprenticeship)</a:t>
            </a:r>
          </a:p>
          <a:p>
            <a:pPr marL="519113" lvl="1" indent="-290513">
              <a:spcBef>
                <a:spcPts val="0"/>
              </a:spcBef>
            </a:pPr>
            <a:r>
              <a:rPr lang="en-US">
                <a:latin typeface="Arial" panose="020B0604020202020204" pitchFamily="34" charset="0"/>
                <a:cs typeface="Arial" panose="020B0604020202020204" pitchFamily="34" charset="0"/>
              </a:rPr>
              <a:t>Workforce Preparation</a:t>
            </a:r>
          </a:p>
          <a:p>
            <a:pPr marL="519113" lvl="1" indent="-290513">
              <a:spcBef>
                <a:spcPts val="0"/>
              </a:spcBef>
            </a:pPr>
            <a:r>
              <a:rPr lang="en-US">
                <a:latin typeface="Arial" panose="020B0604020202020204" pitchFamily="34" charset="0"/>
                <a:cs typeface="Arial" panose="020B0604020202020204" pitchFamily="34" charset="0"/>
              </a:rPr>
              <a:t>Substantial Disabilities (can be eligible in certain cases)</a:t>
            </a:r>
          </a:p>
          <a:p>
            <a:pPr>
              <a:spcBef>
                <a:spcPts val="0"/>
              </a:spcBef>
            </a:pPr>
            <a:endParaRPr lang="en-US"/>
          </a:p>
          <a:p>
            <a:endParaRPr lang="en-US"/>
          </a:p>
          <a:p>
            <a:endParaRPr lang="en-US"/>
          </a:p>
          <a:p>
            <a:endParaRPr lang="en-US"/>
          </a:p>
        </p:txBody>
      </p:sp>
      <p:sp>
        <p:nvSpPr>
          <p:cNvPr id="8" name="Content Placeholder 7"/>
          <p:cNvSpPr>
            <a:spLocks noGrp="1"/>
          </p:cNvSpPr>
          <p:nvPr>
            <p:ph sz="quarter" idx="4"/>
          </p:nvPr>
        </p:nvSpPr>
        <p:spPr>
          <a:xfrm>
            <a:off x="6819900" y="1866901"/>
            <a:ext cx="3845118" cy="4724399"/>
          </a:xfrm>
        </p:spPr>
        <p:txBody>
          <a:bodyPr>
            <a:normAutofit/>
          </a:bodyPr>
          <a:lstStyle/>
          <a:p>
            <a:pPr marL="0" indent="0" algn="ctr">
              <a:spcBef>
                <a:spcPts val="0"/>
              </a:spcBef>
              <a:buNone/>
            </a:pPr>
            <a:endParaRPr lang="en-US" b="1">
              <a:latin typeface="Arial" panose="020B0604020202020204" pitchFamily="34" charset="0"/>
              <a:cs typeface="Arial" panose="020B0604020202020204" pitchFamily="34" charset="0"/>
            </a:endParaRPr>
          </a:p>
          <a:p>
            <a:pPr marL="0" indent="0" algn="ctr">
              <a:spcBef>
                <a:spcPts val="0"/>
              </a:spcBef>
              <a:buNone/>
            </a:pPr>
            <a:r>
              <a:rPr lang="en-US" b="1">
                <a:latin typeface="Arial" panose="020B0604020202020204" pitchFamily="34" charset="0"/>
                <a:cs typeface="Arial" panose="020B0604020202020204" pitchFamily="34" charset="0"/>
              </a:rPr>
              <a:t>Noncredit</a:t>
            </a:r>
          </a:p>
          <a:p>
            <a:pPr marL="0" indent="0">
              <a:spcBef>
                <a:spcPts val="0"/>
              </a:spcBef>
              <a:buNone/>
            </a:pPr>
            <a:endParaRPr lang="en-US" sz="1600" b="1" i="1">
              <a:latin typeface="Arial" panose="020B0604020202020204" pitchFamily="34" charset="0"/>
              <a:cs typeface="Arial" panose="020B0604020202020204" pitchFamily="34" charset="0"/>
            </a:endParaRPr>
          </a:p>
          <a:p>
            <a:pPr marL="0" indent="0">
              <a:spcBef>
                <a:spcPts val="0"/>
              </a:spcBef>
              <a:buNone/>
            </a:pPr>
            <a:r>
              <a:rPr lang="en-US" sz="1600" i="1">
                <a:latin typeface="Arial" panose="020B0604020202020204" pitchFamily="34" charset="0"/>
                <a:cs typeface="Arial" panose="020B0604020202020204" pitchFamily="34" charset="0"/>
              </a:rPr>
              <a:t>$4,417 per FTES (2023-2024 rates)</a:t>
            </a:r>
          </a:p>
          <a:p>
            <a:pPr marL="0" indent="0">
              <a:spcBef>
                <a:spcPts val="0"/>
              </a:spcBef>
              <a:buNone/>
            </a:pPr>
            <a:endParaRPr lang="en-US" sz="1600" i="1">
              <a:latin typeface="Arial" panose="020B0604020202020204" pitchFamily="34" charset="0"/>
              <a:cs typeface="Arial" panose="020B0604020202020204" pitchFamily="34" charset="0"/>
            </a:endParaRPr>
          </a:p>
          <a:p>
            <a:pPr marL="0" indent="0">
              <a:spcBef>
                <a:spcPts val="0"/>
              </a:spcBef>
              <a:buNone/>
            </a:pPr>
            <a:r>
              <a:rPr lang="en-US">
                <a:latin typeface="Arial" panose="020B0604020202020204" pitchFamily="34" charset="0"/>
                <a:cs typeface="Arial" panose="020B0604020202020204" pitchFamily="34" charset="0"/>
              </a:rPr>
              <a:t>Areas typically not eligible for CDCP and funded at noncredit rate:</a:t>
            </a:r>
          </a:p>
          <a:p>
            <a:pPr marL="0" indent="0">
              <a:spcBef>
                <a:spcPts val="0"/>
              </a:spcBef>
              <a:buNone/>
            </a:pPr>
            <a:endParaRPr lang="en-US">
              <a:latin typeface="Arial" panose="020B0604020202020204" pitchFamily="34" charset="0"/>
              <a:cs typeface="Arial" panose="020B0604020202020204" pitchFamily="34" charset="0"/>
            </a:endParaRPr>
          </a:p>
          <a:p>
            <a:pPr marL="571500" lvl="1" indent="-342900">
              <a:spcBef>
                <a:spcPts val="0"/>
              </a:spcBef>
            </a:pPr>
            <a:r>
              <a:rPr lang="en-US">
                <a:latin typeface="Arial" panose="020B0604020202020204" pitchFamily="34" charset="0"/>
                <a:cs typeface="Arial" panose="020B0604020202020204" pitchFamily="34" charset="0"/>
              </a:rPr>
              <a:t>Citizenship</a:t>
            </a:r>
          </a:p>
          <a:p>
            <a:pPr marL="571500" lvl="1" indent="-342900">
              <a:spcBef>
                <a:spcPts val="0"/>
              </a:spcBef>
            </a:pPr>
            <a:r>
              <a:rPr lang="en-US">
                <a:latin typeface="Arial" panose="020B0604020202020204" pitchFamily="34" charset="0"/>
                <a:cs typeface="Arial" panose="020B0604020202020204" pitchFamily="34" charset="0"/>
              </a:rPr>
              <a:t>Supervised Tutoring</a:t>
            </a:r>
          </a:p>
          <a:p>
            <a:pPr marL="571500" lvl="1" indent="-342900">
              <a:spcBef>
                <a:spcPts val="0"/>
              </a:spcBef>
            </a:pPr>
            <a:r>
              <a:rPr lang="en-US">
                <a:latin typeface="Arial" panose="020B0604020202020204" pitchFamily="34" charset="0"/>
                <a:cs typeface="Arial" panose="020B0604020202020204" pitchFamily="34" charset="0"/>
              </a:rPr>
              <a:t>Health and Safety</a:t>
            </a:r>
          </a:p>
          <a:p>
            <a:pPr marL="571500" lvl="1" indent="-342900">
              <a:spcBef>
                <a:spcPts val="0"/>
              </a:spcBef>
            </a:pPr>
            <a:r>
              <a:rPr lang="en-US">
                <a:latin typeface="Arial" panose="020B0604020202020204" pitchFamily="34" charset="0"/>
                <a:cs typeface="Arial" panose="020B0604020202020204" pitchFamily="34" charset="0"/>
              </a:rPr>
              <a:t>Parenting</a:t>
            </a:r>
          </a:p>
          <a:p>
            <a:pPr marL="571500" lvl="1" indent="-342900">
              <a:spcBef>
                <a:spcPts val="0"/>
              </a:spcBef>
            </a:pPr>
            <a:r>
              <a:rPr lang="en-US">
                <a:latin typeface="Arial" panose="020B0604020202020204" pitchFamily="34" charset="0"/>
                <a:cs typeface="Arial" panose="020B0604020202020204" pitchFamily="34" charset="0"/>
              </a:rPr>
              <a:t>Home Economics</a:t>
            </a:r>
          </a:p>
          <a:p>
            <a:pPr marL="571500" lvl="1" indent="-342900">
              <a:spcBef>
                <a:spcPts val="0"/>
              </a:spcBef>
            </a:pPr>
            <a:r>
              <a:rPr lang="en-US">
                <a:latin typeface="Arial" panose="020B0604020202020204" pitchFamily="34" charset="0"/>
                <a:cs typeface="Arial" panose="020B0604020202020204" pitchFamily="34" charset="0"/>
              </a:rPr>
              <a:t>Courses for Older Adults</a:t>
            </a:r>
          </a:p>
          <a:p>
            <a:pPr marL="0" indent="0">
              <a:buNone/>
            </a:pPr>
            <a:endParaRPr lang="en-US"/>
          </a:p>
        </p:txBody>
      </p:sp>
    </p:spTree>
    <p:extLst>
      <p:ext uri="{BB962C8B-B14F-4D97-AF65-F5344CB8AC3E}">
        <p14:creationId xmlns:p14="http://schemas.microsoft.com/office/powerpoint/2010/main" val="4240926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401CF0A-DBE6-7B45-72DB-822F13E6B961}"/>
              </a:ext>
            </a:extLst>
          </p:cNvPr>
          <p:cNvSpPr>
            <a:spLocks noGrp="1"/>
          </p:cNvSpPr>
          <p:nvPr>
            <p:ph type="title"/>
          </p:nvPr>
        </p:nvSpPr>
        <p:spPr>
          <a:xfrm>
            <a:off x="6025847" y="-467406"/>
            <a:ext cx="5291663" cy="1628775"/>
          </a:xfrm>
        </p:spPr>
        <p:txBody>
          <a:bodyPr anchor="b">
            <a:normAutofit/>
          </a:bodyPr>
          <a:lstStyle/>
          <a:p>
            <a:r>
              <a:rPr lang="en-US" altLang="en-US" sz="4000"/>
              <a:t>Today's Agenda</a:t>
            </a:r>
          </a:p>
        </p:txBody>
      </p:sp>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a:xfrm>
            <a:off x="481013" y="6356350"/>
            <a:ext cx="685800" cy="365125"/>
          </a:xfrm>
        </p:spPr>
        <p:txBody>
          <a:bodyP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l">
              <a:spcAft>
                <a:spcPts val="600"/>
              </a:spcAft>
            </a:pPr>
            <a:fld id="{EEE4AB33-00E2-8A4B-959A-AE7714A1DBC2}" type="slidenum">
              <a:rPr lang="en-US" altLang="en-US">
                <a:solidFill>
                  <a:srgbClr val="FFFFFF"/>
                </a:solidFill>
              </a:rPr>
              <a:pPr algn="l">
                <a:spcAft>
                  <a:spcPts val="600"/>
                </a:spcAft>
              </a:pPr>
              <a:t>3</a:t>
            </a:fld>
            <a:endParaRPr lang="en-US" altLang="en-US">
              <a:solidFill>
                <a:srgbClr val="FFFFFF"/>
              </a:solidFill>
            </a:endParaRPr>
          </a:p>
        </p:txBody>
      </p:sp>
      <p:sp>
        <p:nvSpPr>
          <p:cNvPr id="9219" name="Content Placeholder 2">
            <a:extLst>
              <a:ext uri="{FF2B5EF4-FFF2-40B4-BE49-F238E27FC236}">
                <a16:creationId xmlns:a16="http://schemas.microsoft.com/office/drawing/2014/main" id="{EFEBF9D3-15E5-2980-9230-90CA5DFFD39C}"/>
              </a:ext>
            </a:extLst>
          </p:cNvPr>
          <p:cNvSpPr>
            <a:spLocks noGrp="1"/>
          </p:cNvSpPr>
          <p:nvPr>
            <p:ph idx="1"/>
          </p:nvPr>
        </p:nvSpPr>
        <p:spPr>
          <a:xfrm>
            <a:off x="6096135" y="1322841"/>
            <a:ext cx="6455091" cy="5220480"/>
          </a:xfrm>
        </p:spPr>
        <p:txBody>
          <a:bodyPr vert="horz" lIns="91440" tIns="45720" rIns="91440" bIns="45720" rtlCol="0" anchor="t">
            <a:noAutofit/>
          </a:bodyPr>
          <a:lstStyle/>
          <a:p>
            <a:pPr eaLnBrk="1" hangingPunct="1"/>
            <a:r>
              <a:rPr lang="en-US" sz="2400" b="1">
                <a:solidFill>
                  <a:srgbClr val="C00000"/>
                </a:solidFill>
                <a:effectLst/>
                <a:latin typeface="Calibri"/>
                <a:ea typeface="Calibri"/>
                <a:cs typeface="Calibri"/>
              </a:rPr>
              <a:t>Informational Items and Discussion</a:t>
            </a:r>
          </a:p>
          <a:p>
            <a:pPr lvl="1"/>
            <a:r>
              <a:rPr lang="en-US" altLang="en-US" sz="2000" b="1">
                <a:latin typeface="Calibri"/>
                <a:ea typeface="Calibri"/>
                <a:cs typeface="Calibri"/>
              </a:rPr>
              <a:t>Duties of a Senator</a:t>
            </a:r>
          </a:p>
          <a:p>
            <a:pPr lvl="1"/>
            <a:r>
              <a:rPr lang="en-US" altLang="en-US" sz="2000" b="1">
                <a:latin typeface="Calibri"/>
                <a:ea typeface="Calibri"/>
                <a:cs typeface="Calibri"/>
              </a:rPr>
              <a:t>Continuing Education 101</a:t>
            </a:r>
          </a:p>
          <a:p>
            <a:pPr lvl="1"/>
            <a:r>
              <a:rPr lang="en-US" altLang="en-US" sz="2000" b="1">
                <a:latin typeface="Calibri"/>
                <a:ea typeface="Calibri"/>
                <a:cs typeface="Calibri"/>
              </a:rPr>
              <a:t>Senate and Union Relationship</a:t>
            </a:r>
          </a:p>
          <a:p>
            <a:pPr lvl="1"/>
            <a:r>
              <a:rPr lang="en-US" altLang="en-US" sz="2000" b="1">
                <a:latin typeface="Calibri"/>
                <a:ea typeface="Calibri"/>
                <a:cs typeface="Calibri"/>
              </a:rPr>
              <a:t>Faculty Prioritization Updates</a:t>
            </a:r>
          </a:p>
          <a:p>
            <a:pPr eaLnBrk="1" hangingPunct="1"/>
            <a:r>
              <a:rPr lang="en-US" altLang="en-US" sz="2400" b="1">
                <a:solidFill>
                  <a:srgbClr val="C00000"/>
                </a:solidFill>
              </a:rPr>
              <a:t>Senate Officer Updates</a:t>
            </a:r>
            <a:endParaRPr lang="en-US" altLang="en-US" sz="2400" b="1">
              <a:solidFill>
                <a:srgbClr val="C00000"/>
              </a:solidFill>
              <a:ea typeface="Calibri"/>
              <a:cs typeface="Calibri"/>
            </a:endParaRPr>
          </a:p>
          <a:p>
            <a:pPr eaLnBrk="1" hangingPunct="1"/>
            <a:r>
              <a:rPr lang="en-US" altLang="en-US" sz="2400" b="1">
                <a:solidFill>
                  <a:srgbClr val="C00000"/>
                </a:solidFill>
                <a:cs typeface="Calibri"/>
              </a:rPr>
              <a:t>Senate Committee/Advisory Group Updates</a:t>
            </a:r>
            <a:endParaRPr lang="en-US" altLang="en-US" sz="2400" b="1">
              <a:solidFill>
                <a:srgbClr val="C00000"/>
              </a:solidFill>
              <a:ea typeface="Calibri"/>
              <a:cs typeface="Calibri"/>
            </a:endParaRPr>
          </a:p>
          <a:p>
            <a:pPr lvl="1" eaLnBrk="1" hangingPunct="1"/>
            <a:r>
              <a:rPr lang="en-US" altLang="en-US" sz="2000" b="1"/>
              <a:t>Curriculum and Instruction</a:t>
            </a:r>
            <a:endParaRPr lang="en-US" altLang="en-US" sz="2000" b="1">
              <a:cs typeface="Calibri"/>
            </a:endParaRPr>
          </a:p>
          <a:p>
            <a:pPr lvl="1" eaLnBrk="1" hangingPunct="1"/>
            <a:r>
              <a:rPr lang="en-US" altLang="en-US" sz="2000" b="1"/>
              <a:t>Distance Education Advisory Group</a:t>
            </a:r>
            <a:endParaRPr lang="en-US" altLang="en-US" sz="2000" b="1">
              <a:cs typeface="Calibri"/>
            </a:endParaRPr>
          </a:p>
          <a:p>
            <a:pPr lvl="1" eaLnBrk="1" hangingPunct="1"/>
            <a:r>
              <a:rPr lang="en-US" altLang="en-US" sz="2000" b="1"/>
              <a:t>Intersectionality, Race, and Social Justice Advisory Group</a:t>
            </a:r>
            <a:endParaRPr lang="en-US" altLang="en-US" sz="2000" b="1">
              <a:cs typeface="Calibri"/>
            </a:endParaRPr>
          </a:p>
          <a:p>
            <a:r>
              <a:rPr lang="en-US" sz="2400" b="1">
                <a:solidFill>
                  <a:srgbClr val="C00000"/>
                </a:solidFill>
                <a:ea typeface="+mn-lt"/>
                <a:cs typeface="+mn-lt"/>
              </a:rPr>
              <a:t>Breakouts 1 &amp;2 (separate registration)</a:t>
            </a:r>
          </a:p>
          <a:p>
            <a:pPr lvl="1"/>
            <a:r>
              <a:rPr lang="en-US" sz="2000" b="1">
                <a:ea typeface="+mn-lt"/>
                <a:cs typeface="+mn-lt"/>
              </a:rPr>
              <a:t>Curriculum Updates for Programs </a:t>
            </a:r>
          </a:p>
          <a:p>
            <a:pPr lvl="1"/>
            <a:r>
              <a:rPr lang="en-US" sz="2000" b="1">
                <a:ea typeface="+mn-lt"/>
                <a:cs typeface="+mn-lt"/>
              </a:rPr>
              <a:t>Equivalency Workshop</a:t>
            </a:r>
            <a:endParaRPr lang="en-US" altLang="en-US" sz="2000" b="1">
              <a:cs typeface="Calibri"/>
            </a:endParaRPr>
          </a:p>
        </p:txBody>
      </p:sp>
      <p:pic>
        <p:nvPicPr>
          <p:cNvPr id="4" name="Picture 3" descr="A black and white logo with a graduation cap and a book&#10;&#10;Description automatically generated">
            <a:extLst>
              <a:ext uri="{FF2B5EF4-FFF2-40B4-BE49-F238E27FC236}">
                <a16:creationId xmlns:a16="http://schemas.microsoft.com/office/drawing/2014/main" id="{80395F6C-9264-6C53-69FD-3B5819F1DAAD}"/>
              </a:ext>
            </a:extLst>
          </p:cNvPr>
          <p:cNvPicPr>
            <a:picLocks noChangeAspect="1"/>
          </p:cNvPicPr>
          <p:nvPr/>
        </p:nvPicPr>
        <p:blipFill>
          <a:blip r:embed="rId3"/>
          <a:stretch>
            <a:fillRect/>
          </a:stretch>
        </p:blipFill>
        <p:spPr>
          <a:xfrm>
            <a:off x="213207" y="656317"/>
            <a:ext cx="5819546" cy="555760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81036"/>
            <a:ext cx="7391400" cy="1219200"/>
          </a:xfrm>
        </p:spPr>
        <p:txBody>
          <a:bodyPr>
            <a:normAutofit/>
          </a:bodyPr>
          <a:lstStyle/>
          <a:p>
            <a:r>
              <a:rPr lang="en-US" sz="2800" b="1">
                <a:latin typeface="Arial" panose="020B0604020202020204" pitchFamily="34" charset="0"/>
                <a:cs typeface="Arial" panose="020B0604020202020204" pitchFamily="34" charset="0"/>
              </a:rPr>
              <a:t>Differences between Credit and Noncredit</a:t>
            </a:r>
          </a:p>
        </p:txBody>
      </p:sp>
      <p:sp>
        <p:nvSpPr>
          <p:cNvPr id="4" name="Content Placeholder 3"/>
          <p:cNvSpPr>
            <a:spLocks noGrp="1"/>
          </p:cNvSpPr>
          <p:nvPr>
            <p:ph sz="half" idx="1"/>
          </p:nvPr>
        </p:nvSpPr>
        <p:spPr>
          <a:xfrm>
            <a:off x="3156378" y="914400"/>
            <a:ext cx="2937164" cy="4743844"/>
          </a:xfrm>
        </p:spPr>
        <p:txBody>
          <a:bodyPr>
            <a:noAutofit/>
          </a:bodyPr>
          <a:lstStyle/>
          <a:p>
            <a:pPr marL="0" indent="0">
              <a:buNone/>
            </a:pPr>
            <a:r>
              <a:rPr lang="en-US" sz="1600" u="sng">
                <a:latin typeface="Arial" panose="020B0604020202020204" pitchFamily="34" charset="0"/>
                <a:cs typeface="Arial" panose="020B0604020202020204" pitchFamily="34" charset="0"/>
              </a:rPr>
              <a:t>Credit</a:t>
            </a:r>
          </a:p>
          <a:p>
            <a:r>
              <a:rPr lang="en-US" sz="1600">
                <a:latin typeface="Arial" panose="020B0604020202020204" pitchFamily="34" charset="0"/>
                <a:cs typeface="Arial" panose="020B0604020202020204" pitchFamily="34" charset="0"/>
              </a:rPr>
              <a:t>Degrees and Certificates of Achievement</a:t>
            </a:r>
          </a:p>
          <a:p>
            <a:r>
              <a:rPr lang="en-US" sz="1600">
                <a:latin typeface="Arial" panose="020B0604020202020204" pitchFamily="34" charset="0"/>
                <a:cs typeface="Arial" panose="020B0604020202020204" pitchFamily="34" charset="0"/>
              </a:rPr>
              <a:t>Generates apportionment; student fees apply</a:t>
            </a:r>
          </a:p>
          <a:p>
            <a:r>
              <a:rPr lang="en-US" sz="1600">
                <a:latin typeface="Arial" panose="020B0604020202020204" pitchFamily="34" charset="0"/>
                <a:cs typeface="Arial" panose="020B0604020202020204" pitchFamily="34" charset="0"/>
              </a:rPr>
              <a:t>Degree applicable and non-degree applicable</a:t>
            </a:r>
          </a:p>
          <a:p>
            <a:r>
              <a:rPr lang="en-US" sz="1600">
                <a:latin typeface="Arial" panose="020B0604020202020204" pitchFamily="34" charset="0"/>
                <a:cs typeface="Arial" panose="020B0604020202020204" pitchFamily="34" charset="0"/>
              </a:rPr>
              <a:t>Unit bearing</a:t>
            </a:r>
          </a:p>
          <a:p>
            <a:r>
              <a:rPr lang="en-US" sz="1600">
                <a:latin typeface="Arial" panose="020B0604020202020204" pitchFamily="34" charset="0"/>
                <a:cs typeface="Arial" panose="020B0604020202020204" pitchFamily="34" charset="0"/>
              </a:rPr>
              <a:t>Not repeatable (exceptions for certain)</a:t>
            </a:r>
          </a:p>
          <a:p>
            <a:r>
              <a:rPr lang="en-US" sz="1600">
                <a:latin typeface="Arial" panose="020B0604020202020204" pitchFamily="34" charset="0"/>
                <a:cs typeface="Arial" panose="020B0604020202020204" pitchFamily="34" charset="0"/>
              </a:rPr>
              <a:t>Approval: Curriculum Committee and Governing Board, Chancellor’s Office</a:t>
            </a:r>
          </a:p>
          <a:p>
            <a:pPr lvl="1"/>
            <a:r>
              <a:rPr lang="en-US" sz="1400">
                <a:latin typeface="Arial" panose="020B0604020202020204" pitchFamily="34" charset="0"/>
                <a:cs typeface="Arial" panose="020B0604020202020204" pitchFamily="34" charset="0"/>
              </a:rPr>
              <a:t>Approval to course offering = 1 – 1.5 years </a:t>
            </a:r>
          </a:p>
        </p:txBody>
      </p:sp>
      <p:sp>
        <p:nvSpPr>
          <p:cNvPr id="5" name="Content Placeholder 4"/>
          <p:cNvSpPr>
            <a:spLocks noGrp="1"/>
          </p:cNvSpPr>
          <p:nvPr>
            <p:ph sz="half" idx="2"/>
          </p:nvPr>
        </p:nvSpPr>
        <p:spPr>
          <a:xfrm>
            <a:off x="6629400" y="978141"/>
            <a:ext cx="3657600" cy="4901718"/>
          </a:xfrm>
        </p:spPr>
        <p:txBody>
          <a:bodyPr vert="horz" lIns="91440" tIns="45720" rIns="91440" bIns="45720" rtlCol="0" anchor="t">
            <a:noAutofit/>
          </a:bodyPr>
          <a:lstStyle/>
          <a:p>
            <a:pPr marL="0" indent="0">
              <a:buNone/>
            </a:pPr>
            <a:r>
              <a:rPr lang="en-US" sz="1600" u="sng">
                <a:latin typeface="Arial"/>
                <a:cs typeface="Arial"/>
              </a:rPr>
              <a:t>Noncredit</a:t>
            </a:r>
          </a:p>
          <a:p>
            <a:r>
              <a:rPr lang="en-US" sz="1600">
                <a:latin typeface="Arial"/>
                <a:cs typeface="Arial"/>
              </a:rPr>
              <a:t>Certificates of completion and competency</a:t>
            </a:r>
          </a:p>
          <a:p>
            <a:r>
              <a:rPr lang="en-US" sz="1600">
                <a:latin typeface="Arial"/>
                <a:cs typeface="Arial"/>
              </a:rPr>
              <a:t>Generates two levels of apportionment (noncredit and enhanced noncredit); no student fees</a:t>
            </a:r>
          </a:p>
          <a:p>
            <a:r>
              <a:rPr lang="en-US" sz="1600">
                <a:latin typeface="Arial"/>
                <a:cs typeface="Arial"/>
              </a:rPr>
              <a:t>Enhanced noncredit = Career Development and College Preparation (CDCP)</a:t>
            </a:r>
          </a:p>
          <a:p>
            <a:r>
              <a:rPr lang="en-US" sz="1600">
                <a:latin typeface="Arial"/>
                <a:cs typeface="Arial"/>
              </a:rPr>
              <a:t>No units</a:t>
            </a:r>
          </a:p>
          <a:p>
            <a:r>
              <a:rPr lang="en-US" sz="1600">
                <a:latin typeface="Arial"/>
                <a:cs typeface="Arial"/>
              </a:rPr>
              <a:t>Repeatable</a:t>
            </a:r>
          </a:p>
          <a:p>
            <a:r>
              <a:rPr lang="en-US" sz="1600">
                <a:latin typeface="Arial"/>
                <a:cs typeface="Arial"/>
              </a:rPr>
              <a:t>Limited to 10 different categories</a:t>
            </a:r>
          </a:p>
          <a:p>
            <a:r>
              <a:rPr lang="en-US" sz="1600">
                <a:latin typeface="Arial"/>
                <a:cs typeface="Arial"/>
              </a:rPr>
              <a:t>Approval: Curriculum Committee, Governing Board, Chancellor’s Office</a:t>
            </a:r>
          </a:p>
          <a:p>
            <a:pPr lvl="1"/>
            <a:r>
              <a:rPr lang="en-US" sz="1400">
                <a:latin typeface="Arial"/>
                <a:cs typeface="Arial"/>
              </a:rPr>
              <a:t>Courses offered after BOT approval</a:t>
            </a:r>
          </a:p>
        </p:txBody>
      </p:sp>
      <p:sp>
        <p:nvSpPr>
          <p:cNvPr id="6" name="TextBox 5"/>
          <p:cNvSpPr txBox="1"/>
          <p:nvPr/>
        </p:nvSpPr>
        <p:spPr>
          <a:xfrm>
            <a:off x="2971800" y="6429348"/>
            <a:ext cx="8382000" cy="253916"/>
          </a:xfrm>
          <a:prstGeom prst="rect">
            <a:avLst/>
          </a:prstGeom>
          <a:noFill/>
        </p:spPr>
        <p:txBody>
          <a:bodyPr wrap="square" rtlCol="0">
            <a:spAutoFit/>
          </a:bodyPr>
          <a:lstStyle/>
          <a:p>
            <a:r>
              <a:rPr lang="en-US" sz="1050"/>
              <a:t>Courtesy: http://www.solano.edu/curriculum/1516/Noncredit%20SCC.pdf</a:t>
            </a:r>
          </a:p>
        </p:txBody>
      </p:sp>
    </p:spTree>
    <p:extLst>
      <p:ext uri="{BB962C8B-B14F-4D97-AF65-F5344CB8AC3E}">
        <p14:creationId xmlns:p14="http://schemas.microsoft.com/office/powerpoint/2010/main" val="3624613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F506-02D9-62F9-295B-D59B19FE0F0B}"/>
              </a:ext>
            </a:extLst>
          </p:cNvPr>
          <p:cNvSpPr>
            <a:spLocks noGrp="1"/>
          </p:cNvSpPr>
          <p:nvPr>
            <p:ph type="title"/>
          </p:nvPr>
        </p:nvSpPr>
        <p:spPr/>
        <p:txBody>
          <a:bodyPr/>
          <a:lstStyle/>
          <a:p>
            <a:r>
              <a:rPr lang="en-US"/>
              <a:t>Opportunities</a:t>
            </a:r>
          </a:p>
        </p:txBody>
      </p:sp>
      <p:sp>
        <p:nvSpPr>
          <p:cNvPr id="3" name="Text Placeholder 2">
            <a:extLst>
              <a:ext uri="{FF2B5EF4-FFF2-40B4-BE49-F238E27FC236}">
                <a16:creationId xmlns:a16="http://schemas.microsoft.com/office/drawing/2014/main" id="{9BCE31E8-EFF3-E5B3-CBDF-AE85AED1211E}"/>
              </a:ext>
            </a:extLst>
          </p:cNvPr>
          <p:cNvSpPr>
            <a:spLocks noGrp="1"/>
          </p:cNvSpPr>
          <p:nvPr>
            <p:ph type="body" idx="1"/>
          </p:nvPr>
        </p:nvSpPr>
        <p:spPr/>
        <p:txBody>
          <a:bodyPr/>
          <a:lstStyle/>
          <a:p>
            <a:r>
              <a:rPr lang="en-US"/>
              <a:t>Mirrored Classes</a:t>
            </a:r>
          </a:p>
        </p:txBody>
      </p:sp>
      <p:sp>
        <p:nvSpPr>
          <p:cNvPr id="5" name="Text Placeholder 4">
            <a:extLst>
              <a:ext uri="{FF2B5EF4-FFF2-40B4-BE49-F238E27FC236}">
                <a16:creationId xmlns:a16="http://schemas.microsoft.com/office/drawing/2014/main" id="{F2E062C1-D738-15EE-558E-0D5391301430}"/>
              </a:ext>
            </a:extLst>
          </p:cNvPr>
          <p:cNvSpPr>
            <a:spLocks noGrp="1"/>
          </p:cNvSpPr>
          <p:nvPr>
            <p:ph type="body" sz="quarter" idx="3"/>
          </p:nvPr>
        </p:nvSpPr>
        <p:spPr>
          <a:xfrm>
            <a:off x="3019236" y="4465224"/>
            <a:ext cx="3830985" cy="576262"/>
          </a:xfrm>
        </p:spPr>
        <p:txBody>
          <a:bodyPr/>
          <a:lstStyle/>
          <a:p>
            <a:r>
              <a:rPr lang="en-US"/>
              <a:t>Co-</a:t>
            </a:r>
            <a:r>
              <a:rPr lang="en-US" err="1"/>
              <a:t>requesites</a:t>
            </a:r>
            <a:r>
              <a:rPr lang="en-US"/>
              <a:t> and Support Courses</a:t>
            </a:r>
          </a:p>
          <a:p>
            <a:endParaRPr lang="en-US"/>
          </a:p>
          <a:p>
            <a:r>
              <a:rPr lang="en-US"/>
              <a:t>Adult Dual Enrollment (SB544)</a:t>
            </a:r>
          </a:p>
        </p:txBody>
      </p:sp>
      <p:sp>
        <p:nvSpPr>
          <p:cNvPr id="7" name="TextBox 6">
            <a:extLst>
              <a:ext uri="{FF2B5EF4-FFF2-40B4-BE49-F238E27FC236}">
                <a16:creationId xmlns:a16="http://schemas.microsoft.com/office/drawing/2014/main" id="{29153EBB-F1BD-1059-C2EB-A27A9AD3E72D}"/>
              </a:ext>
            </a:extLst>
          </p:cNvPr>
          <p:cNvSpPr txBox="1"/>
          <p:nvPr/>
        </p:nvSpPr>
        <p:spPr>
          <a:xfrm>
            <a:off x="3018183" y="5381487"/>
            <a:ext cx="40739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Credit courses to meet high school requirement diploma or NC certificate</a:t>
            </a:r>
          </a:p>
        </p:txBody>
      </p:sp>
    </p:spTree>
    <p:extLst>
      <p:ext uri="{BB962C8B-B14F-4D97-AF65-F5344CB8AC3E}">
        <p14:creationId xmlns:p14="http://schemas.microsoft.com/office/powerpoint/2010/main" val="4237673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4619BB-EA92-E1C1-2C1D-417CD6965278}"/>
              </a:ext>
            </a:extLst>
          </p:cNvPr>
          <p:cNvSpPr>
            <a:spLocks noGrp="1"/>
          </p:cNvSpPr>
          <p:nvPr>
            <p:ph type="title"/>
          </p:nvPr>
        </p:nvSpPr>
        <p:spPr>
          <a:xfrm>
            <a:off x="589560" y="856180"/>
            <a:ext cx="4560584" cy="1128068"/>
          </a:xfrm>
        </p:spPr>
        <p:txBody>
          <a:bodyPr anchor="ctr">
            <a:normAutofit/>
          </a:bodyPr>
          <a:lstStyle/>
          <a:p>
            <a:r>
              <a:rPr lang="en-US" sz="3700"/>
              <a:t>VP of Culture and Engagement</a:t>
            </a:r>
          </a:p>
        </p:txBody>
      </p:sp>
      <p:grpSp>
        <p:nvGrpSpPr>
          <p:cNvPr id="28" name="Group 2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364C22-7D59-27D0-03EE-C1DB1EEA9CF0}"/>
              </a:ext>
            </a:extLst>
          </p:cNvPr>
          <p:cNvSpPr>
            <a:spLocks noGrp="1"/>
          </p:cNvSpPr>
          <p:nvPr>
            <p:ph idx="1"/>
          </p:nvPr>
        </p:nvSpPr>
        <p:spPr>
          <a:xfrm>
            <a:off x="590719" y="2330505"/>
            <a:ext cx="4559425" cy="3979585"/>
          </a:xfrm>
        </p:spPr>
        <p:txBody>
          <a:bodyPr vert="horz" lIns="91440" tIns="45720" rIns="91440" bIns="45720" rtlCol="0" anchor="ctr">
            <a:normAutofit/>
          </a:bodyPr>
          <a:lstStyle/>
          <a:p>
            <a:r>
              <a:rPr lang="en-US">
                <a:cs typeface="Calibri"/>
              </a:rPr>
              <a:t>If you missed the photo shoot for a headshot, there are a few slots still available for tomorrow's session.</a:t>
            </a:r>
          </a:p>
          <a:p>
            <a:r>
              <a:rPr lang="en-US">
                <a:cs typeface="Calibri"/>
              </a:rPr>
              <a:t>Use the QR code to sign up.</a:t>
            </a:r>
          </a:p>
          <a:p>
            <a:endParaRPr lang="en-US" sz="2000">
              <a:cs typeface="Calibri"/>
            </a:endParaRPr>
          </a:p>
        </p:txBody>
      </p:sp>
      <p:sp>
        <p:nvSpPr>
          <p:cNvPr id="30" name="Rectangle 2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qr code with red dots&#10;&#10;Description automatically generated">
            <a:extLst>
              <a:ext uri="{FF2B5EF4-FFF2-40B4-BE49-F238E27FC236}">
                <a16:creationId xmlns:a16="http://schemas.microsoft.com/office/drawing/2014/main" id="{21D038AE-7B9C-5A38-B811-E0EB23DE2FD2}"/>
              </a:ext>
            </a:extLst>
          </p:cNvPr>
          <p:cNvPicPr>
            <a:picLocks noChangeAspect="1"/>
          </p:cNvPicPr>
          <p:nvPr/>
        </p:nvPicPr>
        <p:blipFill>
          <a:blip r:embed="rId2"/>
          <a:srcRect t="3062" r="2" b="2"/>
          <a:stretch/>
        </p:blipFill>
        <p:spPr>
          <a:xfrm>
            <a:off x="5977788" y="799352"/>
            <a:ext cx="5425410" cy="5259296"/>
          </a:xfrm>
          <a:prstGeom prst="rect">
            <a:avLst/>
          </a:prstGeom>
        </p:spPr>
      </p:pic>
    </p:spTree>
    <p:extLst>
      <p:ext uri="{BB962C8B-B14F-4D97-AF65-F5344CB8AC3E}">
        <p14:creationId xmlns:p14="http://schemas.microsoft.com/office/powerpoint/2010/main" val="382236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9BEF38-4317-CAEA-4FE5-2DCB5F47C709}"/>
              </a:ext>
            </a:extLst>
          </p:cNvPr>
          <p:cNvSpPr>
            <a:spLocks noGrp="1"/>
          </p:cNvSpPr>
          <p:nvPr>
            <p:ph type="title"/>
          </p:nvPr>
        </p:nvSpPr>
        <p:spPr>
          <a:xfrm>
            <a:off x="1043631" y="809898"/>
            <a:ext cx="9942716" cy="1554480"/>
          </a:xfrm>
        </p:spPr>
        <p:txBody>
          <a:bodyPr anchor="ctr">
            <a:normAutofit/>
          </a:bodyPr>
          <a:lstStyle/>
          <a:p>
            <a:r>
              <a:rPr lang="en-US" sz="4000">
                <a:cs typeface="Calibri Light"/>
              </a:rPr>
              <a:t>Adjunct and Chair Surveys ~ Needs &amp; Concerns</a:t>
            </a:r>
          </a:p>
        </p:txBody>
      </p:sp>
      <p:sp>
        <p:nvSpPr>
          <p:cNvPr id="3" name="Content Placeholder 2">
            <a:extLst>
              <a:ext uri="{FF2B5EF4-FFF2-40B4-BE49-F238E27FC236}">
                <a16:creationId xmlns:a16="http://schemas.microsoft.com/office/drawing/2014/main" id="{7DD58487-78F0-CB27-7E95-1FFA8604051E}"/>
              </a:ext>
            </a:extLst>
          </p:cNvPr>
          <p:cNvSpPr>
            <a:spLocks noGrp="1"/>
          </p:cNvSpPr>
          <p:nvPr>
            <p:ph idx="1"/>
          </p:nvPr>
        </p:nvSpPr>
        <p:spPr>
          <a:xfrm>
            <a:off x="686203" y="2096268"/>
            <a:ext cx="10817216" cy="4423887"/>
          </a:xfrm>
        </p:spPr>
        <p:txBody>
          <a:bodyPr vert="horz" lIns="91440" tIns="45720" rIns="91440" bIns="45720" rtlCol="0" anchor="ctr">
            <a:noAutofit/>
          </a:bodyPr>
          <a:lstStyle/>
          <a:p>
            <a:pPr marL="0" indent="0">
              <a:buNone/>
            </a:pPr>
            <a:r>
              <a:rPr lang="en-US" sz="2000" b="1" u="sng">
                <a:cs typeface="Calibri"/>
              </a:rPr>
              <a:t>Chairs:</a:t>
            </a:r>
          </a:p>
          <a:p>
            <a:pPr marL="342900" indent="-342900"/>
            <a:r>
              <a:rPr lang="en-US" sz="1800" b="1">
                <a:ea typeface="+mn-lt"/>
                <a:cs typeface="+mn-lt"/>
              </a:rPr>
              <a:t>Understanding financial aid process to better aid students if they don't get a passing grade. </a:t>
            </a:r>
          </a:p>
          <a:p>
            <a:pPr marL="342900" indent="-342900"/>
            <a:r>
              <a:rPr lang="en-US" sz="1800" b="1">
                <a:ea typeface="+mn-lt"/>
                <a:cs typeface="+mn-lt"/>
              </a:rPr>
              <a:t>Marketing or how can a department web page be improved.</a:t>
            </a:r>
            <a:endParaRPr lang="en-US" sz="1800" b="1">
              <a:cs typeface="Calibri"/>
            </a:endParaRPr>
          </a:p>
          <a:p>
            <a:pPr marL="342900" indent="-342900"/>
            <a:r>
              <a:rPr lang="en-US" sz="1800" b="1">
                <a:ea typeface="+mn-lt"/>
                <a:cs typeface="+mn-lt"/>
              </a:rPr>
              <a:t>Continued training in </a:t>
            </a:r>
            <a:r>
              <a:rPr lang="en-US" sz="1800" b="1" err="1">
                <a:ea typeface="+mn-lt"/>
                <a:cs typeface="+mn-lt"/>
              </a:rPr>
              <a:t>Nuventive</a:t>
            </a:r>
            <a:r>
              <a:rPr lang="en-US" sz="1800" b="1">
                <a:ea typeface="+mn-lt"/>
                <a:cs typeface="+mn-lt"/>
              </a:rPr>
              <a:t>, particularly on entering SLOs and Program Reviews.</a:t>
            </a:r>
          </a:p>
          <a:p>
            <a:pPr marL="342900" indent="-342900"/>
            <a:r>
              <a:rPr lang="en-US" sz="1800" b="1">
                <a:ea typeface="+mn-lt"/>
                <a:cs typeface="+mn-lt"/>
              </a:rPr>
              <a:t>Equivalency procedures.</a:t>
            </a:r>
          </a:p>
          <a:p>
            <a:pPr marL="342900" indent="-342900"/>
            <a:r>
              <a:rPr lang="en-US" sz="1800" b="1">
                <a:ea typeface="+mn-lt"/>
                <a:cs typeface="+mn-lt"/>
              </a:rPr>
              <a:t>Flex credit sessions for lab preparation in departments during flex week. </a:t>
            </a:r>
          </a:p>
          <a:p>
            <a:pPr marL="342900" indent="-342900"/>
            <a:r>
              <a:rPr lang="en-US" sz="1800" b="1">
                <a:ea typeface="+mn-lt"/>
                <a:cs typeface="+mn-lt"/>
              </a:rPr>
              <a:t>Defining the responsibility of a Chair vs. additional duties/requests that may come from the dean, so lines don't get blurred. Team player vs. Boundaries for self-preservation. Training/discussion regarding the black and white (and grey) of chair responsibilities.</a:t>
            </a:r>
          </a:p>
          <a:p>
            <a:pPr marL="342900" indent="-342900"/>
            <a:r>
              <a:rPr lang="en-US" sz="1800" b="1">
                <a:cs typeface="Calibri"/>
              </a:rPr>
              <a:t>Orientation and continued trainings for new Chairs. What is typical</a:t>
            </a:r>
            <a:r>
              <a:rPr lang="en-US" sz="1800" b="1">
                <a:ea typeface="+mn-lt"/>
                <a:cs typeface="+mn-lt"/>
              </a:rPr>
              <a:t> annual or less frequent responsibilities.  Some responsibilities are so commonplace to existing chairs that reminders or timetables are not frequently sent out or passed on.  Should any of this be a Dean's responsibility in orientating expectations and providing due dates? </a:t>
            </a:r>
          </a:p>
          <a:p>
            <a:pPr marL="800100" lvl="1" indent="-342900">
              <a:buFont typeface="Courier New" panose="020B0604020202020204" pitchFamily="34" charset="0"/>
              <a:buChar char="o"/>
            </a:pPr>
            <a:r>
              <a:rPr lang="en-US" sz="1800" b="1">
                <a:ea typeface="+mn-lt"/>
                <a:cs typeface="+mn-lt"/>
              </a:rPr>
              <a:t>Department Chair duties, expectations, challenges, advice, support, and lessons learned needed.</a:t>
            </a:r>
          </a:p>
        </p:txBody>
      </p:sp>
      <p:cxnSp>
        <p:nvCxnSpPr>
          <p:cNvPr id="46" name="Straight Connector 4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500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Arc 6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D58487-78F0-CB27-7E95-1FFA8604051E}"/>
              </a:ext>
            </a:extLst>
          </p:cNvPr>
          <p:cNvSpPr>
            <a:spLocks noGrp="1"/>
          </p:cNvSpPr>
          <p:nvPr>
            <p:ph idx="1"/>
          </p:nvPr>
        </p:nvSpPr>
        <p:spPr>
          <a:xfrm>
            <a:off x="2496593" y="479912"/>
            <a:ext cx="9257190" cy="6131603"/>
          </a:xfrm>
        </p:spPr>
        <p:txBody>
          <a:bodyPr vert="horz" lIns="91440" tIns="45720" rIns="91440" bIns="45720" rtlCol="0" anchor="t">
            <a:normAutofit fontScale="85000" lnSpcReduction="20000"/>
          </a:bodyPr>
          <a:lstStyle/>
          <a:p>
            <a:pPr marL="0" indent="0">
              <a:buNone/>
            </a:pPr>
            <a:r>
              <a:rPr lang="en-US" sz="2400" b="1" u="sng">
                <a:cs typeface="Calibri"/>
              </a:rPr>
              <a:t>Adjuncts:</a:t>
            </a:r>
          </a:p>
          <a:p>
            <a:pPr>
              <a:buNone/>
            </a:pPr>
            <a:r>
              <a:rPr lang="en-US" sz="2000" b="1">
                <a:ea typeface="+mn-lt"/>
                <a:cs typeface="+mn-lt"/>
              </a:rPr>
              <a:t>Assisting and teaching students with autism spectrum disorder - disability rights, accessibility &amp; inclusion</a:t>
            </a:r>
            <a:endParaRPr lang="en-US" sz="2000" b="1">
              <a:cs typeface="Calibri"/>
            </a:endParaRPr>
          </a:p>
          <a:p>
            <a:pPr>
              <a:buNone/>
            </a:pPr>
            <a:r>
              <a:rPr lang="en-US" sz="2000" b="1">
                <a:ea typeface="+mn-lt"/>
                <a:cs typeface="+mn-lt"/>
              </a:rPr>
              <a:t>Micro aggressions and implicit bias &amp; decolonizing </a:t>
            </a:r>
            <a:endParaRPr lang="en-US" sz="2000" b="1">
              <a:cs typeface="Calibri"/>
            </a:endParaRPr>
          </a:p>
          <a:p>
            <a:pPr>
              <a:buNone/>
            </a:pPr>
            <a:r>
              <a:rPr lang="en-US" sz="2000" b="1">
                <a:ea typeface="+mn-lt"/>
                <a:cs typeface="+mn-lt"/>
              </a:rPr>
              <a:t>Engagement, Teaching older (40+) students, criteria/objective grading</a:t>
            </a:r>
            <a:endParaRPr lang="en-US" sz="2000" b="1">
              <a:cs typeface="Calibri"/>
            </a:endParaRPr>
          </a:p>
          <a:p>
            <a:pPr>
              <a:buNone/>
            </a:pPr>
            <a:r>
              <a:rPr lang="en-US" sz="2000" b="1">
                <a:ea typeface="+mn-lt"/>
                <a:cs typeface="+mn-lt"/>
              </a:rPr>
              <a:t>How to utilize and organize class/lecture time more</a:t>
            </a:r>
            <a:endParaRPr lang="en-US" sz="2000" b="1">
              <a:cs typeface="Calibri"/>
            </a:endParaRPr>
          </a:p>
          <a:p>
            <a:pPr>
              <a:buNone/>
            </a:pPr>
            <a:r>
              <a:rPr lang="en-US" sz="2000" b="1">
                <a:ea typeface="+mn-lt"/>
                <a:cs typeface="+mn-lt"/>
              </a:rPr>
              <a:t>Update on adjunct legislation for CCCs </a:t>
            </a:r>
            <a:endParaRPr lang="en-US" sz="2000" b="1">
              <a:cs typeface="Calibri"/>
            </a:endParaRPr>
          </a:p>
          <a:p>
            <a:pPr>
              <a:buNone/>
            </a:pPr>
            <a:r>
              <a:rPr lang="en-US" sz="2000" b="1">
                <a:ea typeface="+mn-lt"/>
                <a:cs typeface="+mn-lt"/>
              </a:rPr>
              <a:t>Leadership workshops</a:t>
            </a:r>
            <a:endParaRPr lang="en-US" sz="2000" b="1">
              <a:cs typeface="Calibri"/>
            </a:endParaRPr>
          </a:p>
          <a:p>
            <a:pPr marL="0" indent="0">
              <a:buNone/>
            </a:pPr>
            <a:r>
              <a:rPr lang="en-US" sz="2000" b="1">
                <a:cs typeface="Calibri"/>
              </a:rPr>
              <a:t>A.I. Technology &amp; Information - how to detect the improper use of AI in assignments &amp;  incorporate AI and chatGPT into course curriculum as a tool that students find fun and helpful to learn from</a:t>
            </a:r>
          </a:p>
          <a:p>
            <a:pPr marL="0" indent="0">
              <a:buNone/>
            </a:pPr>
            <a:r>
              <a:rPr lang="en-US" sz="2000" b="1">
                <a:cs typeface="Calibri"/>
              </a:rPr>
              <a:t>Proctoring for hybrid and online courses </a:t>
            </a:r>
          </a:p>
          <a:p>
            <a:pPr marL="0" indent="0">
              <a:buNone/>
            </a:pPr>
            <a:r>
              <a:rPr lang="en-US" sz="2000" b="1">
                <a:cs typeface="Calibri"/>
              </a:rPr>
              <a:t>OER, ZTC building classes </a:t>
            </a:r>
          </a:p>
          <a:p>
            <a:pPr marL="0" indent="0">
              <a:buNone/>
            </a:pPr>
            <a:r>
              <a:rPr lang="en-US" sz="2000" b="1">
                <a:cs typeface="Calibri"/>
              </a:rPr>
              <a:t>Canvas tips &amp; tricks </a:t>
            </a:r>
          </a:p>
          <a:p>
            <a:pPr marL="0" indent="0">
              <a:buNone/>
            </a:pPr>
            <a:r>
              <a:rPr lang="en-US" sz="2000" b="1">
                <a:cs typeface="Calibri"/>
              </a:rPr>
              <a:t>Office 365</a:t>
            </a:r>
          </a:p>
          <a:p>
            <a:pPr marL="0" indent="0">
              <a:buNone/>
            </a:pPr>
            <a:r>
              <a:rPr lang="en-US" sz="2000" b="1">
                <a:cs typeface="Calibri"/>
              </a:rPr>
              <a:t>Best Practices to help students who are failing (Use starfish, send Academic Concern email, etc.) </a:t>
            </a:r>
          </a:p>
          <a:p>
            <a:pPr marL="0" indent="0">
              <a:buNone/>
            </a:pPr>
            <a:r>
              <a:rPr lang="en-US" sz="2000" b="1">
                <a:cs typeface="Calibri"/>
              </a:rPr>
              <a:t>Video recording - what gadgets are out there so that we can have high resolution videos for our lectures  </a:t>
            </a:r>
          </a:p>
          <a:p>
            <a:pPr>
              <a:buNone/>
            </a:pPr>
            <a:r>
              <a:rPr lang="en-US" sz="2000" b="1">
                <a:cs typeface="Calibri"/>
              </a:rPr>
              <a:t>Seminars on building syllabi for adjuncts organizing CANVAS pages</a:t>
            </a:r>
          </a:p>
          <a:p>
            <a:pPr>
              <a:buNone/>
            </a:pPr>
            <a:r>
              <a:rPr lang="en-US" sz="2000" b="1">
                <a:cs typeface="Calibri"/>
              </a:rPr>
              <a:t>Student diversity, retention, engagement, retention &amp; transfer - enrollment or collaboration throughout other departments</a:t>
            </a:r>
          </a:p>
          <a:p>
            <a:pPr>
              <a:buNone/>
            </a:pPr>
            <a:r>
              <a:rPr lang="en-US" sz="2000" b="1">
                <a:cs typeface="Calibri"/>
              </a:rPr>
              <a:t>Spirituality as a mental health coping alternative</a:t>
            </a:r>
          </a:p>
          <a:p>
            <a:pPr>
              <a:buNone/>
            </a:pPr>
            <a:endParaRPr lang="en-US" sz="1500">
              <a:cs typeface="Calibri"/>
            </a:endParaRPr>
          </a:p>
          <a:p>
            <a:pPr marL="0" indent="0">
              <a:buNone/>
            </a:pPr>
            <a:endParaRPr lang="en-US" sz="1500" b="1" u="sng">
              <a:cs typeface="Calibri"/>
            </a:endParaRPr>
          </a:p>
        </p:txBody>
      </p:sp>
    </p:spTree>
    <p:extLst>
      <p:ext uri="{BB962C8B-B14F-4D97-AF65-F5344CB8AC3E}">
        <p14:creationId xmlns:p14="http://schemas.microsoft.com/office/powerpoint/2010/main" val="2750181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3E06103-2690-5023-3522-B1C98ADB3B45}"/>
              </a:ext>
            </a:extLst>
          </p:cNvPr>
          <p:cNvSpPr>
            <a:spLocks noGrp="1"/>
          </p:cNvSpPr>
          <p:nvPr>
            <p:ph idx="1"/>
          </p:nvPr>
        </p:nvSpPr>
        <p:spPr>
          <a:xfrm>
            <a:off x="2492187" y="524004"/>
            <a:ext cx="8850489" cy="5804781"/>
          </a:xfrm>
        </p:spPr>
        <p:txBody>
          <a:bodyPr vert="horz" lIns="91440" tIns="45720" rIns="91440" bIns="45720" rtlCol="0" anchor="t">
            <a:noAutofit/>
          </a:bodyPr>
          <a:lstStyle/>
          <a:p>
            <a:pPr marL="0" indent="0">
              <a:buNone/>
            </a:pPr>
            <a:r>
              <a:rPr lang="en-US" sz="1800" b="1">
                <a:cs typeface="Calibri"/>
              </a:rPr>
              <a:t>Effective teaching methods to engage students in the classroom &amp; with online lectures; &amp; use of technology to improve teaching online and in the classroom</a:t>
            </a:r>
          </a:p>
          <a:p>
            <a:pPr>
              <a:buNone/>
            </a:pPr>
            <a:r>
              <a:rPr lang="en-US" sz="1800" b="1">
                <a:cs typeface="Calibri"/>
              </a:rPr>
              <a:t>Accessibility tools for powerpoints and lectures - reaching the i-phone generation </a:t>
            </a:r>
            <a:endParaRPr lang="en-US" sz="1800">
              <a:cs typeface="Calibri"/>
            </a:endParaRPr>
          </a:p>
          <a:p>
            <a:pPr>
              <a:buNone/>
            </a:pPr>
            <a:r>
              <a:rPr lang="en-US" sz="1800" b="1">
                <a:cs typeface="Calibri"/>
              </a:rPr>
              <a:t>Equity and inclusion in classrooms</a:t>
            </a:r>
            <a:endParaRPr lang="en-US" sz="1800">
              <a:cs typeface="Calibri"/>
            </a:endParaRPr>
          </a:p>
          <a:p>
            <a:pPr marL="0" indent="0">
              <a:buNone/>
            </a:pPr>
            <a:r>
              <a:rPr lang="en-US" sz="1800" b="1">
                <a:cs typeface="Calibri"/>
              </a:rPr>
              <a:t>Equity and how to be a part of it, specifically for Math adjunct – feeling left in the dark</a:t>
            </a:r>
          </a:p>
          <a:p>
            <a:pPr marL="0" indent="0">
              <a:buNone/>
            </a:pPr>
            <a:r>
              <a:rPr lang="en-US" sz="1800" b="1">
                <a:cs typeface="Calibri"/>
              </a:rPr>
              <a:t>Local history information and guest speakers on national and foreign history; presentations that shed light on the culture and lives of our students and our surrounding community</a:t>
            </a:r>
          </a:p>
          <a:p>
            <a:pPr marL="0" indent="0">
              <a:buNone/>
            </a:pPr>
            <a:r>
              <a:rPr lang="en-US" sz="1800" b="1">
                <a:cs typeface="Calibri"/>
              </a:rPr>
              <a:t>Addressing the current student environment and accountability for performance</a:t>
            </a:r>
          </a:p>
          <a:p>
            <a:pPr marL="0" indent="0">
              <a:buNone/>
            </a:pPr>
            <a:r>
              <a:rPr lang="en-US" sz="1800" b="1">
                <a:cs typeface="Calibri"/>
              </a:rPr>
              <a:t>Aid for our Dreamers </a:t>
            </a:r>
          </a:p>
          <a:p>
            <a:pPr marL="0" indent="0">
              <a:buNone/>
            </a:pPr>
            <a:r>
              <a:rPr lang="en-US" sz="1800" b="1">
                <a:cs typeface="Calibri"/>
              </a:rPr>
              <a:t>A link where HR and staff can verify CEU's that have been recommended by Distance Ed (Example: Took 10 CEU's that were recommended for Course Hero &amp; want to make it easier for HR to verify these &amp; simplify the process for all parts)</a:t>
            </a:r>
          </a:p>
          <a:p>
            <a:pPr marL="0" indent="0">
              <a:buNone/>
            </a:pPr>
            <a:r>
              <a:rPr lang="en-US" sz="1800" b="1">
                <a:cs typeface="Calibri"/>
              </a:rPr>
              <a:t>LHE ceiling raised to 12 so adjuncts could teach 2 studio classes; would be beneficial to the students if an Adjunct could commit further and create more continuity within the department</a:t>
            </a:r>
          </a:p>
          <a:p>
            <a:pPr marL="0" indent="0">
              <a:buNone/>
            </a:pPr>
            <a:r>
              <a:rPr lang="en-US" sz="1800" b="1">
                <a:cs typeface="Calibri"/>
              </a:rPr>
              <a:t>How to become a full-time faculty member, make a living wage as an adjunct faculty member &amp; advocate for complete healthcare coverage</a:t>
            </a:r>
          </a:p>
          <a:p>
            <a:pPr marL="0" indent="0">
              <a:buNone/>
            </a:pPr>
            <a:r>
              <a:rPr lang="en-US" sz="1800" b="1">
                <a:cs typeface="Calibri"/>
              </a:rPr>
              <a:t>Contract negotiations </a:t>
            </a:r>
            <a:endParaRPr lang="en-US" sz="1800"/>
          </a:p>
        </p:txBody>
      </p:sp>
    </p:spTree>
    <p:extLst>
      <p:ext uri="{BB962C8B-B14F-4D97-AF65-F5344CB8AC3E}">
        <p14:creationId xmlns:p14="http://schemas.microsoft.com/office/powerpoint/2010/main" val="1219399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8F11-FF53-58FB-2750-AE0F04F78348}"/>
              </a:ext>
            </a:extLst>
          </p:cNvPr>
          <p:cNvSpPr>
            <a:spLocks noGrp="1"/>
          </p:cNvSpPr>
          <p:nvPr>
            <p:ph type="title"/>
          </p:nvPr>
        </p:nvSpPr>
        <p:spPr/>
        <p:txBody>
          <a:bodyPr/>
          <a:lstStyle/>
          <a:p>
            <a:r>
              <a:rPr lang="en-US">
                <a:cs typeface="Calibri Light"/>
              </a:rPr>
              <a:t>ACUE Self-Study AI Series</a:t>
            </a:r>
            <a:endParaRPr lang="en-US"/>
          </a:p>
        </p:txBody>
      </p:sp>
      <p:pic>
        <p:nvPicPr>
          <p:cNvPr id="4" name="Content Placeholder 3" descr="A group of people looking at a computer&#10;&#10;Description automatically generated">
            <a:extLst>
              <a:ext uri="{FF2B5EF4-FFF2-40B4-BE49-F238E27FC236}">
                <a16:creationId xmlns:a16="http://schemas.microsoft.com/office/drawing/2014/main" id="{DAA24E8A-7DC8-DBB8-D4A6-F51A44DE50AC}"/>
              </a:ext>
            </a:extLst>
          </p:cNvPr>
          <p:cNvPicPr>
            <a:picLocks noGrp="1" noChangeAspect="1"/>
          </p:cNvPicPr>
          <p:nvPr>
            <p:ph idx="1"/>
          </p:nvPr>
        </p:nvPicPr>
        <p:blipFill>
          <a:blip r:embed="rId2"/>
          <a:stretch>
            <a:fillRect/>
          </a:stretch>
        </p:blipFill>
        <p:spPr>
          <a:xfrm>
            <a:off x="446942" y="1831744"/>
            <a:ext cx="6096000" cy="3533137"/>
          </a:xfrm>
        </p:spPr>
      </p:pic>
      <p:pic>
        <p:nvPicPr>
          <p:cNvPr id="5" name="Picture 4" descr="A group of blue and yellow labels&#10;&#10;Description automatically generated">
            <a:extLst>
              <a:ext uri="{FF2B5EF4-FFF2-40B4-BE49-F238E27FC236}">
                <a16:creationId xmlns:a16="http://schemas.microsoft.com/office/drawing/2014/main" id="{75595A20-8A76-8D43-A962-0192FAECC6B5}"/>
              </a:ext>
            </a:extLst>
          </p:cNvPr>
          <p:cNvPicPr>
            <a:picLocks noChangeAspect="1"/>
          </p:cNvPicPr>
          <p:nvPr/>
        </p:nvPicPr>
        <p:blipFill>
          <a:blip r:embed="rId3"/>
          <a:stretch>
            <a:fillRect/>
          </a:stretch>
        </p:blipFill>
        <p:spPr>
          <a:xfrm>
            <a:off x="7041466" y="367812"/>
            <a:ext cx="4542106" cy="4114800"/>
          </a:xfrm>
          <a:prstGeom prst="rect">
            <a:avLst/>
          </a:prstGeom>
        </p:spPr>
      </p:pic>
      <p:pic>
        <p:nvPicPr>
          <p:cNvPr id="6" name="Picture 5" descr="A qr code with circles&#10;&#10;Description automatically generated">
            <a:extLst>
              <a:ext uri="{FF2B5EF4-FFF2-40B4-BE49-F238E27FC236}">
                <a16:creationId xmlns:a16="http://schemas.microsoft.com/office/drawing/2014/main" id="{33A8998F-E930-13D7-5912-5BE5583C7E97}"/>
              </a:ext>
            </a:extLst>
          </p:cNvPr>
          <p:cNvPicPr>
            <a:picLocks noChangeAspect="1"/>
          </p:cNvPicPr>
          <p:nvPr/>
        </p:nvPicPr>
        <p:blipFill>
          <a:blip r:embed="rId4"/>
          <a:stretch>
            <a:fillRect/>
          </a:stretch>
        </p:blipFill>
        <p:spPr>
          <a:xfrm>
            <a:off x="8280888" y="4624753"/>
            <a:ext cx="2063262" cy="2092570"/>
          </a:xfrm>
          <a:prstGeom prst="rect">
            <a:avLst/>
          </a:prstGeom>
        </p:spPr>
      </p:pic>
    </p:spTree>
    <p:extLst>
      <p:ext uri="{BB962C8B-B14F-4D97-AF65-F5344CB8AC3E}">
        <p14:creationId xmlns:p14="http://schemas.microsoft.com/office/powerpoint/2010/main" val="3147775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CA1E88-6325-EA90-AC0A-0529894AF569}"/>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100" kern="1200">
                <a:solidFill>
                  <a:schemeClr val="tx1"/>
                </a:solidFill>
                <a:latin typeface="+mj-lt"/>
                <a:ea typeface="+mj-ea"/>
                <a:cs typeface="+mj-cs"/>
              </a:rPr>
              <a:t>New AS Committees:</a:t>
            </a:r>
            <a:br>
              <a:rPr lang="en-US" sz="6100" kern="1200">
                <a:solidFill>
                  <a:schemeClr val="tx1"/>
                </a:solidFill>
                <a:latin typeface="+mj-lt"/>
                <a:ea typeface="+mj-ea"/>
                <a:cs typeface="+mj-cs"/>
              </a:rPr>
            </a:br>
            <a:r>
              <a:rPr lang="en-US" sz="6100" kern="1200">
                <a:solidFill>
                  <a:schemeClr val="tx1"/>
                </a:solidFill>
                <a:latin typeface="+mj-lt"/>
                <a:ea typeface="+mj-ea"/>
                <a:cs typeface="+mj-cs"/>
              </a:rPr>
              <a:t>Awards for Excellence &amp; Bylaws</a:t>
            </a:r>
          </a:p>
        </p:txBody>
      </p:sp>
      <p:sp>
        <p:nvSpPr>
          <p:cNvPr id="4" name="Content Placeholder 3">
            <a:extLst>
              <a:ext uri="{FF2B5EF4-FFF2-40B4-BE49-F238E27FC236}">
                <a16:creationId xmlns:a16="http://schemas.microsoft.com/office/drawing/2014/main" id="{85B2D5F2-5835-3D28-77D2-2560194CFC71}"/>
              </a:ext>
            </a:extLst>
          </p:cNvPr>
          <p:cNvSpPr>
            <a:spLocks noGrp="1"/>
          </p:cNvSpPr>
          <p:nvPr>
            <p:ph idx="1"/>
          </p:nvPr>
        </p:nvSpPr>
        <p:spPr>
          <a:xfrm>
            <a:off x="1966912" y="5645150"/>
            <a:ext cx="8258176" cy="631825"/>
          </a:xfrm>
        </p:spPr>
        <p:txBody>
          <a:bodyPr vert="horz" lIns="91440" tIns="45720" rIns="91440" bIns="45720" rtlCol="0" anchor="ctr">
            <a:normAutofit/>
          </a:bodyPr>
          <a:lstStyle/>
          <a:p>
            <a:pPr marL="0" indent="0" algn="ctr">
              <a:buNone/>
            </a:pPr>
            <a:r>
              <a:rPr lang="en-US" sz="1800" kern="1200">
                <a:solidFill>
                  <a:schemeClr val="tx1"/>
                </a:solidFill>
                <a:latin typeface="+mn-lt"/>
                <a:ea typeface="+mn-ea"/>
                <a:cs typeface="+mn-cs"/>
              </a:rPr>
              <a:t>I will be emailing committee members this month to coordinate our schedules for this year.</a:t>
            </a: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17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70958-471E-78A2-B213-DC17EB2B6081}"/>
              </a:ext>
            </a:extLst>
          </p:cNvPr>
          <p:cNvSpPr>
            <a:spLocks noGrp="1"/>
          </p:cNvSpPr>
          <p:nvPr>
            <p:ph type="title"/>
          </p:nvPr>
        </p:nvSpPr>
        <p:spPr/>
        <p:txBody>
          <a:bodyPr/>
          <a:lstStyle/>
          <a:p>
            <a:r>
              <a:rPr lang="en-US">
                <a:ea typeface="Calibri Light"/>
                <a:cs typeface="Calibri Light"/>
              </a:rPr>
              <a:t>Distinguished Faculty &amp; Awards for Excellence 2024-2025</a:t>
            </a:r>
            <a:endParaRPr lang="en-US"/>
          </a:p>
        </p:txBody>
      </p:sp>
      <p:sp>
        <p:nvSpPr>
          <p:cNvPr id="6" name="Text Placeholder 5">
            <a:extLst>
              <a:ext uri="{FF2B5EF4-FFF2-40B4-BE49-F238E27FC236}">
                <a16:creationId xmlns:a16="http://schemas.microsoft.com/office/drawing/2014/main" id="{9F6F6A21-7A8E-1C54-86C8-E4DB45EEE418}"/>
              </a:ext>
            </a:extLst>
          </p:cNvPr>
          <p:cNvSpPr>
            <a:spLocks noGrp="1"/>
          </p:cNvSpPr>
          <p:nvPr>
            <p:ph type="body" idx="1"/>
          </p:nvPr>
        </p:nvSpPr>
        <p:spPr/>
        <p:txBody>
          <a:bodyPr/>
          <a:lstStyle/>
          <a:p>
            <a:r>
              <a:rPr lang="en-US">
                <a:ea typeface="Calibri"/>
                <a:cs typeface="Calibri"/>
              </a:rPr>
              <a:t>Distinguished Faculty 2024/2025</a:t>
            </a:r>
            <a:endParaRPr lang="en-US"/>
          </a:p>
        </p:txBody>
      </p:sp>
      <p:sp>
        <p:nvSpPr>
          <p:cNvPr id="3" name="Content Placeholder 2">
            <a:extLst>
              <a:ext uri="{FF2B5EF4-FFF2-40B4-BE49-F238E27FC236}">
                <a16:creationId xmlns:a16="http://schemas.microsoft.com/office/drawing/2014/main" id="{F241F118-E41F-7164-9F6D-5514511E5D28}"/>
              </a:ext>
            </a:extLst>
          </p:cNvPr>
          <p:cNvSpPr>
            <a:spLocks noGrp="1"/>
          </p:cNvSpPr>
          <p:nvPr>
            <p:ph sz="half" idx="2"/>
          </p:nvPr>
        </p:nvSpPr>
        <p:spPr/>
        <p:txBody>
          <a:bodyPr vert="horz" lIns="91440" tIns="45720" rIns="91440" bIns="45720" rtlCol="0" anchor="t">
            <a:normAutofit/>
          </a:bodyPr>
          <a:lstStyle/>
          <a:p>
            <a:r>
              <a:rPr lang="en-US">
                <a:ea typeface="Calibri"/>
                <a:cs typeface="Calibri"/>
                <a:hlinkClick r:id="rId2"/>
              </a:rPr>
              <a:t>Website information</a:t>
            </a:r>
            <a:r>
              <a:rPr lang="en-US">
                <a:ea typeface="Calibri"/>
                <a:cs typeface="Calibri"/>
              </a:rPr>
              <a:t> has been updated for Professor Donato Martinez.</a:t>
            </a:r>
          </a:p>
          <a:p>
            <a:r>
              <a:rPr lang="en-US">
                <a:ea typeface="Calibri"/>
                <a:cs typeface="Calibri"/>
              </a:rPr>
              <a:t>Save the Date: Professor Martinez' Distinguished Faculty Lecture on February 27th 4p-6p, SAC's Phillips Hall. </a:t>
            </a:r>
          </a:p>
          <a:p>
            <a:endParaRPr lang="en-US">
              <a:cs typeface="Calibri"/>
            </a:endParaRPr>
          </a:p>
          <a:p>
            <a:endParaRPr lang="en-US">
              <a:ea typeface="Calibri"/>
              <a:cs typeface="Calibri"/>
            </a:endParaRPr>
          </a:p>
          <a:p>
            <a:endParaRPr lang="en-US">
              <a:ea typeface="Calibri"/>
              <a:cs typeface="Calibri"/>
            </a:endParaRPr>
          </a:p>
        </p:txBody>
      </p:sp>
      <p:sp>
        <p:nvSpPr>
          <p:cNvPr id="7" name="Text Placeholder 6">
            <a:extLst>
              <a:ext uri="{FF2B5EF4-FFF2-40B4-BE49-F238E27FC236}">
                <a16:creationId xmlns:a16="http://schemas.microsoft.com/office/drawing/2014/main" id="{1B8A4F1F-62D5-7C93-0AC8-455CEE16D0E0}"/>
              </a:ext>
            </a:extLst>
          </p:cNvPr>
          <p:cNvSpPr>
            <a:spLocks noGrp="1"/>
          </p:cNvSpPr>
          <p:nvPr>
            <p:ph type="body" sz="quarter" idx="3"/>
          </p:nvPr>
        </p:nvSpPr>
        <p:spPr/>
        <p:txBody>
          <a:bodyPr/>
          <a:lstStyle/>
          <a:p>
            <a:r>
              <a:rPr lang="en-US">
                <a:ea typeface="Calibri"/>
                <a:cs typeface="Calibri"/>
              </a:rPr>
              <a:t>Awards for Excellence</a:t>
            </a:r>
            <a:endParaRPr lang="en-US"/>
          </a:p>
        </p:txBody>
      </p:sp>
      <p:sp>
        <p:nvSpPr>
          <p:cNvPr id="8" name="Content Placeholder 7">
            <a:extLst>
              <a:ext uri="{FF2B5EF4-FFF2-40B4-BE49-F238E27FC236}">
                <a16:creationId xmlns:a16="http://schemas.microsoft.com/office/drawing/2014/main" id="{B57E1B39-3B88-00AF-4D6D-B35C26120A01}"/>
              </a:ext>
            </a:extLst>
          </p:cNvPr>
          <p:cNvSpPr>
            <a:spLocks noGrp="1"/>
          </p:cNvSpPr>
          <p:nvPr>
            <p:ph sz="quarter" idx="4"/>
          </p:nvPr>
        </p:nvSpPr>
        <p:spPr/>
        <p:txBody>
          <a:bodyPr vert="horz" lIns="91440" tIns="45720" rIns="91440" bIns="45720" rtlCol="0" anchor="t">
            <a:normAutofit/>
          </a:bodyPr>
          <a:lstStyle/>
          <a:p>
            <a:r>
              <a:rPr lang="en-US" err="1">
                <a:ea typeface="+mn-lt"/>
                <a:cs typeface="+mn-lt"/>
              </a:rPr>
              <a:t>AfE</a:t>
            </a:r>
            <a:r>
              <a:rPr lang="en-US">
                <a:ea typeface="+mn-lt"/>
                <a:cs typeface="+mn-lt"/>
              </a:rPr>
              <a:t> scheduled for May 15th. More information will be shared in the Fall. </a:t>
            </a:r>
            <a:endParaRPr lang="en-US">
              <a:latin typeface="Calibri"/>
              <a:ea typeface="Calibri"/>
              <a:cs typeface="Calibri"/>
            </a:endParaRPr>
          </a:p>
          <a:p>
            <a:r>
              <a:rPr lang="en-US">
                <a:latin typeface="Arial"/>
                <a:cs typeface="Arial"/>
                <a:hlinkClick r:id="rId3"/>
              </a:rPr>
              <a:t>Share thoughts</a:t>
            </a:r>
            <a:r>
              <a:rPr lang="en-US">
                <a:ea typeface="+mn-lt"/>
                <a:cs typeface="+mn-lt"/>
              </a:rPr>
              <a:t> to help us improve these two events.</a:t>
            </a:r>
            <a:endParaRPr lang="en-US">
              <a:ea typeface="Calibri"/>
              <a:cs typeface="Calibri"/>
            </a:endParaRPr>
          </a:p>
        </p:txBody>
      </p:sp>
      <p:pic>
        <p:nvPicPr>
          <p:cNvPr id="4" name="Picture 3" descr="A qr code with orange squares&#10;&#10;Description automatically generated">
            <a:extLst>
              <a:ext uri="{FF2B5EF4-FFF2-40B4-BE49-F238E27FC236}">
                <a16:creationId xmlns:a16="http://schemas.microsoft.com/office/drawing/2014/main" id="{0816144D-7591-50D3-4987-9AA6118F39CF}"/>
              </a:ext>
            </a:extLst>
          </p:cNvPr>
          <p:cNvPicPr>
            <a:picLocks noChangeAspect="1"/>
          </p:cNvPicPr>
          <p:nvPr/>
        </p:nvPicPr>
        <p:blipFill>
          <a:blip r:embed="rId4"/>
          <a:stretch>
            <a:fillRect/>
          </a:stretch>
        </p:blipFill>
        <p:spPr>
          <a:xfrm>
            <a:off x="7853136" y="4827814"/>
            <a:ext cx="1819729" cy="1819729"/>
          </a:xfrm>
          <a:prstGeom prst="rect">
            <a:avLst/>
          </a:prstGeom>
        </p:spPr>
      </p:pic>
    </p:spTree>
    <p:extLst>
      <p:ext uri="{BB962C8B-B14F-4D97-AF65-F5344CB8AC3E}">
        <p14:creationId xmlns:p14="http://schemas.microsoft.com/office/powerpoint/2010/main" val="4169872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949C-B3AA-A736-46E8-A30A344F68A5}"/>
              </a:ext>
            </a:extLst>
          </p:cNvPr>
          <p:cNvSpPr>
            <a:spLocks noGrp="1"/>
          </p:cNvSpPr>
          <p:nvPr>
            <p:ph type="title"/>
          </p:nvPr>
        </p:nvSpPr>
        <p:spPr>
          <a:xfrm>
            <a:off x="1008660" y="1284805"/>
            <a:ext cx="4560584" cy="1128068"/>
          </a:xfrm>
        </p:spPr>
        <p:txBody>
          <a:bodyPr anchor="ctr">
            <a:normAutofit/>
          </a:bodyPr>
          <a:lstStyle/>
          <a:p>
            <a:r>
              <a:rPr lang="en-US" sz="3700">
                <a:ea typeface="Calibri Light"/>
                <a:cs typeface="Calibri Light"/>
              </a:rPr>
              <a:t>Academic Senate Dues</a:t>
            </a:r>
            <a:endParaRPr lang="en-US" sz="3700"/>
          </a:p>
        </p:txBody>
      </p:sp>
      <p:graphicFrame>
        <p:nvGraphicFramePr>
          <p:cNvPr id="193" name="Content Placeholder 10">
            <a:extLst>
              <a:ext uri="{FF2B5EF4-FFF2-40B4-BE49-F238E27FC236}">
                <a16:creationId xmlns:a16="http://schemas.microsoft.com/office/drawing/2014/main" id="{DA47F0E0-3DE3-A052-4F6B-316694EDE68E}"/>
              </a:ext>
            </a:extLst>
          </p:cNvPr>
          <p:cNvGraphicFramePr/>
          <p:nvPr/>
        </p:nvGraphicFramePr>
        <p:xfrm>
          <a:off x="1181269" y="2130480"/>
          <a:ext cx="4559425" cy="3979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Picture 22" descr="A black and red logo&#10;&#10;Description automatically generated">
            <a:extLst>
              <a:ext uri="{FF2B5EF4-FFF2-40B4-BE49-F238E27FC236}">
                <a16:creationId xmlns:a16="http://schemas.microsoft.com/office/drawing/2014/main" id="{9BD224C4-1600-D813-89A4-73F81578D927}"/>
              </a:ext>
            </a:extLst>
          </p:cNvPr>
          <p:cNvPicPr>
            <a:picLocks noChangeAspect="1"/>
          </p:cNvPicPr>
          <p:nvPr/>
        </p:nvPicPr>
        <p:blipFill>
          <a:blip r:embed="rId7"/>
          <a:stretch>
            <a:fillRect/>
          </a:stretch>
        </p:blipFill>
        <p:spPr>
          <a:xfrm>
            <a:off x="-381000" y="-183169"/>
            <a:ext cx="6096000" cy="1566487"/>
          </a:xfrm>
          <a:prstGeom prst="rect">
            <a:avLst/>
          </a:prstGeom>
        </p:spPr>
      </p:pic>
      <p:pic>
        <p:nvPicPr>
          <p:cNvPr id="128" name="Picture 127" descr="A qr code on a white background&#10;&#10;Description automatically generated">
            <a:extLst>
              <a:ext uri="{FF2B5EF4-FFF2-40B4-BE49-F238E27FC236}">
                <a16:creationId xmlns:a16="http://schemas.microsoft.com/office/drawing/2014/main" id="{F13AD420-43F5-F7C3-0506-8FB01876A899}"/>
              </a:ext>
            </a:extLst>
          </p:cNvPr>
          <p:cNvPicPr>
            <a:picLocks noChangeAspect="1"/>
          </p:cNvPicPr>
          <p:nvPr/>
        </p:nvPicPr>
        <p:blipFill>
          <a:blip r:embed="rId8"/>
          <a:stretch>
            <a:fillRect/>
          </a:stretch>
        </p:blipFill>
        <p:spPr>
          <a:xfrm>
            <a:off x="7136204" y="769895"/>
            <a:ext cx="4114800" cy="4114800"/>
          </a:xfrm>
          <a:prstGeom prst="rect">
            <a:avLst/>
          </a:prstGeom>
        </p:spPr>
      </p:pic>
      <p:sp>
        <p:nvSpPr>
          <p:cNvPr id="150" name="TextBox 149">
            <a:extLst>
              <a:ext uri="{FF2B5EF4-FFF2-40B4-BE49-F238E27FC236}">
                <a16:creationId xmlns:a16="http://schemas.microsoft.com/office/drawing/2014/main" id="{BF9123AF-ABDE-8397-CFD7-E550D274B959}"/>
              </a:ext>
            </a:extLst>
          </p:cNvPr>
          <p:cNvSpPr txBox="1"/>
          <p:nvPr/>
        </p:nvSpPr>
        <p:spPr>
          <a:xfrm>
            <a:off x="6386286" y="4975678"/>
            <a:ext cx="561883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Please visit our </a:t>
            </a:r>
            <a:r>
              <a:rPr lang="en-US">
                <a:solidFill>
                  <a:srgbClr val="000000"/>
                </a:solidFill>
                <a:ea typeface="+mn-lt"/>
                <a:cs typeface="+mn-lt"/>
              </a:rPr>
              <a:t>Self-Service </a:t>
            </a:r>
            <a:r>
              <a:rPr lang="en-US">
                <a:ea typeface="+mn-lt"/>
                <a:cs typeface="+mn-lt"/>
              </a:rPr>
              <a:t>under the Daily Work Faculty tab labeled "Academic Senate Dues" to sign up. </a:t>
            </a:r>
            <a:endParaRPr lang="en-US">
              <a:ea typeface="Calibri"/>
              <a:cs typeface="Calibri"/>
            </a:endParaRPr>
          </a:p>
          <a:p>
            <a:pPr algn="ctr"/>
            <a:endParaRPr lang="en-US" i="1">
              <a:ea typeface="Calibri"/>
              <a:cs typeface="Calibri"/>
            </a:endParaRPr>
          </a:p>
          <a:p>
            <a:pPr algn="ctr"/>
            <a:r>
              <a:rPr lang="en-US" i="1">
                <a:ea typeface="Calibri"/>
                <a:cs typeface="Calibri"/>
              </a:rPr>
              <a:t>Please continue sharing to fold in new faculty or faculty that have not signed up yet. </a:t>
            </a:r>
          </a:p>
        </p:txBody>
      </p:sp>
    </p:spTree>
    <p:extLst>
      <p:ext uri="{BB962C8B-B14F-4D97-AF65-F5344CB8AC3E}">
        <p14:creationId xmlns:p14="http://schemas.microsoft.com/office/powerpoint/2010/main" val="2503513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F2CE-F085-43C3-1962-BFC1C2885E93}"/>
              </a:ext>
            </a:extLst>
          </p:cNvPr>
          <p:cNvSpPr>
            <a:spLocks noGrp="1"/>
          </p:cNvSpPr>
          <p:nvPr>
            <p:ph type="ctrTitle"/>
          </p:nvPr>
        </p:nvSpPr>
        <p:spPr/>
        <p:txBody>
          <a:bodyPr/>
          <a:lstStyle/>
          <a:p>
            <a:r>
              <a:rPr lang="en-US"/>
              <a:t>Senator Duties</a:t>
            </a:r>
          </a:p>
        </p:txBody>
      </p:sp>
      <p:sp>
        <p:nvSpPr>
          <p:cNvPr id="3" name="Subtitle 2">
            <a:extLst>
              <a:ext uri="{FF2B5EF4-FFF2-40B4-BE49-F238E27FC236}">
                <a16:creationId xmlns:a16="http://schemas.microsoft.com/office/drawing/2014/main" id="{59D751B8-04BC-FDD8-4EEF-20D0084B73ED}"/>
              </a:ext>
            </a:extLst>
          </p:cNvPr>
          <p:cNvSpPr>
            <a:spLocks noGrp="1"/>
          </p:cNvSpPr>
          <p:nvPr>
            <p:ph type="subTitle" idx="1"/>
          </p:nvPr>
        </p:nvSpPr>
        <p:spPr>
          <a:xfrm>
            <a:off x="2417780" y="3640932"/>
            <a:ext cx="8637072" cy="977621"/>
          </a:xfrm>
        </p:spPr>
        <p:txBody>
          <a:bodyPr vert="horz" lIns="91440" tIns="91440" rIns="91440" bIns="91440" rtlCol="0" anchor="t">
            <a:normAutofit/>
          </a:bodyPr>
          <a:lstStyle/>
          <a:p>
            <a:r>
              <a:rPr lang="en-US" sz="2400"/>
              <a:t>Of The SAC Academic Senate</a:t>
            </a:r>
          </a:p>
        </p:txBody>
      </p:sp>
      <p:pic>
        <p:nvPicPr>
          <p:cNvPr id="5" name="Picture 4" descr="A black and white logo with a graduation cap and a book&#10;&#10;Description automatically generated">
            <a:extLst>
              <a:ext uri="{FF2B5EF4-FFF2-40B4-BE49-F238E27FC236}">
                <a16:creationId xmlns:a16="http://schemas.microsoft.com/office/drawing/2014/main" id="{540FBFBF-2234-ED6F-C33A-1CE8A65D6030}"/>
              </a:ext>
            </a:extLst>
          </p:cNvPr>
          <p:cNvPicPr>
            <a:picLocks noChangeAspect="1"/>
          </p:cNvPicPr>
          <p:nvPr/>
        </p:nvPicPr>
        <p:blipFill>
          <a:blip r:embed="rId2"/>
          <a:stretch>
            <a:fillRect/>
          </a:stretch>
        </p:blipFill>
        <p:spPr>
          <a:xfrm>
            <a:off x="254961" y="2190755"/>
            <a:ext cx="2030423" cy="1935495"/>
          </a:xfrm>
          <a:prstGeom prst="rect">
            <a:avLst/>
          </a:prstGeom>
        </p:spPr>
      </p:pic>
    </p:spTree>
    <p:extLst>
      <p:ext uri="{BB962C8B-B14F-4D97-AF65-F5344CB8AC3E}">
        <p14:creationId xmlns:p14="http://schemas.microsoft.com/office/powerpoint/2010/main" val="1161712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128F3-ADED-5EF1-CAB4-DCB9B01C5EBE}"/>
              </a:ext>
            </a:extLst>
          </p:cNvPr>
          <p:cNvSpPr>
            <a:spLocks noGrp="1"/>
          </p:cNvSpPr>
          <p:nvPr>
            <p:ph type="title"/>
          </p:nvPr>
        </p:nvSpPr>
        <p:spPr>
          <a:xfrm>
            <a:off x="752016" y="639271"/>
            <a:ext cx="1827069" cy="1765847"/>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Let's keep in touch:</a:t>
            </a:r>
          </a:p>
        </p:txBody>
      </p:sp>
      <p:pic>
        <p:nvPicPr>
          <p:cNvPr id="10" name="Picture 9" descr="A qr code on a white background&#10;&#10;Description automatically generated">
            <a:extLst>
              <a:ext uri="{FF2B5EF4-FFF2-40B4-BE49-F238E27FC236}">
                <a16:creationId xmlns:a16="http://schemas.microsoft.com/office/drawing/2014/main" id="{6648A33F-ED86-662C-5ABE-1AAC5D0F3531}"/>
              </a:ext>
            </a:extLst>
          </p:cNvPr>
          <p:cNvPicPr>
            <a:picLocks noChangeAspect="1"/>
          </p:cNvPicPr>
          <p:nvPr/>
        </p:nvPicPr>
        <p:blipFill>
          <a:blip r:embed="rId2"/>
          <a:stretch>
            <a:fillRect/>
          </a:stretch>
        </p:blipFill>
        <p:spPr>
          <a:xfrm>
            <a:off x="2577256" y="4276427"/>
            <a:ext cx="1952043" cy="1950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EBB42FCD-1676-AD78-9346-B2F37BFA6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7807" y="635903"/>
            <a:ext cx="3436603" cy="55890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76911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FA1B-23D2-B7F3-207E-173651DE57CF}"/>
              </a:ext>
            </a:extLst>
          </p:cNvPr>
          <p:cNvSpPr>
            <a:spLocks noGrp="1"/>
          </p:cNvSpPr>
          <p:nvPr>
            <p:ph type="title"/>
          </p:nvPr>
        </p:nvSpPr>
        <p:spPr>
          <a:xfrm>
            <a:off x="247741" y="-153657"/>
            <a:ext cx="9188962" cy="1616203"/>
          </a:xfrm>
        </p:spPr>
        <p:txBody>
          <a:bodyPr anchor="b">
            <a:normAutofit/>
          </a:bodyPr>
          <a:lstStyle/>
          <a:p>
            <a:r>
              <a:rPr lang="en-US" sz="3200" b="1">
                <a:cs typeface="Calibri Light"/>
              </a:rPr>
              <a:t>Participatory Governance &amp; Institutional Service Opportunities</a:t>
            </a:r>
            <a:endParaRPr lang="en-US" sz="3200" b="1"/>
          </a:p>
        </p:txBody>
      </p:sp>
      <p:sp>
        <p:nvSpPr>
          <p:cNvPr id="3" name="Content Placeholder 2">
            <a:extLst>
              <a:ext uri="{FF2B5EF4-FFF2-40B4-BE49-F238E27FC236}">
                <a16:creationId xmlns:a16="http://schemas.microsoft.com/office/drawing/2014/main" id="{0A931B8F-0A61-4B4A-084F-4C3F8BE9B360}"/>
              </a:ext>
            </a:extLst>
          </p:cNvPr>
          <p:cNvSpPr>
            <a:spLocks noGrp="1"/>
          </p:cNvSpPr>
          <p:nvPr>
            <p:ph idx="1"/>
          </p:nvPr>
        </p:nvSpPr>
        <p:spPr>
          <a:xfrm>
            <a:off x="414793" y="1577724"/>
            <a:ext cx="7212646" cy="4173546"/>
          </a:xfrm>
        </p:spPr>
        <p:txBody>
          <a:bodyPr vert="horz" lIns="91440" tIns="45720" rIns="91440" bIns="45720" rtlCol="0" anchor="t">
            <a:normAutofit/>
          </a:bodyPr>
          <a:lstStyle/>
          <a:p>
            <a:endParaRPr lang="en-US">
              <a:cs typeface="Calibri"/>
            </a:endParaRPr>
          </a:p>
          <a:p>
            <a:r>
              <a:rPr lang="en-US" sz="2400">
                <a:cs typeface="Calibri"/>
              </a:rPr>
              <a:t>Credit for Prior Learning (CPL) workgroup</a:t>
            </a:r>
          </a:p>
          <a:p>
            <a:r>
              <a:rPr lang="en-US" sz="2400">
                <a:cs typeface="Calibri"/>
              </a:rPr>
              <a:t>Outcomes Assessment Faculty Coordinator</a:t>
            </a:r>
          </a:p>
          <a:p>
            <a:r>
              <a:rPr lang="en-US" sz="2400">
                <a:cs typeface="Calibri"/>
              </a:rPr>
              <a:t>Guided Pathways and Equity</a:t>
            </a:r>
          </a:p>
          <a:p>
            <a:r>
              <a:rPr lang="en-US" sz="2400">
                <a:cs typeface="Calibri"/>
              </a:rPr>
              <a:t>Faculty Professional Development Committee </a:t>
            </a:r>
          </a:p>
          <a:p>
            <a:r>
              <a:rPr lang="en-US" sz="2400">
                <a:cs typeface="Calibri"/>
              </a:rPr>
              <a:t>Joint SAC/SCC AI Workgroup</a:t>
            </a:r>
          </a:p>
          <a:p>
            <a:r>
              <a:rPr lang="en-US" sz="2400">
                <a:cs typeface="Calibri"/>
              </a:rPr>
              <a:t>Hiring Committee Interest Form</a:t>
            </a:r>
          </a:p>
        </p:txBody>
      </p:sp>
      <p:pic>
        <p:nvPicPr>
          <p:cNvPr id="4" name="Picture 3" descr="We Need You Sign">
            <a:extLst>
              <a:ext uri="{FF2B5EF4-FFF2-40B4-BE49-F238E27FC236}">
                <a16:creationId xmlns:a16="http://schemas.microsoft.com/office/drawing/2014/main" id="{02EC79DE-89E3-B2E7-3507-404FA73EF9D9}"/>
              </a:ext>
            </a:extLst>
          </p:cNvPr>
          <p:cNvPicPr>
            <a:picLocks noChangeAspect="1"/>
          </p:cNvPicPr>
          <p:nvPr/>
        </p:nvPicPr>
        <p:blipFill>
          <a:blip r:embed="rId2"/>
          <a:stretch>
            <a:fillRect/>
          </a:stretch>
        </p:blipFill>
        <p:spPr>
          <a:xfrm>
            <a:off x="7101143" y="1619089"/>
            <a:ext cx="4074592" cy="2435811"/>
          </a:xfrm>
          <a:prstGeom prst="rect">
            <a:avLst/>
          </a:prstGeom>
        </p:spPr>
      </p:pic>
      <p:pic>
        <p:nvPicPr>
          <p:cNvPr id="7" name="Picture 6" descr="A qr code with people raising their hands&#10;&#10;Description automatically generated">
            <a:extLst>
              <a:ext uri="{FF2B5EF4-FFF2-40B4-BE49-F238E27FC236}">
                <a16:creationId xmlns:a16="http://schemas.microsoft.com/office/drawing/2014/main" id="{F23698F3-EF56-2941-23A1-F439709DDBED}"/>
              </a:ext>
            </a:extLst>
          </p:cNvPr>
          <p:cNvPicPr>
            <a:picLocks noChangeAspect="1"/>
          </p:cNvPicPr>
          <p:nvPr/>
        </p:nvPicPr>
        <p:blipFill rotWithShape="1">
          <a:blip r:embed="rId3"/>
          <a:srcRect l="17465" t="29378" r="18310" b="8757"/>
          <a:stretch/>
        </p:blipFill>
        <p:spPr>
          <a:xfrm>
            <a:off x="417117" y="4965895"/>
            <a:ext cx="1749216" cy="1680696"/>
          </a:xfrm>
          <a:prstGeom prst="rect">
            <a:avLst/>
          </a:prstGeom>
        </p:spPr>
      </p:pic>
    </p:spTree>
    <p:extLst>
      <p:ext uri="{BB962C8B-B14F-4D97-AF65-F5344CB8AC3E}">
        <p14:creationId xmlns:p14="http://schemas.microsoft.com/office/powerpoint/2010/main" val="9539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401CF0A-DBE6-7B45-72DB-822F13E6B961}"/>
              </a:ext>
            </a:extLst>
          </p:cNvPr>
          <p:cNvSpPr>
            <a:spLocks noGrp="1"/>
          </p:cNvSpPr>
          <p:nvPr>
            <p:ph type="title"/>
          </p:nvPr>
        </p:nvSpPr>
        <p:spPr>
          <a:xfrm>
            <a:off x="4482" y="-2428"/>
            <a:ext cx="10515600" cy="817563"/>
          </a:xfrm>
        </p:spPr>
        <p:txBody>
          <a:bodyPr/>
          <a:lstStyle/>
          <a:p>
            <a:r>
              <a:rPr lang="en-US" altLang="en-US" sz="3600" err="1"/>
              <a:t>BoardDocs</a:t>
            </a:r>
            <a:r>
              <a:rPr lang="en-US" altLang="en-US" sz="3600"/>
              <a:t>: Access Through District Website</a:t>
            </a:r>
            <a:endParaRPr lang="en-US"/>
          </a:p>
        </p:txBody>
      </p:sp>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EE4AB33-00E2-8A4B-959A-AE7714A1DBC2}" type="slidenum">
              <a:rPr lang="en-US" altLang="en-US">
                <a:solidFill>
                  <a:srgbClr val="898989"/>
                </a:solidFill>
              </a:rPr>
              <a:pPr/>
              <a:t>42</a:t>
            </a:fld>
            <a:endParaRPr lang="en-US" altLang="en-US">
              <a:solidFill>
                <a:srgbClr val="898989"/>
              </a:solidFill>
            </a:endParaRPr>
          </a:p>
        </p:txBody>
      </p:sp>
      <p:pic>
        <p:nvPicPr>
          <p:cNvPr id="8" name="Picture 7" descr="A person standing in front of a computer screen&#10;&#10;Description automatically generated">
            <a:extLst>
              <a:ext uri="{FF2B5EF4-FFF2-40B4-BE49-F238E27FC236}">
                <a16:creationId xmlns:a16="http://schemas.microsoft.com/office/drawing/2014/main" id="{60898B60-268F-1DAC-46A7-599B73B73E6C}"/>
              </a:ext>
            </a:extLst>
          </p:cNvPr>
          <p:cNvPicPr>
            <a:picLocks noChangeAspect="1"/>
          </p:cNvPicPr>
          <p:nvPr/>
        </p:nvPicPr>
        <p:blipFill>
          <a:blip r:embed="rId3"/>
          <a:stretch>
            <a:fillRect/>
          </a:stretch>
        </p:blipFill>
        <p:spPr>
          <a:xfrm>
            <a:off x="122682" y="2607580"/>
            <a:ext cx="5927296" cy="4114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descr="A screenshot of a computer&#10;&#10;Description automatically generated">
            <a:extLst>
              <a:ext uri="{FF2B5EF4-FFF2-40B4-BE49-F238E27FC236}">
                <a16:creationId xmlns:a16="http://schemas.microsoft.com/office/drawing/2014/main" id="{31490B60-A823-96B9-5D90-EFCDB1D67282}"/>
              </a:ext>
            </a:extLst>
          </p:cNvPr>
          <p:cNvPicPr>
            <a:picLocks noChangeAspect="1"/>
          </p:cNvPicPr>
          <p:nvPr/>
        </p:nvPicPr>
        <p:blipFill>
          <a:blip r:embed="rId4"/>
          <a:stretch>
            <a:fillRect/>
          </a:stretch>
        </p:blipFill>
        <p:spPr>
          <a:xfrm>
            <a:off x="5669947" y="1021769"/>
            <a:ext cx="6398846" cy="400108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Title 1">
            <a:extLst>
              <a:ext uri="{FF2B5EF4-FFF2-40B4-BE49-F238E27FC236}">
                <a16:creationId xmlns:a16="http://schemas.microsoft.com/office/drawing/2014/main" id="{46E040DA-9C78-E8EF-B502-403BB70A91C9}"/>
              </a:ext>
            </a:extLst>
          </p:cNvPr>
          <p:cNvSpPr txBox="1">
            <a:spLocks/>
          </p:cNvSpPr>
          <p:nvPr/>
        </p:nvSpPr>
        <p:spPr>
          <a:xfrm>
            <a:off x="1362405" y="867035"/>
            <a:ext cx="3716215" cy="1716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u="sng"/>
              <a:t>STEP 1</a:t>
            </a:r>
            <a:r>
              <a:rPr lang="en-US" altLang="en-US" sz="3200"/>
              <a:t>: Trustees dropdown menu on district site</a:t>
            </a:r>
            <a:endParaRPr lang="en-US" sz="3200">
              <a:cs typeface="Calibri Light"/>
            </a:endParaRPr>
          </a:p>
        </p:txBody>
      </p:sp>
      <p:sp>
        <p:nvSpPr>
          <p:cNvPr id="12" name="Arrow: Down 11">
            <a:extLst>
              <a:ext uri="{FF2B5EF4-FFF2-40B4-BE49-F238E27FC236}">
                <a16:creationId xmlns:a16="http://schemas.microsoft.com/office/drawing/2014/main" id="{B49046F5-22C0-FD11-3F99-F545177746D6}"/>
              </a:ext>
            </a:extLst>
          </p:cNvPr>
          <p:cNvSpPr/>
          <p:nvPr/>
        </p:nvSpPr>
        <p:spPr>
          <a:xfrm>
            <a:off x="771769" y="1113692"/>
            <a:ext cx="683846" cy="237392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0CBDCC8-A92E-EF13-0742-07B1713D0AF9}"/>
              </a:ext>
            </a:extLst>
          </p:cNvPr>
          <p:cNvSpPr txBox="1">
            <a:spLocks/>
          </p:cNvSpPr>
          <p:nvPr/>
        </p:nvSpPr>
        <p:spPr>
          <a:xfrm>
            <a:off x="7689204" y="5178929"/>
            <a:ext cx="3284903" cy="164965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u="sng"/>
              <a:t>STEP 2</a:t>
            </a:r>
            <a:r>
              <a:rPr lang="en-US" altLang="en-US" sz="3200"/>
              <a:t>: </a:t>
            </a:r>
            <a:r>
              <a:rPr lang="en-US" altLang="en-US" sz="3200" err="1"/>
              <a:t>BoardDocs</a:t>
            </a:r>
            <a:r>
              <a:rPr lang="en-US" altLang="en-US" sz="3200"/>
              <a:t> dropdown menu to select SAC Academic Senate </a:t>
            </a:r>
            <a:endParaRPr lang="en-US" sz="3200">
              <a:cs typeface="Calibri Light"/>
            </a:endParaRPr>
          </a:p>
        </p:txBody>
      </p:sp>
      <p:sp>
        <p:nvSpPr>
          <p:cNvPr id="14" name="Arrow: Down 13">
            <a:extLst>
              <a:ext uri="{FF2B5EF4-FFF2-40B4-BE49-F238E27FC236}">
                <a16:creationId xmlns:a16="http://schemas.microsoft.com/office/drawing/2014/main" id="{A900531A-AC79-D693-0E7F-E8360DC849FB}"/>
              </a:ext>
            </a:extLst>
          </p:cNvPr>
          <p:cNvSpPr/>
          <p:nvPr/>
        </p:nvSpPr>
        <p:spPr>
          <a:xfrm rot="10800000">
            <a:off x="11117384" y="2256692"/>
            <a:ext cx="683846" cy="405423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5895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88618-D5DA-71F6-15F1-330FBEE4D88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F799D4-269D-2297-186C-9891A0A04950}"/>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EE4AB33-00E2-8A4B-959A-AE7714A1DBC2}" type="slidenum">
              <a:rPr lang="en-US" altLang="en-US">
                <a:solidFill>
                  <a:srgbClr val="898989"/>
                </a:solidFill>
              </a:rPr>
              <a:pPr/>
              <a:t>43</a:t>
            </a:fld>
            <a:endParaRPr lang="en-US" altLang="en-US">
              <a:solidFill>
                <a:srgbClr val="898989"/>
              </a:solidFill>
            </a:endParaRPr>
          </a:p>
        </p:txBody>
      </p:sp>
      <p:sp>
        <p:nvSpPr>
          <p:cNvPr id="9" name="Title 1">
            <a:extLst>
              <a:ext uri="{FF2B5EF4-FFF2-40B4-BE49-F238E27FC236}">
                <a16:creationId xmlns:a16="http://schemas.microsoft.com/office/drawing/2014/main" id="{4888E670-9A7E-20C6-0A1C-9DB413E5CE28}"/>
              </a:ext>
            </a:extLst>
          </p:cNvPr>
          <p:cNvSpPr txBox="1">
            <a:spLocks/>
          </p:cNvSpPr>
          <p:nvPr/>
        </p:nvSpPr>
        <p:spPr>
          <a:xfrm>
            <a:off x="4482" y="-2428"/>
            <a:ext cx="10515600" cy="817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a:t>Requesting Agenda Items</a:t>
            </a:r>
            <a:endParaRPr lang="en-US" altLang="en-US" sz="3600">
              <a:cs typeface="Calibri Light"/>
            </a:endParaRPr>
          </a:p>
        </p:txBody>
      </p:sp>
      <p:pic>
        <p:nvPicPr>
          <p:cNvPr id="2" name="Picture 1" descr="A screenshot of a web page&#10;&#10;Description automatically generated">
            <a:extLst>
              <a:ext uri="{FF2B5EF4-FFF2-40B4-BE49-F238E27FC236}">
                <a16:creationId xmlns:a16="http://schemas.microsoft.com/office/drawing/2014/main" id="{D770A4D1-74E5-4614-9AA6-F7C27A292CF0}"/>
              </a:ext>
            </a:extLst>
          </p:cNvPr>
          <p:cNvPicPr>
            <a:picLocks noChangeAspect="1"/>
          </p:cNvPicPr>
          <p:nvPr/>
        </p:nvPicPr>
        <p:blipFill rotWithShape="1">
          <a:blip r:embed="rId3"/>
          <a:srcRect l="4463" r="4323" b="-195"/>
          <a:stretch/>
        </p:blipFill>
        <p:spPr>
          <a:xfrm>
            <a:off x="95702" y="1183502"/>
            <a:ext cx="5576116" cy="5146834"/>
          </a:xfrm>
          <a:prstGeom prst="rect">
            <a:avLst/>
          </a:prstGeom>
        </p:spPr>
      </p:pic>
      <p:pic>
        <p:nvPicPr>
          <p:cNvPr id="4" name="Picture 3" descr="A screenshot of a form&#10;&#10;Description automatically generated">
            <a:extLst>
              <a:ext uri="{FF2B5EF4-FFF2-40B4-BE49-F238E27FC236}">
                <a16:creationId xmlns:a16="http://schemas.microsoft.com/office/drawing/2014/main" id="{F9922120-BAD6-6DF3-3180-17C09468F051}"/>
              </a:ext>
            </a:extLst>
          </p:cNvPr>
          <p:cNvPicPr>
            <a:picLocks noChangeAspect="1"/>
          </p:cNvPicPr>
          <p:nvPr/>
        </p:nvPicPr>
        <p:blipFill rotWithShape="1">
          <a:blip r:embed="rId4"/>
          <a:srcRect l="5322" r="7097" b="150"/>
          <a:stretch/>
        </p:blipFill>
        <p:spPr>
          <a:xfrm>
            <a:off x="6450325" y="1181100"/>
            <a:ext cx="5567431" cy="5149924"/>
          </a:xfrm>
          <a:prstGeom prst="rect">
            <a:avLst/>
          </a:prstGeom>
        </p:spPr>
      </p:pic>
      <p:sp>
        <p:nvSpPr>
          <p:cNvPr id="7" name="Rectangle 6">
            <a:extLst>
              <a:ext uri="{FF2B5EF4-FFF2-40B4-BE49-F238E27FC236}">
                <a16:creationId xmlns:a16="http://schemas.microsoft.com/office/drawing/2014/main" id="{089D28BB-3074-03E4-5E8C-7F9BD60DFFDA}"/>
              </a:ext>
            </a:extLst>
          </p:cNvPr>
          <p:cNvSpPr/>
          <p:nvPr/>
        </p:nvSpPr>
        <p:spPr>
          <a:xfrm>
            <a:off x="4261184" y="4752473"/>
            <a:ext cx="1413710" cy="481263"/>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B859859-B627-97A9-9610-4B5B63E54FDC}"/>
              </a:ext>
            </a:extLst>
          </p:cNvPr>
          <p:cNvSpPr/>
          <p:nvPr/>
        </p:nvSpPr>
        <p:spPr>
          <a:xfrm>
            <a:off x="5815263" y="4602079"/>
            <a:ext cx="561473" cy="6717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324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Jigsaw puzzles in plastic figures">
            <a:extLst>
              <a:ext uri="{FF2B5EF4-FFF2-40B4-BE49-F238E27FC236}">
                <a16:creationId xmlns:a16="http://schemas.microsoft.com/office/drawing/2014/main" id="{D3413184-5552-6A49-EB8C-CB524DEDB9C1}"/>
              </a:ext>
            </a:extLst>
          </p:cNvPr>
          <p:cNvPicPr>
            <a:picLocks noChangeAspect="1"/>
          </p:cNvPicPr>
          <p:nvPr/>
        </p:nvPicPr>
        <p:blipFill rotWithShape="1">
          <a:blip r:embed="rId2"/>
          <a:srcRect l="11154" r="7313" b="4"/>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le 1"/>
          <p:cNvSpPr>
            <a:spLocks noGrp="1"/>
          </p:cNvSpPr>
          <p:nvPr>
            <p:ph type="ctrTitle"/>
          </p:nvPr>
        </p:nvSpPr>
        <p:spPr>
          <a:xfrm>
            <a:off x="477981" y="1122363"/>
            <a:ext cx="4023360" cy="3204134"/>
          </a:xfrm>
        </p:spPr>
        <p:txBody>
          <a:bodyPr anchor="b">
            <a:normAutofit/>
          </a:bodyPr>
          <a:lstStyle/>
          <a:p>
            <a:r>
              <a:rPr lang="en-US" sz="4800"/>
              <a:t>August 14th DE updates</a:t>
            </a:r>
          </a:p>
        </p:txBody>
      </p:sp>
    </p:spTree>
    <p:extLst>
      <p:ext uri="{BB962C8B-B14F-4D97-AF65-F5344CB8AC3E}">
        <p14:creationId xmlns:p14="http://schemas.microsoft.com/office/powerpoint/2010/main" val="109857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927A5-E22B-84DF-544F-42C417547EC0}"/>
              </a:ext>
            </a:extLst>
          </p:cNvPr>
          <p:cNvSpPr>
            <a:spLocks noGrp="1"/>
          </p:cNvSpPr>
          <p:nvPr>
            <p:ph type="title"/>
          </p:nvPr>
        </p:nvSpPr>
        <p:spPr>
          <a:xfrm>
            <a:off x="841248" y="256032"/>
            <a:ext cx="10506456" cy="1014984"/>
          </a:xfrm>
        </p:spPr>
        <p:txBody>
          <a:bodyPr anchor="b">
            <a:normAutofit/>
          </a:bodyPr>
          <a:lstStyle/>
          <a:p>
            <a:r>
              <a:rPr lang="en-US"/>
              <a:t>Faculty tested </a:t>
            </a:r>
            <a:r>
              <a:rPr lang="en-US" err="1"/>
              <a:t>Respondus</a:t>
            </a:r>
            <a:r>
              <a:rPr lang="en-US"/>
              <a:t> over the Summer</a:t>
            </a:r>
          </a:p>
        </p:txBody>
      </p:sp>
      <p:graphicFrame>
        <p:nvGraphicFramePr>
          <p:cNvPr id="5" name="Content Placeholder 2">
            <a:extLst>
              <a:ext uri="{FF2B5EF4-FFF2-40B4-BE49-F238E27FC236}">
                <a16:creationId xmlns:a16="http://schemas.microsoft.com/office/drawing/2014/main" id="{F90D03C9-BFA3-4F9A-5DDD-CA58C4A330B3}"/>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3201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03E66B-68F1-1785-301B-BD2D022A760C}"/>
              </a:ext>
            </a:extLst>
          </p:cNvPr>
          <p:cNvSpPr>
            <a:spLocks noGrp="1"/>
          </p:cNvSpPr>
          <p:nvPr>
            <p:ph type="title"/>
          </p:nvPr>
        </p:nvSpPr>
        <p:spPr/>
        <p:txBody>
          <a:bodyPr>
            <a:normAutofit fontScale="90000"/>
          </a:bodyPr>
          <a:lstStyle/>
          <a:p>
            <a:r>
              <a:rPr lang="en-US"/>
              <a:t>Student DE Survey: Barriers to Student Success</a:t>
            </a:r>
          </a:p>
        </p:txBody>
      </p:sp>
      <p:pic>
        <p:nvPicPr>
          <p:cNvPr id="2" name="Content Placeholder 1">
            <a:extLst>
              <a:ext uri="{FF2B5EF4-FFF2-40B4-BE49-F238E27FC236}">
                <a16:creationId xmlns:a16="http://schemas.microsoft.com/office/drawing/2014/main" id="{86C6EC6A-96F5-AEDF-AF8E-6B76278699E8}"/>
              </a:ext>
            </a:extLst>
          </p:cNvPr>
          <p:cNvPicPr>
            <a:picLocks noGrp="1" noChangeAspect="1"/>
          </p:cNvPicPr>
          <p:nvPr>
            <p:ph idx="1"/>
          </p:nvPr>
        </p:nvPicPr>
        <p:blipFill>
          <a:blip r:embed="rId2"/>
          <a:stretch>
            <a:fillRect/>
          </a:stretch>
        </p:blipFill>
        <p:spPr>
          <a:xfrm>
            <a:off x="4898399" y="2274639"/>
            <a:ext cx="6926916" cy="591670"/>
          </a:xfrm>
        </p:spPr>
      </p:pic>
      <p:sp>
        <p:nvSpPr>
          <p:cNvPr id="3" name="TextBox 2">
            <a:extLst>
              <a:ext uri="{FF2B5EF4-FFF2-40B4-BE49-F238E27FC236}">
                <a16:creationId xmlns:a16="http://schemas.microsoft.com/office/drawing/2014/main" id="{A13B94FF-7250-A40B-A293-023532AFADC8}"/>
              </a:ext>
            </a:extLst>
          </p:cNvPr>
          <p:cNvSpPr txBox="1"/>
          <p:nvPr/>
        </p:nvSpPr>
        <p:spPr>
          <a:xfrm>
            <a:off x="645459" y="2278462"/>
            <a:ext cx="2743200"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242424"/>
                </a:solidFill>
                <a:latin typeface="Aptos Narrow"/>
              </a:rPr>
              <a:t>The internet is incredibly slow. There is no good place to sit and take a zoom class on campus. The library doesn't work and the weather is not always cooperative. </a:t>
            </a:r>
          </a:p>
          <a:p>
            <a:endParaRPr lang="en-US"/>
          </a:p>
          <a:p>
            <a:endParaRPr lang="en-US"/>
          </a:p>
          <a:p>
            <a:endParaRPr lang="en-US">
              <a:latin typeface="Segoe UI"/>
              <a:cs typeface="Segoe UI"/>
            </a:endParaRPr>
          </a:p>
          <a:p>
            <a:endParaRPr lang="en-US">
              <a:latin typeface="Segoe UI"/>
              <a:cs typeface="Segoe UI"/>
            </a:endParaRPr>
          </a:p>
          <a:p>
            <a:endParaRPr lang="en-US"/>
          </a:p>
          <a:p>
            <a:endParaRPr lang="en-US"/>
          </a:p>
          <a:p>
            <a:endParaRPr lang="en-US"/>
          </a:p>
        </p:txBody>
      </p:sp>
      <p:sp>
        <p:nvSpPr>
          <p:cNvPr id="4" name="TextBox 3">
            <a:extLst>
              <a:ext uri="{FF2B5EF4-FFF2-40B4-BE49-F238E27FC236}">
                <a16:creationId xmlns:a16="http://schemas.microsoft.com/office/drawing/2014/main" id="{B5662664-DC86-177A-C5C3-FDBBD2E1F90A}"/>
              </a:ext>
            </a:extLst>
          </p:cNvPr>
          <p:cNvSpPr txBox="1"/>
          <p:nvPr/>
        </p:nvSpPr>
        <p:spPr>
          <a:xfrm>
            <a:off x="5665694" y="3133164"/>
            <a:ext cx="46482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42424"/>
                </a:solidFill>
                <a:latin typeface="Aptos Narrow"/>
              </a:rPr>
              <a:t>The whole website experience is convoluted. Not intuitive at all in terms of registering for courses, paying for courses, paying for a parking permit...everything is just very clunky and confusing to navigate.</a:t>
            </a:r>
          </a:p>
          <a:p>
            <a:endParaRPr lang="en-US"/>
          </a:p>
          <a:p>
            <a:endParaRPr lang="en-US"/>
          </a:p>
          <a:p>
            <a:endParaRPr lang="en-US">
              <a:latin typeface="Segoe UI"/>
              <a:cs typeface="Segoe UI"/>
            </a:endParaRPr>
          </a:p>
          <a:p>
            <a:endParaRPr lang="en-US">
              <a:latin typeface="Segoe UI"/>
              <a:cs typeface="Segoe UI"/>
            </a:endParaRPr>
          </a:p>
          <a:p>
            <a:endParaRPr lang="en-US"/>
          </a:p>
          <a:p>
            <a:endParaRPr lang="en-US"/>
          </a:p>
          <a:p>
            <a:endParaRPr lang="en-US"/>
          </a:p>
        </p:txBody>
      </p:sp>
      <p:pic>
        <p:nvPicPr>
          <p:cNvPr id="6" name="Picture 5">
            <a:extLst>
              <a:ext uri="{FF2B5EF4-FFF2-40B4-BE49-F238E27FC236}">
                <a16:creationId xmlns:a16="http://schemas.microsoft.com/office/drawing/2014/main" id="{86BC9FA6-EDFE-30B8-2D56-849F7615D416}"/>
              </a:ext>
            </a:extLst>
          </p:cNvPr>
          <p:cNvPicPr>
            <a:picLocks noChangeAspect="1"/>
          </p:cNvPicPr>
          <p:nvPr/>
        </p:nvPicPr>
        <p:blipFill>
          <a:blip r:embed="rId3"/>
          <a:stretch>
            <a:fillRect/>
          </a:stretch>
        </p:blipFill>
        <p:spPr>
          <a:xfrm>
            <a:off x="305360" y="5155343"/>
            <a:ext cx="4600014" cy="619125"/>
          </a:xfrm>
          <a:prstGeom prst="rect">
            <a:avLst/>
          </a:prstGeom>
        </p:spPr>
      </p:pic>
      <p:pic>
        <p:nvPicPr>
          <p:cNvPr id="8" name="Picture 7">
            <a:extLst>
              <a:ext uri="{FF2B5EF4-FFF2-40B4-BE49-F238E27FC236}">
                <a16:creationId xmlns:a16="http://schemas.microsoft.com/office/drawing/2014/main" id="{DEED29E3-FF5C-AE12-4B5C-C150E1327CCF}"/>
              </a:ext>
            </a:extLst>
          </p:cNvPr>
          <p:cNvPicPr>
            <a:picLocks noChangeAspect="1"/>
          </p:cNvPicPr>
          <p:nvPr/>
        </p:nvPicPr>
        <p:blipFill>
          <a:blip r:embed="rId4"/>
          <a:stretch>
            <a:fillRect/>
          </a:stretch>
        </p:blipFill>
        <p:spPr>
          <a:xfrm>
            <a:off x="100853" y="1718670"/>
            <a:ext cx="12192000" cy="350249"/>
          </a:xfrm>
          <a:prstGeom prst="rect">
            <a:avLst/>
          </a:prstGeom>
        </p:spPr>
      </p:pic>
      <p:pic>
        <p:nvPicPr>
          <p:cNvPr id="9" name="Picture 8">
            <a:extLst>
              <a:ext uri="{FF2B5EF4-FFF2-40B4-BE49-F238E27FC236}">
                <a16:creationId xmlns:a16="http://schemas.microsoft.com/office/drawing/2014/main" id="{18DD58E3-6639-61FA-DB4F-722C03BAE42E}"/>
              </a:ext>
            </a:extLst>
          </p:cNvPr>
          <p:cNvPicPr>
            <a:picLocks noChangeAspect="1"/>
          </p:cNvPicPr>
          <p:nvPr/>
        </p:nvPicPr>
        <p:blipFill>
          <a:blip r:embed="rId5"/>
          <a:stretch>
            <a:fillRect/>
          </a:stretch>
        </p:blipFill>
        <p:spPr>
          <a:xfrm>
            <a:off x="3384456" y="3137647"/>
            <a:ext cx="1792380" cy="593911"/>
          </a:xfrm>
          <a:prstGeom prst="rect">
            <a:avLst/>
          </a:prstGeom>
        </p:spPr>
      </p:pic>
      <p:sp>
        <p:nvSpPr>
          <p:cNvPr id="10" name="TextBox 9">
            <a:extLst>
              <a:ext uri="{FF2B5EF4-FFF2-40B4-BE49-F238E27FC236}">
                <a16:creationId xmlns:a16="http://schemas.microsoft.com/office/drawing/2014/main" id="{8ACDE43B-8309-7770-4C72-73586D722B8F}"/>
              </a:ext>
            </a:extLst>
          </p:cNvPr>
          <p:cNvSpPr txBox="1"/>
          <p:nvPr/>
        </p:nvSpPr>
        <p:spPr>
          <a:xfrm>
            <a:off x="5668344" y="5154095"/>
            <a:ext cx="526452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42424"/>
                </a:solidFill>
                <a:latin typeface="Aptos Narrow"/>
              </a:rPr>
              <a:t>Access to professor not as easy, some were more willing to help, while some did not respond to emails at all.</a:t>
            </a:r>
          </a:p>
          <a:p>
            <a:endParaRPr lang="en-US"/>
          </a:p>
          <a:p>
            <a:endParaRPr lang="en-US"/>
          </a:p>
          <a:p>
            <a:endParaRPr lang="en-US">
              <a:latin typeface="Segoe UI"/>
              <a:cs typeface="Segoe UI"/>
            </a:endParaRPr>
          </a:p>
          <a:p>
            <a:endParaRPr lang="en-US">
              <a:latin typeface="Segoe UI"/>
              <a:cs typeface="Segoe UI"/>
            </a:endParaRPr>
          </a:p>
          <a:p>
            <a:endParaRPr lang="en-US"/>
          </a:p>
          <a:p>
            <a:endParaRPr lang="en-US"/>
          </a:p>
          <a:p>
            <a:endParaRPr lang="en-US"/>
          </a:p>
        </p:txBody>
      </p:sp>
    </p:spTree>
    <p:extLst>
      <p:ext uri="{BB962C8B-B14F-4D97-AF65-F5344CB8AC3E}">
        <p14:creationId xmlns:p14="http://schemas.microsoft.com/office/powerpoint/2010/main" val="2355063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1A22-575B-4759-8FDC-1AB53FBD9B02}"/>
              </a:ext>
            </a:extLst>
          </p:cNvPr>
          <p:cNvSpPr>
            <a:spLocks noGrp="1"/>
          </p:cNvSpPr>
          <p:nvPr>
            <p:ph type="title"/>
          </p:nvPr>
        </p:nvSpPr>
        <p:spPr>
          <a:xfrm>
            <a:off x="1018586" y="285403"/>
            <a:ext cx="10168128" cy="1179576"/>
          </a:xfrm>
        </p:spPr>
        <p:txBody>
          <a:bodyPr>
            <a:normAutofit fontScale="90000"/>
          </a:bodyPr>
          <a:lstStyle/>
          <a:p>
            <a:r>
              <a:rPr lang="en-US"/>
              <a:t>Student DE Survey</a:t>
            </a:r>
            <a:r>
              <a:rPr lang="en-US">
                <a:solidFill>
                  <a:srgbClr val="000000"/>
                </a:solidFill>
                <a:ea typeface="+mj-lt"/>
                <a:cs typeface="+mj-lt"/>
              </a:rPr>
              <a:t>: How can we improve your online experience?</a:t>
            </a:r>
            <a:endParaRPr lang="en-US"/>
          </a:p>
        </p:txBody>
      </p:sp>
      <p:sp>
        <p:nvSpPr>
          <p:cNvPr id="5" name="Content Placeholder 4">
            <a:extLst>
              <a:ext uri="{FF2B5EF4-FFF2-40B4-BE49-F238E27FC236}">
                <a16:creationId xmlns:a16="http://schemas.microsoft.com/office/drawing/2014/main" id="{77666483-5429-38BE-9129-AF666551B379}"/>
              </a:ext>
            </a:extLst>
          </p:cNvPr>
          <p:cNvSpPr>
            <a:spLocks noGrp="1"/>
          </p:cNvSpPr>
          <p:nvPr>
            <p:ph idx="1"/>
          </p:nvPr>
        </p:nvSpPr>
        <p:spPr>
          <a:xfrm>
            <a:off x="312490" y="1909501"/>
            <a:ext cx="11554556" cy="6336748"/>
          </a:xfrm>
        </p:spPr>
        <p:txBody>
          <a:bodyPr vert="horz" lIns="91440" tIns="45720" rIns="91440" bIns="45720" rtlCol="0" anchor="t">
            <a:noAutofit/>
          </a:bodyPr>
          <a:lstStyle/>
          <a:p>
            <a:pPr>
              <a:lnSpc>
                <a:spcPct val="100000"/>
              </a:lnSpc>
              <a:spcBef>
                <a:spcPts val="100"/>
              </a:spcBef>
              <a:spcAft>
                <a:spcPts val="100"/>
              </a:spcAft>
            </a:pPr>
            <a:r>
              <a:rPr lang="en-US" sz="2000">
                <a:ea typeface="+mn-lt"/>
                <a:cs typeface="+mn-lt"/>
              </a:rPr>
              <a:t>Make sure due dates are correct on each module and not left over from a previous session. </a:t>
            </a:r>
            <a:endParaRPr lang="en-US" sz="2000"/>
          </a:p>
          <a:p>
            <a:pPr>
              <a:lnSpc>
                <a:spcPct val="100000"/>
              </a:lnSpc>
              <a:spcBef>
                <a:spcPts val="100"/>
              </a:spcBef>
              <a:spcAft>
                <a:spcPts val="100"/>
              </a:spcAft>
            </a:pPr>
            <a:r>
              <a:rPr lang="en-US" sz="2000">
                <a:ea typeface="+mn-lt"/>
                <a:cs typeface="+mn-lt"/>
              </a:rPr>
              <a:t>Less use of external resources that teach us instead of the teacher themselves teaching us would be helpful </a:t>
            </a:r>
            <a:endParaRPr lang="en-US" sz="2000"/>
          </a:p>
          <a:p>
            <a:pPr>
              <a:lnSpc>
                <a:spcPct val="100000"/>
              </a:lnSpc>
              <a:spcBef>
                <a:spcPts val="100"/>
              </a:spcBef>
              <a:spcAft>
                <a:spcPts val="100"/>
              </a:spcAft>
            </a:pPr>
            <a:r>
              <a:rPr lang="en-US" sz="2000">
                <a:ea typeface="+mn-lt"/>
                <a:cs typeface="+mn-lt"/>
              </a:rPr>
              <a:t>Offer rooms where you can have your drink/coffee with you while taking the online class. The library, computer center does not let you have your drink with you </a:t>
            </a:r>
            <a:endParaRPr lang="en-US" sz="2000"/>
          </a:p>
          <a:p>
            <a:pPr>
              <a:lnSpc>
                <a:spcPct val="100000"/>
              </a:lnSpc>
              <a:spcBef>
                <a:spcPts val="100"/>
              </a:spcBef>
              <a:spcAft>
                <a:spcPts val="100"/>
              </a:spcAft>
            </a:pPr>
            <a:r>
              <a:rPr lang="en-US" sz="2000">
                <a:ea typeface="+mn-lt"/>
                <a:cs typeface="+mn-lt"/>
              </a:rPr>
              <a:t>I wouldn't change anything. It was a positive experience for me! </a:t>
            </a:r>
            <a:endParaRPr lang="en-US" sz="2000"/>
          </a:p>
          <a:p>
            <a:pPr>
              <a:lnSpc>
                <a:spcPct val="100000"/>
              </a:lnSpc>
              <a:spcBef>
                <a:spcPts val="100"/>
              </a:spcBef>
              <a:spcAft>
                <a:spcPts val="100"/>
              </a:spcAft>
            </a:pPr>
            <a:r>
              <a:rPr lang="en-US" sz="2000">
                <a:ea typeface="+mn-lt"/>
                <a:cs typeface="+mn-lt"/>
              </a:rPr>
              <a:t>Have a student or a professor access the online classes from the student point of view to make sure everything is accessible </a:t>
            </a:r>
            <a:endParaRPr lang="en-US" sz="2000"/>
          </a:p>
          <a:p>
            <a:pPr>
              <a:lnSpc>
                <a:spcPct val="100000"/>
              </a:lnSpc>
              <a:spcBef>
                <a:spcPts val="100"/>
              </a:spcBef>
              <a:spcAft>
                <a:spcPts val="100"/>
              </a:spcAft>
            </a:pPr>
            <a:r>
              <a:rPr lang="en-US" sz="2000">
                <a:ea typeface="+mn-lt"/>
                <a:cs typeface="+mn-lt"/>
              </a:rPr>
              <a:t>I really enjoy the recorded lectures that some professors provide. It would be great if more include them in their module/chapter lessons. </a:t>
            </a:r>
            <a:endParaRPr lang="en-US" sz="2000"/>
          </a:p>
          <a:p>
            <a:pPr>
              <a:lnSpc>
                <a:spcPct val="100000"/>
              </a:lnSpc>
              <a:spcBef>
                <a:spcPts val="100"/>
              </a:spcBef>
              <a:spcAft>
                <a:spcPts val="100"/>
              </a:spcAft>
            </a:pPr>
            <a:r>
              <a:rPr lang="en-US" sz="2000">
                <a:ea typeface="+mn-lt"/>
                <a:cs typeface="+mn-lt"/>
              </a:rPr>
              <a:t>I feel you have done an amazing job both with faculty and online . Thank you </a:t>
            </a:r>
            <a:endParaRPr lang="en-US" sz="2000"/>
          </a:p>
          <a:p>
            <a:pPr>
              <a:lnSpc>
                <a:spcPct val="100000"/>
              </a:lnSpc>
              <a:spcBef>
                <a:spcPts val="100"/>
              </a:spcBef>
              <a:spcAft>
                <a:spcPts val="100"/>
              </a:spcAft>
            </a:pPr>
            <a:r>
              <a:rPr lang="en-US" sz="2000">
                <a:ea typeface="+mn-lt"/>
                <a:cs typeface="+mn-lt"/>
              </a:rPr>
              <a:t>Sometimes the internet goes down, but the teachers have been great. </a:t>
            </a:r>
            <a:endParaRPr lang="en-US" sz="2000"/>
          </a:p>
          <a:p>
            <a:pPr>
              <a:lnSpc>
                <a:spcPct val="100000"/>
              </a:lnSpc>
              <a:spcBef>
                <a:spcPts val="100"/>
              </a:spcBef>
              <a:spcAft>
                <a:spcPts val="100"/>
              </a:spcAft>
            </a:pPr>
            <a:r>
              <a:rPr lang="en-US" sz="2000">
                <a:ea typeface="+mn-lt"/>
                <a:cs typeface="+mn-lt"/>
              </a:rPr>
              <a:t>I really don't want anyone teaching an online course if they don't value online education specifically, and the level playing field it brings for disabled people. </a:t>
            </a:r>
            <a:endParaRPr lang="en-US" sz="2000"/>
          </a:p>
        </p:txBody>
      </p:sp>
    </p:spTree>
    <p:extLst>
      <p:ext uri="{BB962C8B-B14F-4D97-AF65-F5344CB8AC3E}">
        <p14:creationId xmlns:p14="http://schemas.microsoft.com/office/powerpoint/2010/main" val="3792253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6DB935-D276-BF35-9AD6-D3BE07646BBC}"/>
              </a:ext>
            </a:extLst>
          </p:cNvPr>
          <p:cNvSpPr>
            <a:spLocks noGrp="1"/>
          </p:cNvSpPr>
          <p:nvPr>
            <p:ph type="body" idx="1"/>
          </p:nvPr>
        </p:nvSpPr>
        <p:spPr/>
        <p:txBody>
          <a:bodyPr/>
          <a:lstStyle/>
          <a:p>
            <a:r>
              <a:rPr lang="en-US"/>
              <a:t>Student DE Survey</a:t>
            </a:r>
          </a:p>
        </p:txBody>
      </p:sp>
      <p:pic>
        <p:nvPicPr>
          <p:cNvPr id="4" name="Picture 3" descr="A screenshot of a graph&#10;&#10;Description automatically generated">
            <a:extLst>
              <a:ext uri="{FF2B5EF4-FFF2-40B4-BE49-F238E27FC236}">
                <a16:creationId xmlns:a16="http://schemas.microsoft.com/office/drawing/2014/main" id="{CEDFA240-4D80-718E-FF12-50E9F9ECFEEB}"/>
              </a:ext>
            </a:extLst>
          </p:cNvPr>
          <p:cNvPicPr>
            <a:picLocks noChangeAspect="1"/>
          </p:cNvPicPr>
          <p:nvPr/>
        </p:nvPicPr>
        <p:blipFill>
          <a:blip r:embed="rId2"/>
          <a:stretch>
            <a:fillRect/>
          </a:stretch>
        </p:blipFill>
        <p:spPr>
          <a:xfrm>
            <a:off x="3214256" y="-3897"/>
            <a:ext cx="8811490" cy="5868265"/>
          </a:xfrm>
          <a:prstGeom prst="rect">
            <a:avLst/>
          </a:prstGeom>
        </p:spPr>
      </p:pic>
      <p:pic>
        <p:nvPicPr>
          <p:cNvPr id="5" name="Picture 4" descr="Like Bee">
            <a:extLst>
              <a:ext uri="{FF2B5EF4-FFF2-40B4-BE49-F238E27FC236}">
                <a16:creationId xmlns:a16="http://schemas.microsoft.com/office/drawing/2014/main" id="{049F81F8-3394-A450-BAFD-F1C8020BD02A}"/>
              </a:ext>
            </a:extLst>
          </p:cNvPr>
          <p:cNvPicPr>
            <a:picLocks noChangeAspect="1"/>
          </p:cNvPicPr>
          <p:nvPr/>
        </p:nvPicPr>
        <p:blipFill>
          <a:blip r:embed="rId3"/>
          <a:stretch>
            <a:fillRect/>
          </a:stretch>
        </p:blipFill>
        <p:spPr>
          <a:xfrm>
            <a:off x="834736" y="661555"/>
            <a:ext cx="3512128" cy="3567546"/>
          </a:xfrm>
          <a:prstGeom prst="rect">
            <a:avLst/>
          </a:prstGeom>
        </p:spPr>
      </p:pic>
    </p:spTree>
    <p:extLst>
      <p:ext uri="{BB962C8B-B14F-4D97-AF65-F5344CB8AC3E}">
        <p14:creationId xmlns:p14="http://schemas.microsoft.com/office/powerpoint/2010/main" val="1585895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B4CCB7-AF4C-43E5-0C66-6E753F4D9882}"/>
              </a:ext>
            </a:extLst>
          </p:cNvPr>
          <p:cNvSpPr>
            <a:spLocks noGrp="1"/>
          </p:cNvSpPr>
          <p:nvPr>
            <p:ph type="body" idx="1"/>
          </p:nvPr>
        </p:nvSpPr>
        <p:spPr/>
        <p:txBody>
          <a:bodyPr/>
          <a:lstStyle/>
          <a:p>
            <a:r>
              <a:rPr lang="en-US"/>
              <a:t>Student DE Survey:</a:t>
            </a:r>
          </a:p>
        </p:txBody>
      </p:sp>
      <p:pic>
        <p:nvPicPr>
          <p:cNvPr id="4" name="Picture 3" descr="A screenshot of a graph&#10;&#10;Description automatically generated">
            <a:extLst>
              <a:ext uri="{FF2B5EF4-FFF2-40B4-BE49-F238E27FC236}">
                <a16:creationId xmlns:a16="http://schemas.microsoft.com/office/drawing/2014/main" id="{2A6D90D3-1797-9DDA-2F2E-1BE6D33536FB}"/>
              </a:ext>
            </a:extLst>
          </p:cNvPr>
          <p:cNvPicPr>
            <a:picLocks noChangeAspect="1"/>
          </p:cNvPicPr>
          <p:nvPr/>
        </p:nvPicPr>
        <p:blipFill>
          <a:blip r:embed="rId2"/>
          <a:stretch>
            <a:fillRect/>
          </a:stretch>
        </p:blipFill>
        <p:spPr>
          <a:xfrm>
            <a:off x="5331828" y="321176"/>
            <a:ext cx="6608344" cy="6202278"/>
          </a:xfrm>
          <a:prstGeom prst="rect">
            <a:avLst/>
          </a:prstGeom>
        </p:spPr>
      </p:pic>
      <p:pic>
        <p:nvPicPr>
          <p:cNvPr id="5" name="Picture 4" descr="Miss You Bee">
            <a:extLst>
              <a:ext uri="{FF2B5EF4-FFF2-40B4-BE49-F238E27FC236}">
                <a16:creationId xmlns:a16="http://schemas.microsoft.com/office/drawing/2014/main" id="{11CC819C-8A80-8109-24F2-BAF45711543B}"/>
              </a:ext>
            </a:extLst>
          </p:cNvPr>
          <p:cNvPicPr>
            <a:picLocks noChangeAspect="1"/>
          </p:cNvPicPr>
          <p:nvPr/>
        </p:nvPicPr>
        <p:blipFill>
          <a:blip r:embed="rId3"/>
          <a:stretch>
            <a:fillRect/>
          </a:stretch>
        </p:blipFill>
        <p:spPr>
          <a:xfrm>
            <a:off x="2005" y="530058"/>
            <a:ext cx="4273885" cy="4367463"/>
          </a:xfrm>
          <a:prstGeom prst="rect">
            <a:avLst/>
          </a:prstGeom>
        </p:spPr>
      </p:pic>
    </p:spTree>
    <p:extLst>
      <p:ext uri="{BB962C8B-B14F-4D97-AF65-F5344CB8AC3E}">
        <p14:creationId xmlns:p14="http://schemas.microsoft.com/office/powerpoint/2010/main" val="1823190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49339A-282B-0F2F-24D6-714F57C92AA9}"/>
              </a:ext>
            </a:extLst>
          </p:cNvPr>
          <p:cNvSpPr>
            <a:spLocks noGrp="1"/>
          </p:cNvSpPr>
          <p:nvPr>
            <p:ph type="title"/>
          </p:nvPr>
        </p:nvSpPr>
        <p:spPr>
          <a:xfrm>
            <a:off x="1451579" y="804519"/>
            <a:ext cx="9603275" cy="1049235"/>
          </a:xfrm>
        </p:spPr>
        <p:txBody>
          <a:bodyPr>
            <a:normAutofit/>
          </a:bodyPr>
          <a:lstStyle/>
          <a:p>
            <a:r>
              <a:rPr lang="en-US" kern="100">
                <a:effectLst/>
                <a:latin typeface="Calibri" panose="020F0502020204030204" pitchFamily="34" charset="0"/>
                <a:ea typeface="Calibri" panose="020F0502020204030204" pitchFamily="34" charset="0"/>
                <a:cs typeface="Times New Roman" panose="02020603050405020304" pitchFamily="18" charset="0"/>
              </a:rPr>
              <a:t>The primary responsibilities of SENATORS are to: </a:t>
            </a:r>
            <a:br>
              <a:rPr lang="en-US" kern="100">
                <a:effectLst/>
                <a:latin typeface="Calibri" panose="020F0502020204030204" pitchFamily="34" charset="0"/>
                <a:ea typeface="Calibri" panose="020F0502020204030204" pitchFamily="34" charset="0"/>
                <a:cs typeface="Times New Roman" panose="02020603050405020304" pitchFamily="18" charset="0"/>
              </a:rPr>
            </a:br>
            <a:endParaRPr lang="en-US"/>
          </a:p>
        </p:txBody>
      </p:sp>
      <p:cxnSp>
        <p:nvCxnSpPr>
          <p:cNvPr id="11" name="Straight Connector 10">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3" name="Rectangle 12">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Rectangle: Rounded Corners 5">
            <a:extLst>
              <a:ext uri="{FF2B5EF4-FFF2-40B4-BE49-F238E27FC236}">
                <a16:creationId xmlns:a16="http://schemas.microsoft.com/office/drawing/2014/main" id="{43DD5CEE-FA5B-62FD-FD89-2B26083B2A8E}"/>
              </a:ext>
            </a:extLst>
          </p:cNvPr>
          <p:cNvSpPr/>
          <p:nvPr/>
        </p:nvSpPr>
        <p:spPr>
          <a:xfrm>
            <a:off x="1585055" y="2014205"/>
            <a:ext cx="9604375" cy="641360"/>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7" name="Rectangle 6" descr="Lecturer">
            <a:extLst>
              <a:ext uri="{FF2B5EF4-FFF2-40B4-BE49-F238E27FC236}">
                <a16:creationId xmlns:a16="http://schemas.microsoft.com/office/drawing/2014/main" id="{F9E0743B-E34B-AE83-AB67-74BF94EAB2E5}"/>
              </a:ext>
            </a:extLst>
          </p:cNvPr>
          <p:cNvSpPr/>
          <p:nvPr/>
        </p:nvSpPr>
        <p:spPr>
          <a:xfrm>
            <a:off x="1740936" y="2163687"/>
            <a:ext cx="353438" cy="352748"/>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C44CDB42-9AE2-C737-942D-B64DE160084D}"/>
              </a:ext>
            </a:extLst>
          </p:cNvPr>
          <p:cNvSpPr/>
          <p:nvPr/>
        </p:nvSpPr>
        <p:spPr>
          <a:xfrm>
            <a:off x="2163281" y="1962515"/>
            <a:ext cx="8784840" cy="781657"/>
          </a:xfrm>
          <a:custGeom>
            <a:avLst/>
            <a:gdLst>
              <a:gd name="connsiteX0" fmla="*/ 0 w 8784840"/>
              <a:gd name="connsiteY0" fmla="*/ 0 h 781657"/>
              <a:gd name="connsiteX1" fmla="*/ 8784840 w 8784840"/>
              <a:gd name="connsiteY1" fmla="*/ 0 h 781657"/>
              <a:gd name="connsiteX2" fmla="*/ 8784840 w 8784840"/>
              <a:gd name="connsiteY2" fmla="*/ 781657 h 781657"/>
              <a:gd name="connsiteX3" fmla="*/ 0 w 8784840"/>
              <a:gd name="connsiteY3" fmla="*/ 781657 h 781657"/>
              <a:gd name="connsiteX4" fmla="*/ 0 w 8784840"/>
              <a:gd name="connsiteY4" fmla="*/ 0 h 78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840" h="781657">
                <a:moveTo>
                  <a:pt x="0" y="0"/>
                </a:moveTo>
                <a:lnTo>
                  <a:pt x="8784840" y="0"/>
                </a:lnTo>
                <a:lnTo>
                  <a:pt x="8784840" y="781657"/>
                </a:lnTo>
                <a:lnTo>
                  <a:pt x="0" y="781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82725" tIns="82725" rIns="82725" bIns="82725" numCol="1" spcCol="1270" anchor="ctr" anchorCtr="0">
            <a:noAutofit/>
          </a:bodyPr>
          <a:lstStyle/>
          <a:p>
            <a:pPr marL="0" lvl="0" indent="0" algn="l" defTabSz="800100">
              <a:lnSpc>
                <a:spcPct val="90000"/>
              </a:lnSpc>
              <a:spcBef>
                <a:spcPct val="0"/>
              </a:spcBef>
              <a:spcAft>
                <a:spcPct val="35000"/>
              </a:spcAft>
              <a:buNone/>
            </a:pPr>
            <a:r>
              <a:rPr lang="en-US" sz="1800" kern="1200"/>
              <a:t>Regularly attend Academic Senate meetings. </a:t>
            </a:r>
          </a:p>
        </p:txBody>
      </p:sp>
      <p:sp>
        <p:nvSpPr>
          <p:cNvPr id="10" name="Rectangle: Rounded Corners 9">
            <a:extLst>
              <a:ext uri="{FF2B5EF4-FFF2-40B4-BE49-F238E27FC236}">
                <a16:creationId xmlns:a16="http://schemas.microsoft.com/office/drawing/2014/main" id="{D564DF0C-E770-725C-BCC9-7959B712A10E}"/>
              </a:ext>
            </a:extLst>
          </p:cNvPr>
          <p:cNvSpPr/>
          <p:nvPr/>
        </p:nvSpPr>
        <p:spPr>
          <a:xfrm>
            <a:off x="1585054" y="3003872"/>
            <a:ext cx="9604375" cy="641360"/>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12" name="Rectangle 11" descr="Branching Diagram">
            <a:extLst>
              <a:ext uri="{FF2B5EF4-FFF2-40B4-BE49-F238E27FC236}">
                <a16:creationId xmlns:a16="http://schemas.microsoft.com/office/drawing/2014/main" id="{BF942417-09DB-05E0-AF0D-EBF76B1833D1}"/>
              </a:ext>
            </a:extLst>
          </p:cNvPr>
          <p:cNvSpPr/>
          <p:nvPr/>
        </p:nvSpPr>
        <p:spPr>
          <a:xfrm>
            <a:off x="1740936" y="3141344"/>
            <a:ext cx="353438" cy="352748"/>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72776CFC-2683-FBAE-5437-6D06163CC41B}"/>
              </a:ext>
            </a:extLst>
          </p:cNvPr>
          <p:cNvSpPr/>
          <p:nvPr/>
        </p:nvSpPr>
        <p:spPr>
          <a:xfrm>
            <a:off x="2139729" y="2941591"/>
            <a:ext cx="7206386" cy="781657"/>
          </a:xfrm>
          <a:custGeom>
            <a:avLst/>
            <a:gdLst>
              <a:gd name="connsiteX0" fmla="*/ 0 w 5959389"/>
              <a:gd name="connsiteY0" fmla="*/ 0 h 781657"/>
              <a:gd name="connsiteX1" fmla="*/ 5959389 w 5959389"/>
              <a:gd name="connsiteY1" fmla="*/ 0 h 781657"/>
              <a:gd name="connsiteX2" fmla="*/ 5959389 w 5959389"/>
              <a:gd name="connsiteY2" fmla="*/ 781657 h 781657"/>
              <a:gd name="connsiteX3" fmla="*/ 0 w 5959389"/>
              <a:gd name="connsiteY3" fmla="*/ 781657 h 781657"/>
              <a:gd name="connsiteX4" fmla="*/ 0 w 5959389"/>
              <a:gd name="connsiteY4" fmla="*/ 0 h 78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9389" h="781657">
                <a:moveTo>
                  <a:pt x="0" y="0"/>
                </a:moveTo>
                <a:lnTo>
                  <a:pt x="5959389" y="0"/>
                </a:lnTo>
                <a:lnTo>
                  <a:pt x="5959389" y="781657"/>
                </a:lnTo>
                <a:lnTo>
                  <a:pt x="0" y="781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82725" tIns="82725" rIns="82725" bIns="82725" numCol="1" spcCol="1270" anchor="ctr" anchorCtr="0">
            <a:noAutofit/>
          </a:bodyPr>
          <a:lstStyle/>
          <a:p>
            <a:pPr marL="0" lvl="0" indent="0" algn="l" defTabSz="711200">
              <a:lnSpc>
                <a:spcPct val="90000"/>
              </a:lnSpc>
              <a:spcBef>
                <a:spcPct val="0"/>
              </a:spcBef>
              <a:spcAft>
                <a:spcPct val="35000"/>
              </a:spcAft>
              <a:buNone/>
            </a:pPr>
            <a:r>
              <a:rPr lang="en-US" kern="1200"/>
              <a:t>Inform division faculty of Senate business in a regular and timely manner.</a:t>
            </a:r>
          </a:p>
        </p:txBody>
      </p:sp>
      <p:sp>
        <p:nvSpPr>
          <p:cNvPr id="15" name="Freeform: Shape 14">
            <a:extLst>
              <a:ext uri="{FF2B5EF4-FFF2-40B4-BE49-F238E27FC236}">
                <a16:creationId xmlns:a16="http://schemas.microsoft.com/office/drawing/2014/main" id="{18B28A14-2C19-CEA4-CF5E-82C98B031687}"/>
              </a:ext>
            </a:extLst>
          </p:cNvPr>
          <p:cNvSpPr/>
          <p:nvPr/>
        </p:nvSpPr>
        <p:spPr>
          <a:xfrm>
            <a:off x="2698034" y="3590865"/>
            <a:ext cx="8356688" cy="641987"/>
          </a:xfrm>
          <a:custGeom>
            <a:avLst/>
            <a:gdLst>
              <a:gd name="connsiteX0" fmla="*/ 0 w 4462871"/>
              <a:gd name="connsiteY0" fmla="*/ 0 h 641987"/>
              <a:gd name="connsiteX1" fmla="*/ 4462871 w 4462871"/>
              <a:gd name="connsiteY1" fmla="*/ 0 h 641987"/>
              <a:gd name="connsiteX2" fmla="*/ 4462871 w 4462871"/>
              <a:gd name="connsiteY2" fmla="*/ 641987 h 641987"/>
              <a:gd name="connsiteX3" fmla="*/ 0 w 4462871"/>
              <a:gd name="connsiteY3" fmla="*/ 641987 h 641987"/>
              <a:gd name="connsiteX4" fmla="*/ 0 w 4462871"/>
              <a:gd name="connsiteY4" fmla="*/ 0 h 64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871" h="641987">
                <a:moveTo>
                  <a:pt x="0" y="0"/>
                </a:moveTo>
                <a:lnTo>
                  <a:pt x="4462871" y="0"/>
                </a:lnTo>
                <a:lnTo>
                  <a:pt x="4462871" y="641987"/>
                </a:lnTo>
                <a:lnTo>
                  <a:pt x="0" y="6419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67944" tIns="67944" rIns="67944" bIns="67944" numCol="1" spcCol="1270" anchor="ctr" anchorCtr="0">
            <a:noAutofit/>
          </a:bodyPr>
          <a:lstStyle/>
          <a:p>
            <a:pPr marL="0" lvl="0" indent="0" algn="l" defTabSz="488950">
              <a:lnSpc>
                <a:spcPct val="90000"/>
              </a:lnSpc>
              <a:spcBef>
                <a:spcPct val="0"/>
              </a:spcBef>
              <a:spcAft>
                <a:spcPct val="35000"/>
              </a:spcAft>
              <a:buNone/>
            </a:pPr>
            <a:r>
              <a:rPr lang="en-US" sz="1600" i="1" kern="1200">
                <a:solidFill>
                  <a:schemeClr val="tx1"/>
                </a:solidFill>
              </a:rPr>
              <a:t>Survey results show this is mostly occurring once a month.  It is encouraged to do so after each Senate meeting, especially for pressing matters. </a:t>
            </a:r>
            <a:endParaRPr lang="en-US" sz="1600" kern="1200">
              <a:solidFill>
                <a:schemeClr val="tx1"/>
              </a:solidFill>
            </a:endParaRPr>
          </a:p>
        </p:txBody>
      </p:sp>
      <p:sp>
        <p:nvSpPr>
          <p:cNvPr id="16" name="Rectangle: Rounded Corners 15">
            <a:extLst>
              <a:ext uri="{FF2B5EF4-FFF2-40B4-BE49-F238E27FC236}">
                <a16:creationId xmlns:a16="http://schemas.microsoft.com/office/drawing/2014/main" id="{1C01DE9A-A509-FEB8-3593-FA2F2CF4E12B}"/>
              </a:ext>
            </a:extLst>
          </p:cNvPr>
          <p:cNvSpPr/>
          <p:nvPr/>
        </p:nvSpPr>
        <p:spPr>
          <a:xfrm>
            <a:off x="1505517" y="4257388"/>
            <a:ext cx="9604375" cy="641360"/>
          </a:xfrm>
          <a:prstGeom prst="roundRect">
            <a:avLst>
              <a:gd name="adj" fmla="val 1000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17" name="Rectangle 16" descr="Captain">
            <a:extLst>
              <a:ext uri="{FF2B5EF4-FFF2-40B4-BE49-F238E27FC236}">
                <a16:creationId xmlns:a16="http://schemas.microsoft.com/office/drawing/2014/main" id="{54EF83DF-CB29-FF29-DBB7-EFFFE559BEA3}"/>
              </a:ext>
            </a:extLst>
          </p:cNvPr>
          <p:cNvSpPr/>
          <p:nvPr/>
        </p:nvSpPr>
        <p:spPr>
          <a:xfrm>
            <a:off x="1720233" y="4414491"/>
            <a:ext cx="353438" cy="352748"/>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4C9E5071-FD57-14D3-6B4B-FD2EB8A759FE}"/>
              </a:ext>
            </a:extLst>
          </p:cNvPr>
          <p:cNvSpPr/>
          <p:nvPr/>
        </p:nvSpPr>
        <p:spPr>
          <a:xfrm>
            <a:off x="2136452" y="4200036"/>
            <a:ext cx="9084568" cy="758911"/>
          </a:xfrm>
          <a:custGeom>
            <a:avLst/>
            <a:gdLst>
              <a:gd name="connsiteX0" fmla="*/ 0 w 4321968"/>
              <a:gd name="connsiteY0" fmla="*/ 0 h 781657"/>
              <a:gd name="connsiteX1" fmla="*/ 4321968 w 4321968"/>
              <a:gd name="connsiteY1" fmla="*/ 0 h 781657"/>
              <a:gd name="connsiteX2" fmla="*/ 4321968 w 4321968"/>
              <a:gd name="connsiteY2" fmla="*/ 781657 h 781657"/>
              <a:gd name="connsiteX3" fmla="*/ 0 w 4321968"/>
              <a:gd name="connsiteY3" fmla="*/ 781657 h 781657"/>
              <a:gd name="connsiteX4" fmla="*/ 0 w 4321968"/>
              <a:gd name="connsiteY4" fmla="*/ 0 h 78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1968" h="781657">
                <a:moveTo>
                  <a:pt x="0" y="0"/>
                </a:moveTo>
                <a:lnTo>
                  <a:pt x="4321968" y="0"/>
                </a:lnTo>
                <a:lnTo>
                  <a:pt x="4321968" y="781657"/>
                </a:lnTo>
                <a:lnTo>
                  <a:pt x="0" y="781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82725" tIns="82725" rIns="82725" bIns="82725" numCol="1" spcCol="1270" anchor="ctr" anchorCtr="0">
            <a:noAutofit/>
          </a:bodyPr>
          <a:lstStyle/>
          <a:p>
            <a:pPr marL="0" lvl="0" indent="0" algn="l" defTabSz="622300">
              <a:lnSpc>
                <a:spcPct val="90000"/>
              </a:lnSpc>
              <a:spcBef>
                <a:spcPct val="0"/>
              </a:spcBef>
              <a:spcAft>
                <a:spcPct val="35000"/>
              </a:spcAft>
              <a:buNone/>
            </a:pPr>
            <a:r>
              <a:rPr lang="en-US" kern="1200"/>
              <a:t>Seek out the will of their constituency and to vote and represent that view to the Senate, its officers, the division Deans, other academic Deans and to appropriate councils and committees. </a:t>
            </a:r>
          </a:p>
        </p:txBody>
      </p:sp>
      <p:sp>
        <p:nvSpPr>
          <p:cNvPr id="19" name="Freeform: Shape 18">
            <a:extLst>
              <a:ext uri="{FF2B5EF4-FFF2-40B4-BE49-F238E27FC236}">
                <a16:creationId xmlns:a16="http://schemas.microsoft.com/office/drawing/2014/main" id="{9B277252-7D13-159A-8CAE-72E504B3EE88}"/>
              </a:ext>
            </a:extLst>
          </p:cNvPr>
          <p:cNvSpPr/>
          <p:nvPr/>
        </p:nvSpPr>
        <p:spPr>
          <a:xfrm>
            <a:off x="2632806" y="5669364"/>
            <a:ext cx="7379874" cy="641987"/>
          </a:xfrm>
          <a:custGeom>
            <a:avLst/>
            <a:gdLst>
              <a:gd name="connsiteX0" fmla="*/ 0 w 4462871"/>
              <a:gd name="connsiteY0" fmla="*/ 0 h 641987"/>
              <a:gd name="connsiteX1" fmla="*/ 4462871 w 4462871"/>
              <a:gd name="connsiteY1" fmla="*/ 0 h 641987"/>
              <a:gd name="connsiteX2" fmla="*/ 4462871 w 4462871"/>
              <a:gd name="connsiteY2" fmla="*/ 641987 h 641987"/>
              <a:gd name="connsiteX3" fmla="*/ 0 w 4462871"/>
              <a:gd name="connsiteY3" fmla="*/ 641987 h 641987"/>
              <a:gd name="connsiteX4" fmla="*/ 0 w 4462871"/>
              <a:gd name="connsiteY4" fmla="*/ 0 h 64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871" h="641987">
                <a:moveTo>
                  <a:pt x="0" y="0"/>
                </a:moveTo>
                <a:lnTo>
                  <a:pt x="4462871" y="0"/>
                </a:lnTo>
                <a:lnTo>
                  <a:pt x="4462871" y="641987"/>
                </a:lnTo>
                <a:lnTo>
                  <a:pt x="0" y="6419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67944" tIns="67944" rIns="67944" bIns="67944" numCol="1" spcCol="1270" anchor="ctr" anchorCtr="0">
            <a:noAutofit/>
          </a:bodyPr>
          <a:lstStyle/>
          <a:p>
            <a:pPr marL="0" lvl="0" indent="0" algn="l" defTabSz="488950">
              <a:lnSpc>
                <a:spcPct val="90000"/>
              </a:lnSpc>
              <a:spcBef>
                <a:spcPct val="0"/>
              </a:spcBef>
              <a:spcAft>
                <a:spcPct val="35000"/>
              </a:spcAft>
              <a:buNone/>
            </a:pPr>
            <a:r>
              <a:rPr lang="en-US" sz="1600" i="1" kern="1200">
                <a:solidFill>
                  <a:schemeClr val="tx1"/>
                </a:solidFill>
              </a:rPr>
              <a:t>Hold special meetings/communications/surveys to determine your informed vote</a:t>
            </a:r>
            <a:r>
              <a:rPr lang="en-US" sz="1100" i="1" kern="1200"/>
              <a:t>.</a:t>
            </a:r>
            <a:endParaRPr lang="en-US" sz="1100" kern="1200"/>
          </a:p>
        </p:txBody>
      </p:sp>
      <p:sp>
        <p:nvSpPr>
          <p:cNvPr id="20" name="Rectangle: Rounded Corners 19">
            <a:extLst>
              <a:ext uri="{FF2B5EF4-FFF2-40B4-BE49-F238E27FC236}">
                <a16:creationId xmlns:a16="http://schemas.microsoft.com/office/drawing/2014/main" id="{E948E54A-B197-DE5B-2FE5-3EB919F5224E}"/>
              </a:ext>
            </a:extLst>
          </p:cNvPr>
          <p:cNvSpPr/>
          <p:nvPr/>
        </p:nvSpPr>
        <p:spPr>
          <a:xfrm>
            <a:off x="1546926" y="5107952"/>
            <a:ext cx="9604375" cy="641360"/>
          </a:xfrm>
          <a:prstGeom prst="roundRect">
            <a:avLst>
              <a:gd name="adj" fmla="val 1000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US"/>
          </a:p>
        </p:txBody>
      </p:sp>
      <p:sp>
        <p:nvSpPr>
          <p:cNvPr id="21" name="Rectangle 20" descr="Meeting">
            <a:extLst>
              <a:ext uri="{FF2B5EF4-FFF2-40B4-BE49-F238E27FC236}">
                <a16:creationId xmlns:a16="http://schemas.microsoft.com/office/drawing/2014/main" id="{FDA2C849-BC8C-FB87-D8CA-DDFFBE876734}"/>
              </a:ext>
            </a:extLst>
          </p:cNvPr>
          <p:cNvSpPr/>
          <p:nvPr/>
        </p:nvSpPr>
        <p:spPr>
          <a:xfrm>
            <a:off x="1745034" y="5232812"/>
            <a:ext cx="353438" cy="352748"/>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2F6CE61E-F18C-FF37-FDDA-24F1B95FF675}"/>
              </a:ext>
            </a:extLst>
          </p:cNvPr>
          <p:cNvSpPr/>
          <p:nvPr/>
        </p:nvSpPr>
        <p:spPr>
          <a:xfrm>
            <a:off x="2136452" y="5038331"/>
            <a:ext cx="8844412" cy="781657"/>
          </a:xfrm>
          <a:custGeom>
            <a:avLst/>
            <a:gdLst>
              <a:gd name="connsiteX0" fmla="*/ 0 w 4321968"/>
              <a:gd name="connsiteY0" fmla="*/ 0 h 781657"/>
              <a:gd name="connsiteX1" fmla="*/ 4321968 w 4321968"/>
              <a:gd name="connsiteY1" fmla="*/ 0 h 781657"/>
              <a:gd name="connsiteX2" fmla="*/ 4321968 w 4321968"/>
              <a:gd name="connsiteY2" fmla="*/ 781657 h 781657"/>
              <a:gd name="connsiteX3" fmla="*/ 0 w 4321968"/>
              <a:gd name="connsiteY3" fmla="*/ 781657 h 781657"/>
              <a:gd name="connsiteX4" fmla="*/ 0 w 4321968"/>
              <a:gd name="connsiteY4" fmla="*/ 0 h 78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1968" h="781657">
                <a:moveTo>
                  <a:pt x="0" y="0"/>
                </a:moveTo>
                <a:lnTo>
                  <a:pt x="4321968" y="0"/>
                </a:lnTo>
                <a:lnTo>
                  <a:pt x="4321968" y="781657"/>
                </a:lnTo>
                <a:lnTo>
                  <a:pt x="0" y="781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82725" tIns="82725" rIns="82725" bIns="82725" numCol="1" spcCol="1270" anchor="ctr" anchorCtr="0">
            <a:noAutofit/>
          </a:bodyPr>
          <a:lstStyle/>
          <a:p>
            <a:pPr marL="0" lvl="0" indent="0" algn="l" defTabSz="622300">
              <a:lnSpc>
                <a:spcPct val="90000"/>
              </a:lnSpc>
              <a:spcBef>
                <a:spcPct val="0"/>
              </a:spcBef>
              <a:spcAft>
                <a:spcPct val="35000"/>
              </a:spcAft>
              <a:buNone/>
            </a:pPr>
            <a:r>
              <a:rPr lang="en-US" kern="1200"/>
              <a:t>Affirm faculty appointments to college participatory governance committees and other appointed faculty positions. </a:t>
            </a:r>
          </a:p>
        </p:txBody>
      </p:sp>
    </p:spTree>
    <p:extLst>
      <p:ext uri="{BB962C8B-B14F-4D97-AF65-F5344CB8AC3E}">
        <p14:creationId xmlns:p14="http://schemas.microsoft.com/office/powerpoint/2010/main" val="3937065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58BDA0-DA24-9D4E-3335-54EDFEFAE91F}"/>
              </a:ext>
            </a:extLst>
          </p:cNvPr>
          <p:cNvSpPr>
            <a:spLocks noGrp="1"/>
          </p:cNvSpPr>
          <p:nvPr>
            <p:ph type="title"/>
          </p:nvPr>
        </p:nvSpPr>
        <p:spPr/>
        <p:txBody>
          <a:bodyPr/>
          <a:lstStyle/>
          <a:p>
            <a:r>
              <a:rPr lang="en-US"/>
              <a:t>Quality Reviewed Courses</a:t>
            </a:r>
          </a:p>
        </p:txBody>
      </p:sp>
      <p:sp>
        <p:nvSpPr>
          <p:cNvPr id="7" name="Content Placeholder 6">
            <a:extLst>
              <a:ext uri="{FF2B5EF4-FFF2-40B4-BE49-F238E27FC236}">
                <a16:creationId xmlns:a16="http://schemas.microsoft.com/office/drawing/2014/main" id="{BE81193B-3CF2-981A-7976-FB1A6A8C8E5F}"/>
              </a:ext>
            </a:extLst>
          </p:cNvPr>
          <p:cNvSpPr>
            <a:spLocks noGrp="1"/>
          </p:cNvSpPr>
          <p:nvPr>
            <p:ph idx="1"/>
          </p:nvPr>
        </p:nvSpPr>
        <p:spPr>
          <a:xfrm>
            <a:off x="533677" y="2214788"/>
            <a:ext cx="10154274" cy="1643704"/>
          </a:xfrm>
        </p:spPr>
        <p:txBody>
          <a:bodyPr vert="horz" lIns="91440" tIns="45720" rIns="91440" bIns="45720" rtlCol="0" anchor="t">
            <a:normAutofit/>
          </a:bodyPr>
          <a:lstStyle/>
          <a:p>
            <a:r>
              <a:rPr lang="en-US"/>
              <a:t>115 (once 2 go through); Saddleback is 1</a:t>
            </a:r>
            <a:r>
              <a:rPr lang="en-US" baseline="30000"/>
              <a:t>st</a:t>
            </a:r>
            <a:r>
              <a:rPr lang="en-US"/>
              <a:t> with 139 (</a:t>
            </a:r>
            <a:r>
              <a:rPr lang="en-US" err="1"/>
              <a:t>booooo</a:t>
            </a:r>
            <a:r>
              <a:rPr lang="en-US"/>
              <a:t>)</a:t>
            </a:r>
          </a:p>
          <a:p>
            <a:pPr lvl="1"/>
            <a:r>
              <a:rPr lang="en-US"/>
              <a:t>3 non-credit courses so far! </a:t>
            </a:r>
          </a:p>
        </p:txBody>
      </p:sp>
      <p:sp>
        <p:nvSpPr>
          <p:cNvPr id="4" name="TextBox 3">
            <a:extLst>
              <a:ext uri="{FF2B5EF4-FFF2-40B4-BE49-F238E27FC236}">
                <a16:creationId xmlns:a16="http://schemas.microsoft.com/office/drawing/2014/main" id="{9436999D-8A94-2FDF-E692-7C1D3F22CB0D}"/>
              </a:ext>
            </a:extLst>
          </p:cNvPr>
          <p:cNvSpPr txBox="1"/>
          <p:nvPr/>
        </p:nvSpPr>
        <p:spPr>
          <a:xfrm>
            <a:off x="540328" y="4100944"/>
            <a:ext cx="1127759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Faculty awarded a "Quality" badge in the 23/24 AY: </a:t>
            </a:r>
            <a:r>
              <a:rPr lang="en-US" sz="2800"/>
              <a:t>James Harman, Nayeli Strong, Merari Weber, Rick Castillo, Stephanie Clark, Vivian Luu, Elizabeth Smith, Tim Skaggs, Rosa Bernal, Elena Lourenco, Dori Dumon, Trudy Naman, Ilda Cardenas, Emily Andrus, Patty Sanchez, and Martha Guerrero</a:t>
            </a:r>
          </a:p>
        </p:txBody>
      </p:sp>
      <p:pic>
        <p:nvPicPr>
          <p:cNvPr id="6" name="Picture 5" descr="High Five Bee">
            <a:extLst>
              <a:ext uri="{FF2B5EF4-FFF2-40B4-BE49-F238E27FC236}">
                <a16:creationId xmlns:a16="http://schemas.microsoft.com/office/drawing/2014/main" id="{237E766D-2922-B947-1390-36902B482A21}"/>
              </a:ext>
            </a:extLst>
          </p:cNvPr>
          <p:cNvPicPr>
            <a:picLocks noChangeAspect="1"/>
          </p:cNvPicPr>
          <p:nvPr/>
        </p:nvPicPr>
        <p:blipFill>
          <a:blip r:embed="rId2"/>
          <a:stretch>
            <a:fillRect/>
          </a:stretch>
        </p:blipFill>
        <p:spPr>
          <a:xfrm>
            <a:off x="9355281" y="1381991"/>
            <a:ext cx="2639292" cy="2722419"/>
          </a:xfrm>
          <a:prstGeom prst="rect">
            <a:avLst/>
          </a:prstGeom>
        </p:spPr>
      </p:pic>
    </p:spTree>
    <p:extLst>
      <p:ext uri="{BB962C8B-B14F-4D97-AF65-F5344CB8AC3E}">
        <p14:creationId xmlns:p14="http://schemas.microsoft.com/office/powerpoint/2010/main" val="1463005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58BDA0-DA24-9D4E-3335-54EDFEFAE91F}"/>
              </a:ext>
            </a:extLst>
          </p:cNvPr>
          <p:cNvSpPr>
            <a:spLocks noGrp="1"/>
          </p:cNvSpPr>
          <p:nvPr>
            <p:ph type="title"/>
          </p:nvPr>
        </p:nvSpPr>
        <p:spPr/>
        <p:txBody>
          <a:bodyPr/>
          <a:lstStyle/>
          <a:p>
            <a:r>
              <a:rPr lang="en-US"/>
              <a:t>Quality Reviewed Courses</a:t>
            </a:r>
          </a:p>
        </p:txBody>
      </p:sp>
      <p:sp>
        <p:nvSpPr>
          <p:cNvPr id="7" name="Content Placeholder 6">
            <a:extLst>
              <a:ext uri="{FF2B5EF4-FFF2-40B4-BE49-F238E27FC236}">
                <a16:creationId xmlns:a16="http://schemas.microsoft.com/office/drawing/2014/main" id="{BE81193B-3CF2-981A-7976-FB1A6A8C8E5F}"/>
              </a:ext>
            </a:extLst>
          </p:cNvPr>
          <p:cNvSpPr>
            <a:spLocks noGrp="1"/>
          </p:cNvSpPr>
          <p:nvPr>
            <p:ph idx="1"/>
          </p:nvPr>
        </p:nvSpPr>
        <p:spPr>
          <a:xfrm>
            <a:off x="533677" y="2214788"/>
            <a:ext cx="11359619" cy="2294867"/>
          </a:xfrm>
        </p:spPr>
        <p:txBody>
          <a:bodyPr vert="horz" lIns="91440" tIns="45720" rIns="91440" bIns="45720" rtlCol="0" anchor="t">
            <a:normAutofit/>
          </a:bodyPr>
          <a:lstStyle/>
          <a:p>
            <a:pPr marL="0" indent="0">
              <a:buNone/>
            </a:pPr>
            <a:r>
              <a:rPr lang="en-US" b="1"/>
              <a:t>23/24 AY Peer Online Course Reviewers: </a:t>
            </a:r>
            <a:r>
              <a:rPr lang="en-US">
                <a:ea typeface="+mn-lt"/>
                <a:cs typeface="+mn-lt"/>
              </a:rPr>
              <a:t>Michelle Kimmel, Justin Tolentino, Lance Lockwood, Elizabeth Smith, Fernando Ortiz, Pete Nguyen, Rick Manzano, TJ Naman, Sergio Perez, Emily Andrus, and Willy Villalpando</a:t>
            </a:r>
            <a:endParaRPr lang="en-US"/>
          </a:p>
          <a:p>
            <a:pPr marL="0" indent="0">
              <a:buNone/>
            </a:pPr>
            <a:endParaRPr lang="en-US"/>
          </a:p>
        </p:txBody>
      </p:sp>
      <p:pic>
        <p:nvPicPr>
          <p:cNvPr id="2" name="Picture 1" descr="Fist Bump Bee">
            <a:extLst>
              <a:ext uri="{FF2B5EF4-FFF2-40B4-BE49-F238E27FC236}">
                <a16:creationId xmlns:a16="http://schemas.microsoft.com/office/drawing/2014/main" id="{72783D57-2245-7C44-B515-4B6BE3723499}"/>
              </a:ext>
            </a:extLst>
          </p:cNvPr>
          <p:cNvPicPr>
            <a:picLocks noChangeAspect="1"/>
          </p:cNvPicPr>
          <p:nvPr/>
        </p:nvPicPr>
        <p:blipFill>
          <a:blip r:embed="rId2"/>
          <a:stretch>
            <a:fillRect/>
          </a:stretch>
        </p:blipFill>
        <p:spPr>
          <a:xfrm>
            <a:off x="4118264" y="2905991"/>
            <a:ext cx="3941619" cy="3955473"/>
          </a:xfrm>
          <a:prstGeom prst="rect">
            <a:avLst/>
          </a:prstGeom>
        </p:spPr>
      </p:pic>
    </p:spTree>
    <p:extLst>
      <p:ext uri="{BB962C8B-B14F-4D97-AF65-F5344CB8AC3E}">
        <p14:creationId xmlns:p14="http://schemas.microsoft.com/office/powerpoint/2010/main" val="2739917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8D09C-7A06-BA99-E3D3-5E3E7A0BDD4D}"/>
              </a:ext>
            </a:extLst>
          </p:cNvPr>
          <p:cNvSpPr>
            <a:spLocks noGrp="1"/>
          </p:cNvSpPr>
          <p:nvPr>
            <p:ph type="title"/>
          </p:nvPr>
        </p:nvSpPr>
        <p:spPr/>
        <p:txBody>
          <a:bodyPr>
            <a:normAutofit/>
          </a:bodyPr>
          <a:lstStyle/>
          <a:p>
            <a:r>
              <a:rPr lang="en-US"/>
              <a:t>Updates Fall 2024 Template</a:t>
            </a:r>
          </a:p>
        </p:txBody>
      </p:sp>
      <p:sp>
        <p:nvSpPr>
          <p:cNvPr id="3" name="Content Placeholder 2">
            <a:extLst>
              <a:ext uri="{FF2B5EF4-FFF2-40B4-BE49-F238E27FC236}">
                <a16:creationId xmlns:a16="http://schemas.microsoft.com/office/drawing/2014/main" id="{860AE25C-8A77-12B1-347E-A4B35C3A21AC}"/>
              </a:ext>
            </a:extLst>
          </p:cNvPr>
          <p:cNvSpPr>
            <a:spLocks noGrp="1"/>
          </p:cNvSpPr>
          <p:nvPr>
            <p:ph idx="1"/>
          </p:nvPr>
        </p:nvSpPr>
        <p:spPr/>
        <p:txBody>
          <a:bodyPr vert="horz" lIns="91440" tIns="45720" rIns="91440" bIns="45720" rtlCol="0" anchor="t">
            <a:normAutofit fontScale="92500"/>
          </a:bodyPr>
          <a:lstStyle/>
          <a:p>
            <a:r>
              <a:rPr lang="en-US"/>
              <a:t>We have streamlined and updated the Fall Canvas templates.</a:t>
            </a:r>
          </a:p>
          <a:p>
            <a:r>
              <a:rPr lang="en-US"/>
              <a:t>2 big changes are as follows:</a:t>
            </a:r>
          </a:p>
          <a:p>
            <a:pPr lvl="1">
              <a:buFont typeface="Courier New" panose="020B0604020202020204" pitchFamily="34" charset="0"/>
              <a:buChar char="o"/>
            </a:pPr>
            <a:r>
              <a:rPr lang="en-US"/>
              <a:t>Added "Version 2024" to the title of updated and most recent modules. For example, Student Resources (version 2024) or Course Information (version 2024). This should make it much easier when you are copying in past material.</a:t>
            </a:r>
          </a:p>
          <a:p>
            <a:pPr lvl="1">
              <a:buFont typeface="Courier New" panose="020B0604020202020204" pitchFamily="34" charset="0"/>
              <a:buChar char="o"/>
            </a:pPr>
            <a:r>
              <a:rPr lang="en-US"/>
              <a:t>Removed the extra modules and pages. Now there is only </a:t>
            </a:r>
            <a:r>
              <a:rPr lang="en-US" b="1"/>
              <a:t>one</a:t>
            </a:r>
            <a:r>
              <a:rPr lang="en-US"/>
              <a:t> module example.</a:t>
            </a:r>
          </a:p>
        </p:txBody>
      </p:sp>
    </p:spTree>
    <p:extLst>
      <p:ext uri="{BB962C8B-B14F-4D97-AF65-F5344CB8AC3E}">
        <p14:creationId xmlns:p14="http://schemas.microsoft.com/office/powerpoint/2010/main" val="24409770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F114C-D375-A623-BFCE-A1CA8115B19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Example of what that looks like:</a:t>
            </a:r>
          </a:p>
        </p:txBody>
      </p:sp>
      <p:pic>
        <p:nvPicPr>
          <p:cNvPr id="4" name="Content Placeholder 3" descr="A screenshot of a computer&#10;&#10;Description automatically generated">
            <a:extLst>
              <a:ext uri="{FF2B5EF4-FFF2-40B4-BE49-F238E27FC236}">
                <a16:creationId xmlns:a16="http://schemas.microsoft.com/office/drawing/2014/main" id="{9D0067DF-2507-DC25-8B58-605F964AFDC0}"/>
              </a:ext>
            </a:extLst>
          </p:cNvPr>
          <p:cNvPicPr>
            <a:picLocks noGrp="1" noChangeAspect="1"/>
          </p:cNvPicPr>
          <p:nvPr>
            <p:ph idx="1"/>
          </p:nvPr>
        </p:nvPicPr>
        <p:blipFill>
          <a:blip r:embed="rId2"/>
          <a:stretch>
            <a:fillRect/>
          </a:stretch>
        </p:blipFill>
        <p:spPr>
          <a:xfrm>
            <a:off x="5414356" y="1310558"/>
            <a:ext cx="6408836" cy="4085631"/>
          </a:xfrm>
          <a:prstGeom prst="rect">
            <a:avLst/>
          </a:prstGeom>
        </p:spPr>
      </p:pic>
    </p:spTree>
    <p:extLst>
      <p:ext uri="{BB962C8B-B14F-4D97-AF65-F5344CB8AC3E}">
        <p14:creationId xmlns:p14="http://schemas.microsoft.com/office/powerpoint/2010/main" val="1258840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C05732-14B1-4B81-5C29-26774B78A922}"/>
              </a:ext>
            </a:extLst>
          </p:cNvPr>
          <p:cNvSpPr>
            <a:spLocks noGrp="1"/>
          </p:cNvSpPr>
          <p:nvPr>
            <p:ph type="title"/>
          </p:nvPr>
        </p:nvSpPr>
        <p:spPr>
          <a:xfrm>
            <a:off x="841246" y="978619"/>
            <a:ext cx="5991244" cy="1106424"/>
          </a:xfrm>
        </p:spPr>
        <p:txBody>
          <a:bodyPr>
            <a:normAutofit/>
          </a:bodyPr>
          <a:lstStyle/>
          <a:p>
            <a:r>
              <a:rPr lang="en-US" sz="3200"/>
              <a:t>DE Handbook as a Canvas Course</a:t>
            </a:r>
          </a:p>
        </p:txBody>
      </p:sp>
      <p:pic>
        <p:nvPicPr>
          <p:cNvPr id="2" name="Content Placeholder 1" descr="A red sign with white text&#10;&#10;Description automatically generated">
            <a:extLst>
              <a:ext uri="{FF2B5EF4-FFF2-40B4-BE49-F238E27FC236}">
                <a16:creationId xmlns:a16="http://schemas.microsoft.com/office/drawing/2014/main" id="{8FF833A0-FECE-C418-810B-F03C8653F4CE}"/>
              </a:ext>
            </a:extLst>
          </p:cNvPr>
          <p:cNvPicPr>
            <a:picLocks noGrp="1" noChangeAspect="1"/>
          </p:cNvPicPr>
          <p:nvPr>
            <p:ph idx="1"/>
          </p:nvPr>
        </p:nvPicPr>
        <p:blipFill>
          <a:blip r:embed="rId2"/>
          <a:stretch>
            <a:fillRect/>
          </a:stretch>
        </p:blipFill>
        <p:spPr>
          <a:xfrm>
            <a:off x="748631" y="4579812"/>
            <a:ext cx="6096000" cy="956841"/>
          </a:xfrm>
        </p:spPr>
      </p:pic>
      <p:pic>
        <p:nvPicPr>
          <p:cNvPr id="3" name="Content Placeholder 2">
            <a:extLst>
              <a:ext uri="{FF2B5EF4-FFF2-40B4-BE49-F238E27FC236}">
                <a16:creationId xmlns:a16="http://schemas.microsoft.com/office/drawing/2014/main" id="{3D1A8294-5B91-86FC-B766-161335B4E01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288" y="630936"/>
            <a:ext cx="3750708" cy="5495544"/>
          </a:xfrm>
          <a:prstGeom prst="rect">
            <a:avLst/>
          </a:prstGeom>
        </p:spPr>
      </p:pic>
      <p:pic>
        <p:nvPicPr>
          <p:cNvPr id="5" name="Picture 4" descr="A red rectangular sign with white text&#10;&#10;Description automatically generated">
            <a:extLst>
              <a:ext uri="{FF2B5EF4-FFF2-40B4-BE49-F238E27FC236}">
                <a16:creationId xmlns:a16="http://schemas.microsoft.com/office/drawing/2014/main" id="{29804FEE-C3CF-084A-193F-44D641754FCA}"/>
              </a:ext>
            </a:extLst>
          </p:cNvPr>
          <p:cNvPicPr>
            <a:picLocks noChangeAspect="1"/>
          </p:cNvPicPr>
          <p:nvPr/>
        </p:nvPicPr>
        <p:blipFill>
          <a:blip r:embed="rId4"/>
          <a:stretch>
            <a:fillRect/>
          </a:stretch>
        </p:blipFill>
        <p:spPr>
          <a:xfrm>
            <a:off x="3829482" y="1356446"/>
            <a:ext cx="2981325" cy="2981325"/>
          </a:xfrm>
          <a:prstGeom prst="rect">
            <a:avLst/>
          </a:prstGeom>
        </p:spPr>
      </p:pic>
      <p:pic>
        <p:nvPicPr>
          <p:cNvPr id="6" name="Picture 5" descr="Cartoon bee with megaphone">
            <a:extLst>
              <a:ext uri="{FF2B5EF4-FFF2-40B4-BE49-F238E27FC236}">
                <a16:creationId xmlns:a16="http://schemas.microsoft.com/office/drawing/2014/main" id="{1ADEE2D8-C75D-A80E-2362-18613690EDE8}"/>
              </a:ext>
            </a:extLst>
          </p:cNvPr>
          <p:cNvPicPr>
            <a:picLocks noChangeAspect="1"/>
          </p:cNvPicPr>
          <p:nvPr/>
        </p:nvPicPr>
        <p:blipFill>
          <a:blip r:embed="rId5"/>
          <a:stretch>
            <a:fillRect/>
          </a:stretch>
        </p:blipFill>
        <p:spPr>
          <a:xfrm>
            <a:off x="692727" y="1713634"/>
            <a:ext cx="2978728" cy="2876550"/>
          </a:xfrm>
          <a:prstGeom prst="rect">
            <a:avLst/>
          </a:prstGeom>
        </p:spPr>
      </p:pic>
    </p:spTree>
    <p:extLst>
      <p:ext uri="{BB962C8B-B14F-4D97-AF65-F5344CB8AC3E}">
        <p14:creationId xmlns:p14="http://schemas.microsoft.com/office/powerpoint/2010/main" val="33313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585720-0245-96CB-486B-2B67456832EE}"/>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400"/>
              <a:t>Updated Faculty Canvas Training Course</a:t>
            </a:r>
          </a:p>
        </p:txBody>
      </p:sp>
      <p:pic>
        <p:nvPicPr>
          <p:cNvPr id="3" name="Picture 2" descr="A screenshot of a cellphone&#10;&#10;Description automatically generated">
            <a:extLst>
              <a:ext uri="{FF2B5EF4-FFF2-40B4-BE49-F238E27FC236}">
                <a16:creationId xmlns:a16="http://schemas.microsoft.com/office/drawing/2014/main" id="{2AFB3E51-0B8C-3B40-47E1-BA2E46957DED}"/>
              </a:ext>
            </a:extLst>
          </p:cNvPr>
          <p:cNvPicPr>
            <a:picLocks noChangeAspect="1"/>
          </p:cNvPicPr>
          <p:nvPr/>
        </p:nvPicPr>
        <p:blipFill>
          <a:blip r:embed="rId2"/>
          <a:stretch>
            <a:fillRect/>
          </a:stretch>
        </p:blipFill>
        <p:spPr>
          <a:xfrm>
            <a:off x="5650686" y="625683"/>
            <a:ext cx="5274207" cy="5455380"/>
          </a:xfrm>
          <a:prstGeom prst="rect">
            <a:avLst/>
          </a:prstGeom>
        </p:spPr>
      </p:pic>
    </p:spTree>
    <p:extLst>
      <p:ext uri="{BB962C8B-B14F-4D97-AF65-F5344CB8AC3E}">
        <p14:creationId xmlns:p14="http://schemas.microsoft.com/office/powerpoint/2010/main" val="31439812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17299-9750-30C8-BE80-1DEC792B2C8C}"/>
              </a:ext>
            </a:extLst>
          </p:cNvPr>
          <p:cNvSpPr>
            <a:spLocks noGrp="1"/>
          </p:cNvSpPr>
          <p:nvPr>
            <p:ph type="title"/>
          </p:nvPr>
        </p:nvSpPr>
        <p:spPr>
          <a:xfrm>
            <a:off x="838200" y="566928"/>
            <a:ext cx="4572000" cy="1161288"/>
          </a:xfrm>
        </p:spPr>
        <p:txBody>
          <a:bodyPr anchor="b">
            <a:normAutofit/>
          </a:bodyPr>
          <a:lstStyle/>
          <a:p>
            <a:r>
              <a:rPr lang="en-US" sz="3600"/>
              <a:t>Canvas Updates</a:t>
            </a:r>
          </a:p>
        </p:txBody>
      </p:sp>
      <p:sp>
        <p:nvSpPr>
          <p:cNvPr id="3" name="Content Placeholder 2">
            <a:extLst>
              <a:ext uri="{FF2B5EF4-FFF2-40B4-BE49-F238E27FC236}">
                <a16:creationId xmlns:a16="http://schemas.microsoft.com/office/drawing/2014/main" id="{2AC3FE63-BCDA-26F6-C8BB-86610EB64228}"/>
              </a:ext>
            </a:extLst>
          </p:cNvPr>
          <p:cNvSpPr>
            <a:spLocks noGrp="1"/>
          </p:cNvSpPr>
          <p:nvPr>
            <p:ph idx="1"/>
          </p:nvPr>
        </p:nvSpPr>
        <p:spPr>
          <a:xfrm>
            <a:off x="838200" y="2057400"/>
            <a:ext cx="4572000" cy="3776472"/>
          </a:xfrm>
        </p:spPr>
        <p:txBody>
          <a:bodyPr vert="horz" lIns="91440" tIns="45720" rIns="91440" bIns="45720" rtlCol="0">
            <a:normAutofit/>
          </a:bodyPr>
          <a:lstStyle/>
          <a:p>
            <a:r>
              <a:rPr lang="en-US" sz="1800"/>
              <a:t>Due Dates is now </a:t>
            </a:r>
            <a:r>
              <a:rPr lang="en-US" sz="1800" i="1"/>
              <a:t>Assign To</a:t>
            </a:r>
            <a:r>
              <a:rPr lang="en-US" sz="1800"/>
              <a:t> or </a:t>
            </a:r>
            <a:r>
              <a:rPr lang="en-US" sz="1800" i="1"/>
              <a:t>Manage Due Dates</a:t>
            </a:r>
            <a:r>
              <a:rPr lang="en-US" sz="1800"/>
              <a:t>.</a:t>
            </a:r>
          </a:p>
          <a:p>
            <a:pPr lvl="1">
              <a:buFont typeface="Courier New" panose="020B0604020202020204" pitchFamily="34" charset="0"/>
              <a:buChar char="o"/>
            </a:pPr>
            <a:endParaRPr lang="en-US" sz="1800"/>
          </a:p>
          <a:p>
            <a:pPr lvl="1">
              <a:buFont typeface="Courier New" panose="020B0604020202020204" pitchFamily="34" charset="0"/>
              <a:buChar char="o"/>
            </a:pPr>
            <a:endParaRPr lang="en-US" sz="1800"/>
          </a:p>
          <a:p>
            <a:pPr marL="457200" lvl="1" indent="0">
              <a:buNone/>
            </a:pPr>
            <a:endParaRPr lang="en-US" sz="1800"/>
          </a:p>
        </p:txBody>
      </p:sp>
      <p:pic>
        <p:nvPicPr>
          <p:cNvPr id="4" name="Picture 3" descr="A screenshot of a survey&#10;&#10;Description automatically generated">
            <a:extLst>
              <a:ext uri="{FF2B5EF4-FFF2-40B4-BE49-F238E27FC236}">
                <a16:creationId xmlns:a16="http://schemas.microsoft.com/office/drawing/2014/main" id="{D62509F0-44CB-1B73-BD17-F05CEC8314B8}"/>
              </a:ext>
            </a:extLst>
          </p:cNvPr>
          <p:cNvPicPr>
            <a:picLocks noChangeAspect="1"/>
          </p:cNvPicPr>
          <p:nvPr/>
        </p:nvPicPr>
        <p:blipFill>
          <a:blip r:embed="rId2"/>
          <a:stretch>
            <a:fillRect/>
          </a:stretch>
        </p:blipFill>
        <p:spPr>
          <a:xfrm>
            <a:off x="838588" y="3403264"/>
            <a:ext cx="4533513" cy="1888342"/>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44ED517A-8CC2-72AB-54A0-16C9AD430C52}"/>
              </a:ext>
            </a:extLst>
          </p:cNvPr>
          <p:cNvPicPr>
            <a:picLocks noChangeAspect="1"/>
          </p:cNvPicPr>
          <p:nvPr/>
        </p:nvPicPr>
        <p:blipFill>
          <a:blip r:embed="rId3"/>
          <a:stretch>
            <a:fillRect/>
          </a:stretch>
        </p:blipFill>
        <p:spPr>
          <a:xfrm>
            <a:off x="7022009" y="1145084"/>
            <a:ext cx="3452858" cy="2206776"/>
          </a:xfrm>
          <a:prstGeom prst="rect">
            <a:avLst/>
          </a:prstGeom>
        </p:spPr>
      </p:pic>
      <p:pic>
        <p:nvPicPr>
          <p:cNvPr id="5" name="Picture 4" descr="A yellow and white rectangle with black text&#10;&#10;Description automatically generated">
            <a:extLst>
              <a:ext uri="{FF2B5EF4-FFF2-40B4-BE49-F238E27FC236}">
                <a16:creationId xmlns:a16="http://schemas.microsoft.com/office/drawing/2014/main" id="{16B8FDA1-DBE3-F7F9-6BCE-7CC1583E330A}"/>
              </a:ext>
            </a:extLst>
          </p:cNvPr>
          <p:cNvPicPr>
            <a:picLocks noChangeAspect="1"/>
          </p:cNvPicPr>
          <p:nvPr/>
        </p:nvPicPr>
        <p:blipFill>
          <a:blip r:embed="rId4"/>
          <a:stretch>
            <a:fillRect/>
          </a:stretch>
        </p:blipFill>
        <p:spPr>
          <a:xfrm>
            <a:off x="6138781" y="4029491"/>
            <a:ext cx="5208923" cy="820406"/>
          </a:xfrm>
          <a:prstGeom prst="rect">
            <a:avLst/>
          </a:prstGeom>
        </p:spPr>
      </p:pic>
    </p:spTree>
    <p:extLst>
      <p:ext uri="{BB962C8B-B14F-4D97-AF65-F5344CB8AC3E}">
        <p14:creationId xmlns:p14="http://schemas.microsoft.com/office/powerpoint/2010/main" val="40424419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F84E2B-9512-164A-6C84-F0112690CBDA}"/>
              </a:ext>
            </a:extLst>
          </p:cNvPr>
          <p:cNvSpPr txBox="1"/>
          <p:nvPr/>
        </p:nvSpPr>
        <p:spPr>
          <a:xfrm>
            <a:off x="371094" y="2718054"/>
            <a:ext cx="3438906"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110000"/>
              </a:lnSpc>
              <a:spcAft>
                <a:spcPts val="600"/>
              </a:spcAft>
              <a:buFont typeface="Arial" panose="020B0604020202020204" pitchFamily="34" charset="0"/>
              <a:buChar char="•"/>
            </a:pPr>
            <a:r>
              <a:rPr lang="en-US" sz="1700"/>
              <a:t>Best practice is not to use the "Available Until" feature on most assignments as it removes content from students, making it invisible.</a:t>
            </a:r>
          </a:p>
        </p:txBody>
      </p:sp>
      <p:pic>
        <p:nvPicPr>
          <p:cNvPr id="4" name="Picture 3" descr="A screenshot of a web page&#10;&#10;Description automatically generated">
            <a:extLst>
              <a:ext uri="{FF2B5EF4-FFF2-40B4-BE49-F238E27FC236}">
                <a16:creationId xmlns:a16="http://schemas.microsoft.com/office/drawing/2014/main" id="{E9C46CF5-2122-F24C-6DAA-2F4324F8ED35}"/>
              </a:ext>
            </a:extLst>
          </p:cNvPr>
          <p:cNvPicPr>
            <a:picLocks noChangeAspect="1"/>
          </p:cNvPicPr>
          <p:nvPr/>
        </p:nvPicPr>
        <p:blipFill>
          <a:blip r:embed="rId2"/>
          <a:stretch>
            <a:fillRect/>
          </a:stretch>
        </p:blipFill>
        <p:spPr>
          <a:xfrm>
            <a:off x="6148080" y="494884"/>
            <a:ext cx="4109560" cy="5871833"/>
          </a:xfrm>
          <a:prstGeom prst="rect">
            <a:avLst/>
          </a:prstGeom>
        </p:spPr>
      </p:pic>
      <p:pic>
        <p:nvPicPr>
          <p:cNvPr id="7" name="Picture 6" descr="Cartoon bee with pointer">
            <a:extLst>
              <a:ext uri="{FF2B5EF4-FFF2-40B4-BE49-F238E27FC236}">
                <a16:creationId xmlns:a16="http://schemas.microsoft.com/office/drawing/2014/main" id="{FC60F159-3783-C605-2D65-3EF9E2D5A43F}"/>
              </a:ext>
            </a:extLst>
          </p:cNvPr>
          <p:cNvPicPr>
            <a:picLocks noChangeAspect="1"/>
          </p:cNvPicPr>
          <p:nvPr/>
        </p:nvPicPr>
        <p:blipFill>
          <a:blip r:embed="rId3"/>
          <a:stretch>
            <a:fillRect/>
          </a:stretch>
        </p:blipFill>
        <p:spPr>
          <a:xfrm>
            <a:off x="1038225" y="408707"/>
            <a:ext cx="1788969" cy="2022764"/>
          </a:xfrm>
          <a:prstGeom prst="rect">
            <a:avLst/>
          </a:prstGeom>
        </p:spPr>
      </p:pic>
    </p:spTree>
    <p:extLst>
      <p:ext uri="{BB962C8B-B14F-4D97-AF65-F5344CB8AC3E}">
        <p14:creationId xmlns:p14="http://schemas.microsoft.com/office/powerpoint/2010/main" val="1508754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C9F39-790D-903F-8CC1-1AAF9869EFD1}"/>
              </a:ext>
            </a:extLst>
          </p:cNvPr>
          <p:cNvSpPr>
            <a:spLocks noGrp="1"/>
          </p:cNvSpPr>
          <p:nvPr>
            <p:ph type="title"/>
          </p:nvPr>
        </p:nvSpPr>
        <p:spPr/>
        <p:txBody>
          <a:bodyPr/>
          <a:lstStyle/>
          <a:p>
            <a:r>
              <a:rPr lang="en-US"/>
              <a:t>DE Housekeeping:</a:t>
            </a:r>
          </a:p>
        </p:txBody>
      </p:sp>
      <p:sp>
        <p:nvSpPr>
          <p:cNvPr id="3" name="Content Placeholder 2">
            <a:extLst>
              <a:ext uri="{FF2B5EF4-FFF2-40B4-BE49-F238E27FC236}">
                <a16:creationId xmlns:a16="http://schemas.microsoft.com/office/drawing/2014/main" id="{9BCD0CFF-C0F5-68BC-AC71-2A65CBB78711}"/>
              </a:ext>
            </a:extLst>
          </p:cNvPr>
          <p:cNvSpPr>
            <a:spLocks noGrp="1"/>
          </p:cNvSpPr>
          <p:nvPr>
            <p:ph sz="half" idx="1"/>
          </p:nvPr>
        </p:nvSpPr>
        <p:spPr/>
        <p:txBody>
          <a:bodyPr vert="horz" lIns="91440" tIns="45720" rIns="91440" bIns="45720" rtlCol="0" anchor="t">
            <a:normAutofit/>
          </a:bodyPr>
          <a:lstStyle/>
          <a:p>
            <a:r>
              <a:rPr lang="en-US"/>
              <a:t>DE staff is updating their website to condense, update, and organize all faculty resources.</a:t>
            </a:r>
          </a:p>
        </p:txBody>
      </p:sp>
      <p:sp>
        <p:nvSpPr>
          <p:cNvPr id="4" name="Content Placeholder 3">
            <a:extLst>
              <a:ext uri="{FF2B5EF4-FFF2-40B4-BE49-F238E27FC236}">
                <a16:creationId xmlns:a16="http://schemas.microsoft.com/office/drawing/2014/main" id="{E2C2FEBD-7991-D8B4-BFD5-FBEB601E409A}"/>
              </a:ext>
            </a:extLst>
          </p:cNvPr>
          <p:cNvSpPr>
            <a:spLocks noGrp="1"/>
          </p:cNvSpPr>
          <p:nvPr>
            <p:ph sz="half" idx="2"/>
          </p:nvPr>
        </p:nvSpPr>
        <p:spPr/>
        <p:txBody>
          <a:bodyPr vert="horz" lIns="91440" tIns="45720" rIns="91440" bIns="45720" rtlCol="0" anchor="t">
            <a:normAutofit/>
          </a:bodyPr>
          <a:lstStyle/>
          <a:p>
            <a:r>
              <a:rPr lang="en-US"/>
              <a:t>Be on the lookout for DE's monthly Sway updates as well as some emails from your DE faculty coordinator, Jaki.</a:t>
            </a:r>
          </a:p>
        </p:txBody>
      </p:sp>
    </p:spTree>
    <p:extLst>
      <p:ext uri="{BB962C8B-B14F-4D97-AF65-F5344CB8AC3E}">
        <p14:creationId xmlns:p14="http://schemas.microsoft.com/office/powerpoint/2010/main" val="4538321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82281F"/>
        </a:solidFill>
        <a:effectLst/>
      </p:bgPr>
    </p:bg>
    <p:spTree>
      <p:nvGrpSpPr>
        <p:cNvPr id="1" name=""/>
        <p:cNvGrpSpPr/>
        <p:nvPr/>
      </p:nvGrpSpPr>
      <p:grpSpPr>
        <a:xfrm>
          <a:off x="0" y="0"/>
          <a:ext cx="0" cy="0"/>
          <a:chOff x="0" y="0"/>
          <a:chExt cx="0" cy="0"/>
        </a:xfrm>
      </p:grpSpPr>
      <p:grpSp>
        <p:nvGrpSpPr>
          <p:cNvPr id="2" name="Group 2"/>
          <p:cNvGrpSpPr/>
          <p:nvPr/>
        </p:nvGrpSpPr>
        <p:grpSpPr>
          <a:xfrm>
            <a:off x="692947" y="3308686"/>
            <a:ext cx="10813253" cy="3549314"/>
            <a:chOff x="0" y="0"/>
            <a:chExt cx="21626506" cy="7098628"/>
          </a:xfrm>
        </p:grpSpPr>
        <p:pic>
          <p:nvPicPr>
            <p:cNvPr id="3" name="Picture 3"/>
            <p:cNvPicPr>
              <a:picLocks noChangeAspect="1"/>
            </p:cNvPicPr>
            <p:nvPr/>
          </p:nvPicPr>
          <p:blipFill>
            <a:blip r:embed="rId2"/>
            <a:srcRect t="22913" b="1193"/>
            <a:stretch>
              <a:fillRect/>
            </a:stretch>
          </p:blipFill>
          <p:spPr>
            <a:xfrm>
              <a:off x="0" y="0"/>
              <a:ext cx="21626506" cy="7098628"/>
            </a:xfrm>
            <a:prstGeom prst="rect">
              <a:avLst/>
            </a:prstGeom>
          </p:spPr>
        </p:pic>
      </p:grpSp>
      <p:sp>
        <p:nvSpPr>
          <p:cNvPr id="4" name="AutoShape 4"/>
          <p:cNvSpPr/>
          <p:nvPr/>
        </p:nvSpPr>
        <p:spPr>
          <a:xfrm>
            <a:off x="692947" y="582973"/>
            <a:ext cx="2066586" cy="0"/>
          </a:xfrm>
          <a:prstGeom prst="line">
            <a:avLst/>
          </a:prstGeom>
          <a:ln w="28575" cap="flat">
            <a:solidFill>
              <a:srgbClr val="FFFFFF"/>
            </a:solidFill>
            <a:prstDash val="solid"/>
            <a:headEnd type="none" w="sm" len="sm"/>
            <a:tailEnd type="none" w="sm" len="sm"/>
          </a:ln>
        </p:spPr>
      </p:sp>
      <p:sp>
        <p:nvSpPr>
          <p:cNvPr id="5" name="AutoShape 5"/>
          <p:cNvSpPr/>
          <p:nvPr/>
        </p:nvSpPr>
        <p:spPr>
          <a:xfrm>
            <a:off x="3026742" y="582973"/>
            <a:ext cx="8479458" cy="0"/>
          </a:xfrm>
          <a:prstGeom prst="line">
            <a:avLst/>
          </a:prstGeom>
          <a:ln w="28575" cap="flat">
            <a:solidFill>
              <a:srgbClr val="FFFFFF"/>
            </a:solidFill>
            <a:prstDash val="solid"/>
            <a:headEnd type="none" w="sm" len="sm"/>
            <a:tailEnd type="none" w="sm" len="sm"/>
          </a:ln>
        </p:spPr>
      </p:sp>
      <p:sp>
        <p:nvSpPr>
          <p:cNvPr id="6" name="Freeform 6"/>
          <p:cNvSpPr/>
          <p:nvPr/>
        </p:nvSpPr>
        <p:spPr>
          <a:xfrm>
            <a:off x="9001556" y="1047858"/>
            <a:ext cx="1814993" cy="1814993"/>
          </a:xfrm>
          <a:custGeom>
            <a:avLst/>
            <a:gdLst/>
            <a:ahLst/>
            <a:cxnLst/>
            <a:rect l="l" t="t" r="r" b="b"/>
            <a:pathLst>
              <a:path w="2722489" h="2722489">
                <a:moveTo>
                  <a:pt x="0" y="0"/>
                </a:moveTo>
                <a:lnTo>
                  <a:pt x="2722489" y="0"/>
                </a:lnTo>
                <a:lnTo>
                  <a:pt x="2722489" y="2722489"/>
                </a:lnTo>
                <a:lnTo>
                  <a:pt x="0" y="2722489"/>
                </a:lnTo>
                <a:lnTo>
                  <a:pt x="0" y="0"/>
                </a:lnTo>
                <a:close/>
              </a:path>
            </a:pathLst>
          </a:custGeom>
          <a:blipFill>
            <a:blip r:embed="rId3"/>
            <a:stretch>
              <a:fillRect/>
            </a:stretch>
          </a:blipFill>
        </p:spPr>
      </p:sp>
      <p:sp>
        <p:nvSpPr>
          <p:cNvPr id="7" name="TextBox 7"/>
          <p:cNvSpPr txBox="1"/>
          <p:nvPr/>
        </p:nvSpPr>
        <p:spPr>
          <a:xfrm>
            <a:off x="685800" y="1213259"/>
            <a:ext cx="7926161" cy="11363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481"/>
              </a:lnSpc>
            </a:pPr>
            <a:r>
              <a:rPr lang="en-US" sz="3700">
                <a:solidFill>
                  <a:srgbClr val="FFFFFF"/>
                </a:solidFill>
                <a:latin typeface="Gill Sans MT"/>
                <a:ea typeface="Amiko Bold"/>
                <a:cs typeface="Amiko Bold"/>
                <a:sym typeface="Amiko Bold"/>
              </a:rPr>
              <a:t>Academic Senate Intersectionality, Race, &amp; Social Justice (IRSJ) Advisory Group</a:t>
            </a:r>
            <a:endParaRPr lang="en-US" sz="3700">
              <a:solidFill>
                <a:srgbClr val="FFFFFF"/>
              </a:solidFill>
              <a:latin typeface="Gill Sans MT"/>
              <a:ea typeface="Amiko Bold"/>
              <a:cs typeface="Amiko Bold"/>
            </a:endParaRPr>
          </a:p>
        </p:txBody>
      </p:sp>
      <p:sp>
        <p:nvSpPr>
          <p:cNvPr id="8" name="TextBox 8"/>
          <p:cNvSpPr txBox="1"/>
          <p:nvPr/>
        </p:nvSpPr>
        <p:spPr>
          <a:xfrm>
            <a:off x="3154311" y="-193418"/>
            <a:ext cx="193043" cy="1934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587"/>
              </a:lnSpc>
              <a:spcBef>
                <a:spcPct val="0"/>
              </a:spcBef>
            </a:pPr>
            <a:r>
              <a:rPr lang="en-US" sz="1134">
                <a:solidFill>
                  <a:srgbClr val="000000"/>
                </a:solidFill>
                <a:latin typeface="Amiko"/>
                <a:ea typeface="Amiko"/>
                <a:cs typeface="Amiko"/>
                <a:sym typeface="Amiko"/>
              </a:rPr>
              <a:t>Pit</a:t>
            </a:r>
          </a:p>
        </p:txBody>
      </p:sp>
    </p:spTree>
    <p:extLst>
      <p:ext uri="{BB962C8B-B14F-4D97-AF65-F5344CB8AC3E}">
        <p14:creationId xmlns:p14="http://schemas.microsoft.com/office/powerpoint/2010/main" val="2723566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94D8F39D-B361-E01E-A56F-74708B47D195}"/>
              </a:ext>
            </a:extLst>
          </p:cNvPr>
          <p:cNvSpPr txBox="1">
            <a:spLocks/>
          </p:cNvSpPr>
          <p:nvPr/>
        </p:nvSpPr>
        <p:spPr>
          <a:xfrm>
            <a:off x="1451579" y="2303047"/>
            <a:ext cx="3272093" cy="26741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spcAft>
                <a:spcPts val="600"/>
              </a:spcAft>
            </a:pPr>
            <a:r>
              <a:rPr lang="en-US"/>
              <a:t>Senator Duties</a:t>
            </a:r>
          </a:p>
          <a:p>
            <a:pPr>
              <a:spcAft>
                <a:spcPts val="600"/>
              </a:spcAft>
            </a:pPr>
            <a:r>
              <a:rPr lang="en-US"/>
              <a:t>Continued…</a:t>
            </a:r>
          </a:p>
        </p:txBody>
      </p:sp>
      <p:cxnSp>
        <p:nvCxnSpPr>
          <p:cNvPr id="13" name="Straight Connector 12">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a:p>
        </p:txBody>
      </p:sp>
      <p:pic>
        <p:nvPicPr>
          <p:cNvPr id="17" name="Picture 16">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Freeform: Shape 5">
            <a:extLst>
              <a:ext uri="{FF2B5EF4-FFF2-40B4-BE49-F238E27FC236}">
                <a16:creationId xmlns:a16="http://schemas.microsoft.com/office/drawing/2014/main" id="{8359F09F-4F69-E4C3-D00A-A1956534A953}"/>
              </a:ext>
            </a:extLst>
          </p:cNvPr>
          <p:cNvSpPr/>
          <p:nvPr/>
        </p:nvSpPr>
        <p:spPr>
          <a:xfrm>
            <a:off x="5141913" y="375109"/>
            <a:ext cx="5913437" cy="842400"/>
          </a:xfrm>
          <a:custGeom>
            <a:avLst/>
            <a:gdLst>
              <a:gd name="connsiteX0" fmla="*/ 0 w 5913437"/>
              <a:gd name="connsiteY0" fmla="*/ 140403 h 842400"/>
              <a:gd name="connsiteX1" fmla="*/ 140403 w 5913437"/>
              <a:gd name="connsiteY1" fmla="*/ 0 h 842400"/>
              <a:gd name="connsiteX2" fmla="*/ 5773034 w 5913437"/>
              <a:gd name="connsiteY2" fmla="*/ 0 h 842400"/>
              <a:gd name="connsiteX3" fmla="*/ 5913437 w 5913437"/>
              <a:gd name="connsiteY3" fmla="*/ 140403 h 842400"/>
              <a:gd name="connsiteX4" fmla="*/ 5913437 w 5913437"/>
              <a:gd name="connsiteY4" fmla="*/ 701997 h 842400"/>
              <a:gd name="connsiteX5" fmla="*/ 5773034 w 5913437"/>
              <a:gd name="connsiteY5" fmla="*/ 842400 h 842400"/>
              <a:gd name="connsiteX6" fmla="*/ 140403 w 5913437"/>
              <a:gd name="connsiteY6" fmla="*/ 842400 h 842400"/>
              <a:gd name="connsiteX7" fmla="*/ 0 w 5913437"/>
              <a:gd name="connsiteY7" fmla="*/ 701997 h 842400"/>
              <a:gd name="connsiteX8" fmla="*/ 0 w 5913437"/>
              <a:gd name="connsiteY8" fmla="*/ 140403 h 84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3437" h="842400">
                <a:moveTo>
                  <a:pt x="0" y="140403"/>
                </a:moveTo>
                <a:cubicBezTo>
                  <a:pt x="0" y="62861"/>
                  <a:pt x="62861" y="0"/>
                  <a:pt x="140403" y="0"/>
                </a:cubicBezTo>
                <a:lnTo>
                  <a:pt x="5773034" y="0"/>
                </a:lnTo>
                <a:cubicBezTo>
                  <a:pt x="5850576" y="0"/>
                  <a:pt x="5913437" y="62861"/>
                  <a:pt x="5913437" y="140403"/>
                </a:cubicBezTo>
                <a:lnTo>
                  <a:pt x="5913437" y="701997"/>
                </a:lnTo>
                <a:cubicBezTo>
                  <a:pt x="5913437" y="779539"/>
                  <a:pt x="5850576" y="842400"/>
                  <a:pt x="5773034" y="842400"/>
                </a:cubicBezTo>
                <a:lnTo>
                  <a:pt x="140403" y="842400"/>
                </a:lnTo>
                <a:cubicBezTo>
                  <a:pt x="62861" y="842400"/>
                  <a:pt x="0" y="779539"/>
                  <a:pt x="0" y="701997"/>
                </a:cubicBezTo>
                <a:lnTo>
                  <a:pt x="0" y="140403"/>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2083" tIns="102083" rIns="102083" bIns="102083" numCol="1" spcCol="1270" anchor="ctr" anchorCtr="0">
            <a:noAutofit/>
          </a:bodyPr>
          <a:lstStyle/>
          <a:p>
            <a:pPr marL="0" lvl="0" indent="0" algn="l" defTabSz="711200">
              <a:lnSpc>
                <a:spcPct val="90000"/>
              </a:lnSpc>
              <a:spcBef>
                <a:spcPct val="0"/>
              </a:spcBef>
              <a:spcAft>
                <a:spcPct val="35000"/>
              </a:spcAft>
              <a:buNone/>
            </a:pPr>
            <a:r>
              <a:rPr lang="en-US" kern="1200"/>
              <a:t>Obtain knowledge of and uphold 10+1 from Title 5 (RSCCD Board Policy 2410) and other pertinent Board Policy administrative regulations.</a:t>
            </a:r>
          </a:p>
        </p:txBody>
      </p:sp>
      <p:sp>
        <p:nvSpPr>
          <p:cNvPr id="7" name="Freeform: Shape 6">
            <a:extLst>
              <a:ext uri="{FF2B5EF4-FFF2-40B4-BE49-F238E27FC236}">
                <a16:creationId xmlns:a16="http://schemas.microsoft.com/office/drawing/2014/main" id="{3BAEA305-AEB2-FF68-342E-773E8B67CBE5}"/>
              </a:ext>
            </a:extLst>
          </p:cNvPr>
          <p:cNvSpPr/>
          <p:nvPr/>
        </p:nvSpPr>
        <p:spPr>
          <a:xfrm>
            <a:off x="5141913" y="1245732"/>
            <a:ext cx="5913437" cy="409860"/>
          </a:xfrm>
          <a:custGeom>
            <a:avLst/>
            <a:gdLst>
              <a:gd name="connsiteX0" fmla="*/ 0 w 5913437"/>
              <a:gd name="connsiteY0" fmla="*/ 0 h 409860"/>
              <a:gd name="connsiteX1" fmla="*/ 5913437 w 5913437"/>
              <a:gd name="connsiteY1" fmla="*/ 0 h 409860"/>
              <a:gd name="connsiteX2" fmla="*/ 5913437 w 5913437"/>
              <a:gd name="connsiteY2" fmla="*/ 409860 h 409860"/>
              <a:gd name="connsiteX3" fmla="*/ 0 w 5913437"/>
              <a:gd name="connsiteY3" fmla="*/ 409860 h 409860"/>
              <a:gd name="connsiteX4" fmla="*/ 0 w 5913437"/>
              <a:gd name="connsiteY4" fmla="*/ 0 h 40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3437" h="409860">
                <a:moveTo>
                  <a:pt x="0" y="0"/>
                </a:moveTo>
                <a:lnTo>
                  <a:pt x="5913437" y="0"/>
                </a:lnTo>
                <a:lnTo>
                  <a:pt x="5913437" y="409860"/>
                </a:lnTo>
                <a:lnTo>
                  <a:pt x="0" y="409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775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600" i="1" kern="1200"/>
              <a:t>A book and </a:t>
            </a:r>
            <a:r>
              <a:rPr lang="en-US" sz="1600" i="1" kern="1200" err="1"/>
              <a:t>cheatsheet</a:t>
            </a:r>
            <a:r>
              <a:rPr lang="en-US" sz="1600" i="1" kern="1200"/>
              <a:t> on Robert’s Rules have been provided to aid you in this capacity, as will PD training offered during the academic school year and meetings.  </a:t>
            </a:r>
            <a:endParaRPr lang="en-US" sz="1600" kern="1200"/>
          </a:p>
        </p:txBody>
      </p:sp>
      <p:sp>
        <p:nvSpPr>
          <p:cNvPr id="8" name="Freeform: Shape 7">
            <a:extLst>
              <a:ext uri="{FF2B5EF4-FFF2-40B4-BE49-F238E27FC236}">
                <a16:creationId xmlns:a16="http://schemas.microsoft.com/office/drawing/2014/main" id="{75FC2A58-F337-2A58-A09F-268CAC98FDF3}"/>
              </a:ext>
            </a:extLst>
          </p:cNvPr>
          <p:cNvSpPr/>
          <p:nvPr/>
        </p:nvSpPr>
        <p:spPr>
          <a:xfrm>
            <a:off x="5098603" y="1958817"/>
            <a:ext cx="5913437" cy="842400"/>
          </a:xfrm>
          <a:custGeom>
            <a:avLst/>
            <a:gdLst>
              <a:gd name="connsiteX0" fmla="*/ 0 w 5913437"/>
              <a:gd name="connsiteY0" fmla="*/ 140403 h 842400"/>
              <a:gd name="connsiteX1" fmla="*/ 140403 w 5913437"/>
              <a:gd name="connsiteY1" fmla="*/ 0 h 842400"/>
              <a:gd name="connsiteX2" fmla="*/ 5773034 w 5913437"/>
              <a:gd name="connsiteY2" fmla="*/ 0 h 842400"/>
              <a:gd name="connsiteX3" fmla="*/ 5913437 w 5913437"/>
              <a:gd name="connsiteY3" fmla="*/ 140403 h 842400"/>
              <a:gd name="connsiteX4" fmla="*/ 5913437 w 5913437"/>
              <a:gd name="connsiteY4" fmla="*/ 701997 h 842400"/>
              <a:gd name="connsiteX5" fmla="*/ 5773034 w 5913437"/>
              <a:gd name="connsiteY5" fmla="*/ 842400 h 842400"/>
              <a:gd name="connsiteX6" fmla="*/ 140403 w 5913437"/>
              <a:gd name="connsiteY6" fmla="*/ 842400 h 842400"/>
              <a:gd name="connsiteX7" fmla="*/ 0 w 5913437"/>
              <a:gd name="connsiteY7" fmla="*/ 701997 h 842400"/>
              <a:gd name="connsiteX8" fmla="*/ 0 w 5913437"/>
              <a:gd name="connsiteY8" fmla="*/ 140403 h 84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3437" h="842400">
                <a:moveTo>
                  <a:pt x="0" y="140403"/>
                </a:moveTo>
                <a:cubicBezTo>
                  <a:pt x="0" y="62861"/>
                  <a:pt x="62861" y="0"/>
                  <a:pt x="140403" y="0"/>
                </a:cubicBezTo>
                <a:lnTo>
                  <a:pt x="5773034" y="0"/>
                </a:lnTo>
                <a:cubicBezTo>
                  <a:pt x="5850576" y="0"/>
                  <a:pt x="5913437" y="62861"/>
                  <a:pt x="5913437" y="140403"/>
                </a:cubicBezTo>
                <a:lnTo>
                  <a:pt x="5913437" y="701997"/>
                </a:lnTo>
                <a:cubicBezTo>
                  <a:pt x="5913437" y="779539"/>
                  <a:pt x="5850576" y="842400"/>
                  <a:pt x="5773034" y="842400"/>
                </a:cubicBezTo>
                <a:lnTo>
                  <a:pt x="140403" y="842400"/>
                </a:lnTo>
                <a:cubicBezTo>
                  <a:pt x="62861" y="842400"/>
                  <a:pt x="0" y="779539"/>
                  <a:pt x="0" y="701997"/>
                </a:cubicBezTo>
                <a:lnTo>
                  <a:pt x="0" y="140403"/>
                </a:lnTo>
                <a:close/>
              </a:path>
            </a:pathLst>
          </a:custGeom>
        </p:spPr>
        <p:style>
          <a:lnRef idx="0">
            <a:schemeClr val="lt1">
              <a:hueOff val="0"/>
              <a:satOff val="0"/>
              <a:lumOff val="0"/>
              <a:alphaOff val="0"/>
            </a:schemeClr>
          </a:lnRef>
          <a:fillRef idx="3">
            <a:schemeClr val="accent2">
              <a:hueOff val="-1130992"/>
              <a:satOff val="3728"/>
              <a:lumOff val="3987"/>
              <a:alphaOff val="0"/>
            </a:schemeClr>
          </a:fillRef>
          <a:effectRef idx="2">
            <a:schemeClr val="accent2">
              <a:hueOff val="-1130992"/>
              <a:satOff val="3728"/>
              <a:lumOff val="3987"/>
              <a:alphaOff val="0"/>
            </a:schemeClr>
          </a:effectRef>
          <a:fontRef idx="minor">
            <a:schemeClr val="lt1"/>
          </a:fontRef>
        </p:style>
        <p:txBody>
          <a:bodyPr spcFirstLastPara="0" vert="horz" wrap="square" lIns="75413" tIns="75413" rIns="75413" bIns="75413" numCol="1" spcCol="1270" anchor="ctr" anchorCtr="0">
            <a:noAutofit/>
          </a:bodyPr>
          <a:lstStyle/>
          <a:p>
            <a:pPr marL="0" lvl="0" indent="0" algn="l" defTabSz="400050">
              <a:lnSpc>
                <a:spcPct val="90000"/>
              </a:lnSpc>
              <a:spcBef>
                <a:spcPct val="0"/>
              </a:spcBef>
              <a:spcAft>
                <a:spcPct val="35000"/>
              </a:spcAft>
              <a:buNone/>
            </a:pPr>
            <a:r>
              <a:rPr lang="en-US" kern="1200"/>
              <a:t>Inform new faculty within their constituent body (Senate Division or Adjunct Faculty) of the dues structure of the Senate. </a:t>
            </a:r>
          </a:p>
        </p:txBody>
      </p:sp>
      <p:sp>
        <p:nvSpPr>
          <p:cNvPr id="10" name="Freeform: Shape 9">
            <a:extLst>
              <a:ext uri="{FF2B5EF4-FFF2-40B4-BE49-F238E27FC236}">
                <a16:creationId xmlns:a16="http://schemas.microsoft.com/office/drawing/2014/main" id="{9414FBF2-C95C-42F9-ABBA-963FA09B8E84}"/>
              </a:ext>
            </a:extLst>
          </p:cNvPr>
          <p:cNvSpPr/>
          <p:nvPr/>
        </p:nvSpPr>
        <p:spPr>
          <a:xfrm>
            <a:off x="5141912" y="2892778"/>
            <a:ext cx="5913437" cy="842400"/>
          </a:xfrm>
          <a:custGeom>
            <a:avLst/>
            <a:gdLst>
              <a:gd name="connsiteX0" fmla="*/ 0 w 5913437"/>
              <a:gd name="connsiteY0" fmla="*/ 140403 h 842400"/>
              <a:gd name="connsiteX1" fmla="*/ 140403 w 5913437"/>
              <a:gd name="connsiteY1" fmla="*/ 0 h 842400"/>
              <a:gd name="connsiteX2" fmla="*/ 5773034 w 5913437"/>
              <a:gd name="connsiteY2" fmla="*/ 0 h 842400"/>
              <a:gd name="connsiteX3" fmla="*/ 5913437 w 5913437"/>
              <a:gd name="connsiteY3" fmla="*/ 140403 h 842400"/>
              <a:gd name="connsiteX4" fmla="*/ 5913437 w 5913437"/>
              <a:gd name="connsiteY4" fmla="*/ 701997 h 842400"/>
              <a:gd name="connsiteX5" fmla="*/ 5773034 w 5913437"/>
              <a:gd name="connsiteY5" fmla="*/ 842400 h 842400"/>
              <a:gd name="connsiteX6" fmla="*/ 140403 w 5913437"/>
              <a:gd name="connsiteY6" fmla="*/ 842400 h 842400"/>
              <a:gd name="connsiteX7" fmla="*/ 0 w 5913437"/>
              <a:gd name="connsiteY7" fmla="*/ 701997 h 842400"/>
              <a:gd name="connsiteX8" fmla="*/ 0 w 5913437"/>
              <a:gd name="connsiteY8" fmla="*/ 140403 h 84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3437" h="842400">
                <a:moveTo>
                  <a:pt x="0" y="140403"/>
                </a:moveTo>
                <a:cubicBezTo>
                  <a:pt x="0" y="62861"/>
                  <a:pt x="62861" y="0"/>
                  <a:pt x="140403" y="0"/>
                </a:cubicBezTo>
                <a:lnTo>
                  <a:pt x="5773034" y="0"/>
                </a:lnTo>
                <a:cubicBezTo>
                  <a:pt x="5850576" y="0"/>
                  <a:pt x="5913437" y="62861"/>
                  <a:pt x="5913437" y="140403"/>
                </a:cubicBezTo>
                <a:lnTo>
                  <a:pt x="5913437" y="701997"/>
                </a:lnTo>
                <a:cubicBezTo>
                  <a:pt x="5913437" y="779539"/>
                  <a:pt x="5850576" y="842400"/>
                  <a:pt x="5773034" y="842400"/>
                </a:cubicBezTo>
                <a:lnTo>
                  <a:pt x="140403" y="842400"/>
                </a:lnTo>
                <a:cubicBezTo>
                  <a:pt x="62861" y="842400"/>
                  <a:pt x="0" y="779539"/>
                  <a:pt x="0" y="701997"/>
                </a:cubicBezTo>
                <a:lnTo>
                  <a:pt x="0" y="140403"/>
                </a:lnTo>
                <a:close/>
              </a:path>
            </a:pathLst>
          </a:custGeom>
        </p:spPr>
        <p:style>
          <a:lnRef idx="0">
            <a:schemeClr val="lt1">
              <a:hueOff val="0"/>
              <a:satOff val="0"/>
              <a:lumOff val="0"/>
              <a:alphaOff val="0"/>
            </a:schemeClr>
          </a:lnRef>
          <a:fillRef idx="3">
            <a:schemeClr val="accent2">
              <a:hueOff val="-2261984"/>
              <a:satOff val="7457"/>
              <a:lumOff val="7974"/>
              <a:alphaOff val="0"/>
            </a:schemeClr>
          </a:fillRef>
          <a:effectRef idx="2">
            <a:schemeClr val="accent2">
              <a:hueOff val="-2261984"/>
              <a:satOff val="7457"/>
              <a:lumOff val="7974"/>
              <a:alphaOff val="0"/>
            </a:schemeClr>
          </a:effectRef>
          <a:fontRef idx="minor">
            <a:schemeClr val="lt1"/>
          </a:fontRef>
        </p:style>
        <p:txBody>
          <a:bodyPr spcFirstLastPara="0" vert="horz" wrap="square" lIns="75413" tIns="75413" rIns="75413" bIns="75413" numCol="1" spcCol="1270" anchor="ctr" anchorCtr="0">
            <a:noAutofit/>
          </a:bodyPr>
          <a:lstStyle/>
          <a:p>
            <a:pPr marL="0" lvl="0" indent="0" algn="l" defTabSz="400050">
              <a:lnSpc>
                <a:spcPct val="90000"/>
              </a:lnSpc>
              <a:spcBef>
                <a:spcPct val="0"/>
              </a:spcBef>
              <a:spcAft>
                <a:spcPct val="35000"/>
              </a:spcAft>
              <a:buNone/>
            </a:pPr>
            <a:r>
              <a:rPr lang="en-US" kern="1200"/>
              <a:t>Represent their division and/or departments during the annual faculty prioritization meeting when serving as </a:t>
            </a:r>
            <a:r>
              <a:rPr lang="en-US" b="1" i="1" u="sng" kern="1200"/>
              <a:t>Senior Senator</a:t>
            </a:r>
            <a:r>
              <a:rPr lang="en-US" kern="1200"/>
              <a:t>. </a:t>
            </a:r>
          </a:p>
        </p:txBody>
      </p:sp>
      <p:sp>
        <p:nvSpPr>
          <p:cNvPr id="12" name="Freeform: Shape 11">
            <a:extLst>
              <a:ext uri="{FF2B5EF4-FFF2-40B4-BE49-F238E27FC236}">
                <a16:creationId xmlns:a16="http://schemas.microsoft.com/office/drawing/2014/main" id="{39863E53-D981-29D3-69DD-5D4F6500328F}"/>
              </a:ext>
            </a:extLst>
          </p:cNvPr>
          <p:cNvSpPr/>
          <p:nvPr/>
        </p:nvSpPr>
        <p:spPr>
          <a:xfrm>
            <a:off x="5129815" y="3815608"/>
            <a:ext cx="5913437" cy="819720"/>
          </a:xfrm>
          <a:custGeom>
            <a:avLst/>
            <a:gdLst>
              <a:gd name="connsiteX0" fmla="*/ 0 w 5913437"/>
              <a:gd name="connsiteY0" fmla="*/ 0 h 819720"/>
              <a:gd name="connsiteX1" fmla="*/ 5913437 w 5913437"/>
              <a:gd name="connsiteY1" fmla="*/ 0 h 819720"/>
              <a:gd name="connsiteX2" fmla="*/ 5913437 w 5913437"/>
              <a:gd name="connsiteY2" fmla="*/ 819720 h 819720"/>
              <a:gd name="connsiteX3" fmla="*/ 0 w 5913437"/>
              <a:gd name="connsiteY3" fmla="*/ 819720 h 819720"/>
              <a:gd name="connsiteX4" fmla="*/ 0 w 5913437"/>
              <a:gd name="connsiteY4" fmla="*/ 0 h 81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3437" h="819720">
                <a:moveTo>
                  <a:pt x="0" y="0"/>
                </a:moveTo>
                <a:lnTo>
                  <a:pt x="5913437" y="0"/>
                </a:lnTo>
                <a:lnTo>
                  <a:pt x="5913437" y="819720"/>
                </a:lnTo>
                <a:lnTo>
                  <a:pt x="0" y="8197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775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600" kern="1200">
                <a:highlight>
                  <a:srgbClr val="FFFF00"/>
                </a:highlight>
              </a:rPr>
              <a:t>This duty may/will change as the Prioritization process has recommended changes to be presented later. </a:t>
            </a:r>
          </a:p>
          <a:p>
            <a:pPr marL="114300" lvl="1" indent="-114300" algn="l" defTabSz="622300">
              <a:lnSpc>
                <a:spcPct val="90000"/>
              </a:lnSpc>
              <a:spcBef>
                <a:spcPct val="0"/>
              </a:spcBef>
              <a:spcAft>
                <a:spcPct val="20000"/>
              </a:spcAft>
              <a:buChar char="•"/>
            </a:pPr>
            <a:r>
              <a:rPr lang="en-US" sz="1600" i="1" kern="1200"/>
              <a:t>Hold special meetings/communications with department chair(s) to prepare presentation(s) on their behalf.</a:t>
            </a:r>
            <a:endParaRPr lang="en-US" sz="1600" kern="1200"/>
          </a:p>
        </p:txBody>
      </p:sp>
      <p:sp>
        <p:nvSpPr>
          <p:cNvPr id="14" name="Freeform: Shape 13">
            <a:extLst>
              <a:ext uri="{FF2B5EF4-FFF2-40B4-BE49-F238E27FC236}">
                <a16:creationId xmlns:a16="http://schemas.microsoft.com/office/drawing/2014/main" id="{775B5D49-B96B-D18A-5E33-69D2DCAD492E}"/>
              </a:ext>
            </a:extLst>
          </p:cNvPr>
          <p:cNvSpPr/>
          <p:nvPr/>
        </p:nvSpPr>
        <p:spPr>
          <a:xfrm>
            <a:off x="5141913" y="4818450"/>
            <a:ext cx="5913437" cy="842400"/>
          </a:xfrm>
          <a:custGeom>
            <a:avLst/>
            <a:gdLst>
              <a:gd name="connsiteX0" fmla="*/ 0 w 5913437"/>
              <a:gd name="connsiteY0" fmla="*/ 140403 h 842400"/>
              <a:gd name="connsiteX1" fmla="*/ 140403 w 5913437"/>
              <a:gd name="connsiteY1" fmla="*/ 0 h 842400"/>
              <a:gd name="connsiteX2" fmla="*/ 5773034 w 5913437"/>
              <a:gd name="connsiteY2" fmla="*/ 0 h 842400"/>
              <a:gd name="connsiteX3" fmla="*/ 5913437 w 5913437"/>
              <a:gd name="connsiteY3" fmla="*/ 140403 h 842400"/>
              <a:gd name="connsiteX4" fmla="*/ 5913437 w 5913437"/>
              <a:gd name="connsiteY4" fmla="*/ 701997 h 842400"/>
              <a:gd name="connsiteX5" fmla="*/ 5773034 w 5913437"/>
              <a:gd name="connsiteY5" fmla="*/ 842400 h 842400"/>
              <a:gd name="connsiteX6" fmla="*/ 140403 w 5913437"/>
              <a:gd name="connsiteY6" fmla="*/ 842400 h 842400"/>
              <a:gd name="connsiteX7" fmla="*/ 0 w 5913437"/>
              <a:gd name="connsiteY7" fmla="*/ 701997 h 842400"/>
              <a:gd name="connsiteX8" fmla="*/ 0 w 5913437"/>
              <a:gd name="connsiteY8" fmla="*/ 140403 h 84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3437" h="842400">
                <a:moveTo>
                  <a:pt x="0" y="140403"/>
                </a:moveTo>
                <a:cubicBezTo>
                  <a:pt x="0" y="62861"/>
                  <a:pt x="62861" y="0"/>
                  <a:pt x="140403" y="0"/>
                </a:cubicBezTo>
                <a:lnTo>
                  <a:pt x="5773034" y="0"/>
                </a:lnTo>
                <a:cubicBezTo>
                  <a:pt x="5850576" y="0"/>
                  <a:pt x="5913437" y="62861"/>
                  <a:pt x="5913437" y="140403"/>
                </a:cubicBezTo>
                <a:lnTo>
                  <a:pt x="5913437" y="701997"/>
                </a:lnTo>
                <a:cubicBezTo>
                  <a:pt x="5913437" y="779539"/>
                  <a:pt x="5850576" y="842400"/>
                  <a:pt x="5773034" y="842400"/>
                </a:cubicBezTo>
                <a:lnTo>
                  <a:pt x="140403" y="842400"/>
                </a:lnTo>
                <a:cubicBezTo>
                  <a:pt x="62861" y="842400"/>
                  <a:pt x="0" y="779539"/>
                  <a:pt x="0" y="701997"/>
                </a:cubicBezTo>
                <a:lnTo>
                  <a:pt x="0" y="140403"/>
                </a:lnTo>
                <a:close/>
              </a:path>
            </a:pathLst>
          </a:custGeom>
        </p:spPr>
        <p:style>
          <a:lnRef idx="0">
            <a:schemeClr val="lt1">
              <a:hueOff val="0"/>
              <a:satOff val="0"/>
              <a:lumOff val="0"/>
              <a:alphaOff val="0"/>
            </a:schemeClr>
          </a:lnRef>
          <a:fillRef idx="3">
            <a:schemeClr val="accent2">
              <a:hueOff val="-3392975"/>
              <a:satOff val="11185"/>
              <a:lumOff val="11961"/>
              <a:alphaOff val="0"/>
            </a:schemeClr>
          </a:fillRef>
          <a:effectRef idx="2">
            <a:schemeClr val="accent2">
              <a:hueOff val="-3392975"/>
              <a:satOff val="11185"/>
              <a:lumOff val="11961"/>
              <a:alphaOff val="0"/>
            </a:schemeClr>
          </a:effectRef>
          <a:fontRef idx="minor">
            <a:schemeClr val="lt1"/>
          </a:fontRef>
        </p:style>
        <p:txBody>
          <a:bodyPr spcFirstLastPara="0" vert="horz" wrap="square" lIns="75413" tIns="75413" rIns="75413" bIns="75413" numCol="1" spcCol="1270" anchor="ctr" anchorCtr="0">
            <a:noAutofit/>
          </a:bodyPr>
          <a:lstStyle/>
          <a:p>
            <a:pPr marL="0" lvl="0" indent="0" algn="l" defTabSz="400050">
              <a:lnSpc>
                <a:spcPct val="90000"/>
              </a:lnSpc>
              <a:spcBef>
                <a:spcPct val="0"/>
              </a:spcBef>
              <a:spcAft>
                <a:spcPct val="35000"/>
              </a:spcAft>
              <a:buNone/>
            </a:pPr>
            <a:r>
              <a:rPr lang="en-US" kern="1200"/>
              <a:t>Manage their division and/or department Senate elections when serving as </a:t>
            </a:r>
            <a:r>
              <a:rPr lang="en-US" b="1" i="1" u="sng" kern="1200"/>
              <a:t>Junior Senator. </a:t>
            </a:r>
            <a:endParaRPr lang="en-US" kern="1200"/>
          </a:p>
        </p:txBody>
      </p:sp>
    </p:spTree>
    <p:extLst>
      <p:ext uri="{BB962C8B-B14F-4D97-AF65-F5344CB8AC3E}">
        <p14:creationId xmlns:p14="http://schemas.microsoft.com/office/powerpoint/2010/main" val="39782662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AutoShape 2"/>
          <p:cNvSpPr/>
          <p:nvPr/>
        </p:nvSpPr>
        <p:spPr>
          <a:xfrm flipV="1">
            <a:off x="1485900" y="1647827"/>
            <a:ext cx="9209820" cy="4761"/>
          </a:xfrm>
          <a:prstGeom prst="line">
            <a:avLst/>
          </a:prstGeom>
          <a:ln w="76200" cap="rnd">
            <a:solidFill>
              <a:srgbClr val="C00000"/>
            </a:solidFill>
            <a:prstDash val="solid"/>
            <a:headEnd type="none" w="sm" len="sm"/>
            <a:tailEnd type="none" w="sm" len="sm"/>
          </a:ln>
        </p:spPr>
      </p:sp>
      <p:sp>
        <p:nvSpPr>
          <p:cNvPr id="3" name="TextBox 3"/>
          <p:cNvSpPr txBox="1"/>
          <p:nvPr/>
        </p:nvSpPr>
        <p:spPr>
          <a:xfrm>
            <a:off x="2238375" y="657322"/>
            <a:ext cx="7715250" cy="7729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024"/>
              </a:lnSpc>
            </a:pPr>
            <a:r>
              <a:rPr lang="en-US" sz="2800">
                <a:solidFill>
                  <a:srgbClr val="FFFFFF"/>
                </a:solidFill>
                <a:latin typeface="Gill Sans MT"/>
                <a:ea typeface="Amiko Bold"/>
                <a:cs typeface="Amiko Bold"/>
                <a:sym typeface="Amiko Bold"/>
              </a:rPr>
              <a:t>Intersectionality, Race, and Social Justice (IRSJ) Advisory Group</a:t>
            </a:r>
          </a:p>
        </p:txBody>
      </p:sp>
      <p:sp>
        <p:nvSpPr>
          <p:cNvPr id="4" name="TextBox 4"/>
          <p:cNvSpPr txBox="1"/>
          <p:nvPr/>
        </p:nvSpPr>
        <p:spPr>
          <a:xfrm>
            <a:off x="2023181" y="1952341"/>
            <a:ext cx="7930444" cy="436016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45"/>
              </a:lnSpc>
            </a:pPr>
            <a:r>
              <a:rPr lang="en-US" sz="2600">
                <a:solidFill>
                  <a:srgbClr val="FFFFFF"/>
                </a:solidFill>
                <a:latin typeface="Gill Sans MT"/>
                <a:ea typeface="Amiko Bold"/>
                <a:cs typeface="Amiko Bold"/>
                <a:sym typeface="Amiko Bold"/>
              </a:rPr>
              <a:t>Purpose</a:t>
            </a:r>
            <a:endParaRPr lang="en-US" sz="2600">
              <a:solidFill>
                <a:srgbClr val="FFFFFF"/>
              </a:solidFill>
              <a:latin typeface="Gill Sans MT"/>
              <a:ea typeface="Amiko Bold"/>
              <a:cs typeface="Amiko Bold"/>
            </a:endParaRPr>
          </a:p>
          <a:p>
            <a:pPr algn="l">
              <a:lnSpc>
                <a:spcPts val="2370"/>
              </a:lnSpc>
            </a:pPr>
            <a:endParaRPr lang="en-US" sz="2600">
              <a:solidFill>
                <a:srgbClr val="FFFFFF"/>
              </a:solidFill>
              <a:latin typeface="Gill Sans MT"/>
              <a:ea typeface="Amiko Bold"/>
              <a:cs typeface="Amiko Bold"/>
            </a:endParaRPr>
          </a:p>
          <a:p>
            <a:pPr marL="281940" lvl="1" indent="-140970" algn="l">
              <a:lnSpc>
                <a:spcPts val="2370"/>
              </a:lnSpc>
              <a:buFont typeface="Arial"/>
              <a:buChar char="•"/>
            </a:pPr>
            <a:r>
              <a:rPr lang="en-US" sz="2150">
                <a:solidFill>
                  <a:srgbClr val="FFFFFF"/>
                </a:solidFill>
                <a:latin typeface="Gill Sans MT"/>
                <a:ea typeface="Amiko"/>
                <a:cs typeface="Amiko"/>
                <a:sym typeface="Amiko"/>
              </a:rPr>
              <a:t>To provide leadership and recommendations on practices, policies and procedures that support Diversity, Equity, and Inclusion (DEI) and anti-racism initiatives.  </a:t>
            </a:r>
            <a:endParaRPr lang="en-US" sz="2150">
              <a:solidFill>
                <a:srgbClr val="FFFFFF"/>
              </a:solidFill>
              <a:latin typeface="Gill Sans MT"/>
              <a:ea typeface="Amiko"/>
              <a:cs typeface="Amiko"/>
            </a:endParaRPr>
          </a:p>
          <a:p>
            <a:pPr marL="281940" lvl="1" indent="-140970" algn="l">
              <a:lnSpc>
                <a:spcPts val="2370"/>
              </a:lnSpc>
            </a:pPr>
            <a:endParaRPr lang="en-US" sz="2150">
              <a:solidFill>
                <a:srgbClr val="FFFFFF"/>
              </a:solidFill>
              <a:latin typeface="Gill Sans MT"/>
              <a:ea typeface="Amiko"/>
              <a:cs typeface="Amiko"/>
            </a:endParaRPr>
          </a:p>
          <a:p>
            <a:pPr marL="281940" lvl="1" indent="-140970" algn="l">
              <a:lnSpc>
                <a:spcPts val="2370"/>
              </a:lnSpc>
              <a:buFont typeface="Arial"/>
              <a:buChar char="•"/>
            </a:pPr>
            <a:r>
              <a:rPr lang="en-US" sz="2150">
                <a:solidFill>
                  <a:srgbClr val="FFFFFF"/>
                </a:solidFill>
                <a:latin typeface="Gill Sans MT"/>
                <a:ea typeface="Amiko"/>
                <a:cs typeface="Amiko"/>
                <a:sym typeface="Amiko"/>
              </a:rPr>
              <a:t>In collaboration with all community stake holders, this advisory group strives to proactively create and support DEI and anti-racism change impacting faculty.</a:t>
            </a:r>
            <a:endParaRPr lang="en-US" sz="2150">
              <a:solidFill>
                <a:srgbClr val="FFFFFF"/>
              </a:solidFill>
              <a:latin typeface="Gill Sans MT"/>
              <a:ea typeface="Amiko"/>
              <a:cs typeface="Amiko"/>
            </a:endParaRPr>
          </a:p>
          <a:p>
            <a:pPr algn="l">
              <a:lnSpc>
                <a:spcPts val="2370"/>
              </a:lnSpc>
            </a:pPr>
            <a:endParaRPr lang="en-US" sz="2150">
              <a:solidFill>
                <a:srgbClr val="FFFFFF"/>
              </a:solidFill>
              <a:latin typeface="Gill Sans MT"/>
              <a:ea typeface="Amiko"/>
              <a:cs typeface="Amiko"/>
            </a:endParaRPr>
          </a:p>
          <a:p>
            <a:pPr marL="140970" lvl="1">
              <a:lnSpc>
                <a:spcPts val="2370"/>
              </a:lnSpc>
            </a:pPr>
            <a:br>
              <a:rPr lang="en-US" sz="2150" i="1">
                <a:solidFill>
                  <a:srgbClr val="FFFFFF"/>
                </a:solidFill>
                <a:latin typeface="Gill Sans MT"/>
                <a:ea typeface="Amiko"/>
                <a:cs typeface="Amiko"/>
                <a:sym typeface="Amiko"/>
              </a:rPr>
            </a:br>
            <a:r>
              <a:rPr lang="en-US" sz="2150" i="1">
                <a:solidFill>
                  <a:srgbClr val="FFFFFF"/>
                </a:solidFill>
                <a:latin typeface="Gill Sans MT"/>
                <a:ea typeface="Amiko"/>
                <a:cs typeface="Amiko"/>
                <a:sym typeface="Amiko"/>
              </a:rPr>
              <a:t>The IRSJ (formerly the Racially Inclusive Advisory Group) was a</a:t>
            </a:r>
            <a:r>
              <a:rPr lang="en-US" sz="2150">
                <a:solidFill>
                  <a:srgbClr val="FFFFFF"/>
                </a:solidFill>
                <a:latin typeface="Gill Sans MT"/>
                <a:ea typeface="Amiko"/>
                <a:cs typeface="Amiko"/>
                <a:sym typeface="Amiko"/>
              </a:rPr>
              <a:t>pproved unanimously through Academic Senate Resolution </a:t>
            </a:r>
            <a:r>
              <a:rPr lang="en-US" sz="2150" u="sng">
                <a:solidFill>
                  <a:schemeClr val="bg1">
                    <a:lumMod val="95000"/>
                  </a:schemeClr>
                </a:solidFill>
                <a:latin typeface="Gill Sans MT"/>
                <a:ea typeface="Amiko"/>
                <a:cs typeface="Amiko"/>
                <a:sym typeface="Amiko"/>
                <a:hlinkClick r:id="rId2">
                  <a:extLst>
                    <a:ext uri="{A12FA001-AC4F-418D-AE19-62706E023703}">
                      <ahyp:hlinkClr xmlns:ahyp="http://schemas.microsoft.com/office/drawing/2018/hyperlinkcolor" val="tx"/>
                    </a:ext>
                  </a:extLst>
                </a:hlinkClick>
              </a:rPr>
              <a:t>FA2021 11.23.2021</a:t>
            </a:r>
            <a:r>
              <a:rPr lang="en-US" sz="2150">
                <a:solidFill>
                  <a:schemeClr val="bg1">
                    <a:lumMod val="95000"/>
                  </a:schemeClr>
                </a:solidFill>
                <a:latin typeface="Gill Sans MT"/>
                <a:ea typeface="Amiko"/>
                <a:cs typeface="Amiko"/>
                <a:sym typeface="Amiko"/>
              </a:rPr>
              <a:t> </a:t>
            </a:r>
            <a:endParaRPr lang="en-US" sz="2150">
              <a:solidFill>
                <a:schemeClr val="bg1">
                  <a:lumMod val="95000"/>
                </a:schemeClr>
              </a:solidFill>
              <a:latin typeface="Gill Sans MT"/>
              <a:ea typeface="Amiko"/>
              <a:cs typeface="Amiko"/>
            </a:endParaRPr>
          </a:p>
        </p:txBody>
      </p:sp>
    </p:spTree>
    <p:extLst>
      <p:ext uri="{BB962C8B-B14F-4D97-AF65-F5344CB8AC3E}">
        <p14:creationId xmlns:p14="http://schemas.microsoft.com/office/powerpoint/2010/main" val="16919151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AutoShape 2"/>
          <p:cNvSpPr/>
          <p:nvPr/>
        </p:nvSpPr>
        <p:spPr>
          <a:xfrm flipV="1">
            <a:off x="1355891" y="1144336"/>
            <a:ext cx="9230639" cy="4761"/>
          </a:xfrm>
          <a:prstGeom prst="line">
            <a:avLst/>
          </a:prstGeom>
          <a:ln w="76200" cap="rnd">
            <a:solidFill>
              <a:srgbClr val="C00000"/>
            </a:solidFill>
            <a:prstDash val="solid"/>
            <a:headEnd type="none" w="sm" len="sm"/>
            <a:tailEnd type="none" w="sm" len="sm"/>
          </a:ln>
        </p:spPr>
      </p:sp>
      <p:sp>
        <p:nvSpPr>
          <p:cNvPr id="3" name="TextBox 3"/>
          <p:cNvSpPr txBox="1"/>
          <p:nvPr/>
        </p:nvSpPr>
        <p:spPr>
          <a:xfrm>
            <a:off x="1848345" y="471235"/>
            <a:ext cx="7715250" cy="4572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600"/>
              </a:lnSpc>
            </a:pPr>
            <a:r>
              <a:rPr lang="en-US" sz="3300">
                <a:solidFill>
                  <a:srgbClr val="FFFFFF"/>
                </a:solidFill>
                <a:latin typeface="Gill Sans MT"/>
                <a:ea typeface="Amiko Bold"/>
                <a:cs typeface="Amiko Bold"/>
                <a:sym typeface="Amiko Bold"/>
              </a:rPr>
              <a:t>IRSJ Goals</a:t>
            </a:r>
            <a:endParaRPr lang="en-US" sz="3300">
              <a:solidFill>
                <a:srgbClr val="FFFFFF"/>
              </a:solidFill>
              <a:latin typeface="Gill Sans MT"/>
              <a:ea typeface="Amiko Bold"/>
              <a:cs typeface="Amiko Bold"/>
            </a:endParaRPr>
          </a:p>
        </p:txBody>
      </p:sp>
      <p:sp>
        <p:nvSpPr>
          <p:cNvPr id="4" name="TextBox 4"/>
          <p:cNvSpPr txBox="1"/>
          <p:nvPr/>
        </p:nvSpPr>
        <p:spPr>
          <a:xfrm>
            <a:off x="2108365" y="1384046"/>
            <a:ext cx="7715250" cy="48346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74320" lvl="1" indent="-137160">
              <a:lnSpc>
                <a:spcPts val="2303"/>
              </a:lnSpc>
              <a:buFont typeface="Arial"/>
              <a:buChar char="•"/>
            </a:pPr>
            <a:r>
              <a:rPr lang="en-US" sz="2100" b="1">
                <a:solidFill>
                  <a:srgbClr val="FFFFFF"/>
                </a:solidFill>
                <a:latin typeface="Gill Sans MT"/>
                <a:ea typeface="Amiko Bold"/>
                <a:cs typeface="Amiko Bold"/>
                <a:sym typeface="Amiko Bold"/>
              </a:rPr>
              <a:t>Discover and learn to operate and lead in ways that promote a campus climate that aligns with our anti-oppression resolution.</a:t>
            </a:r>
            <a:r>
              <a:rPr lang="en-US" sz="2100">
                <a:solidFill>
                  <a:srgbClr val="FFFFFF"/>
                </a:solidFill>
                <a:latin typeface="Gill Sans MT"/>
                <a:ea typeface="Amiko Bold"/>
                <a:cs typeface="Amiko Bold"/>
                <a:sym typeface="Amiko Bold"/>
              </a:rPr>
              <a:t> </a:t>
            </a:r>
            <a:br>
              <a:rPr lang="en-US" sz="2100">
                <a:solidFill>
                  <a:srgbClr val="FFFFFF"/>
                </a:solidFill>
                <a:latin typeface="Gill Sans MT"/>
                <a:ea typeface="Amiko Bold"/>
                <a:cs typeface="Amiko Bold"/>
                <a:sym typeface="Amiko Bold"/>
              </a:rPr>
            </a:br>
            <a:endParaRPr lang="en-US" sz="2100">
              <a:solidFill>
                <a:srgbClr val="FFFFFF"/>
              </a:solidFill>
              <a:latin typeface="Gill Sans MT"/>
              <a:ea typeface="Amiko Bold"/>
              <a:cs typeface="Amiko Bold"/>
            </a:endParaRPr>
          </a:p>
          <a:p>
            <a:pPr marL="920750" lvl="2" indent="-306705" algn="l">
              <a:lnSpc>
                <a:spcPts val="2303"/>
              </a:lnSpc>
              <a:buFont typeface="Arial"/>
              <a:buChar char="⚬"/>
            </a:pPr>
            <a:r>
              <a:rPr lang="en-US" sz="2100">
                <a:solidFill>
                  <a:srgbClr val="FFFFFF"/>
                </a:solidFill>
                <a:latin typeface="Gill Sans MT"/>
                <a:ea typeface="Amiko"/>
                <a:cs typeface="Amiko"/>
                <a:sym typeface="Amiko"/>
              </a:rPr>
              <a:t>This includes examining not only the individual/collective behaviors but also faculty structures, bylaws, and culture. </a:t>
            </a:r>
            <a:endParaRPr lang="en-US" sz="2100">
              <a:solidFill>
                <a:srgbClr val="FFFFFF"/>
              </a:solidFill>
              <a:latin typeface="Gill Sans MT"/>
              <a:ea typeface="Amiko"/>
              <a:cs typeface="Amiko"/>
            </a:endParaRPr>
          </a:p>
          <a:p>
            <a:pPr algn="l">
              <a:lnSpc>
                <a:spcPts val="1944"/>
              </a:lnSpc>
            </a:pPr>
            <a:endParaRPr lang="en-US" sz="2100">
              <a:solidFill>
                <a:srgbClr val="FFFFFF"/>
              </a:solidFill>
              <a:latin typeface="Gill Sans MT"/>
              <a:ea typeface="Amiko"/>
              <a:cs typeface="Amiko"/>
            </a:endParaRPr>
          </a:p>
          <a:p>
            <a:pPr marL="265430" lvl="1" indent="-132715">
              <a:lnSpc>
                <a:spcPts val="2231"/>
              </a:lnSpc>
              <a:buFont typeface="Arial"/>
              <a:buChar char="•"/>
            </a:pPr>
            <a:r>
              <a:rPr lang="en-US" sz="2050" b="1">
                <a:solidFill>
                  <a:srgbClr val="FFFFFF"/>
                </a:solidFill>
                <a:latin typeface="Gill Sans MT"/>
                <a:ea typeface="Amiko Bold"/>
                <a:cs typeface="Amiko Bold"/>
                <a:sym typeface="Amiko Bold"/>
              </a:rPr>
              <a:t>Increase faculty self-awareness in order to understand experiences of colleagues and address past instances of offensive behavior within leadership structures and how to proceed moving forward.</a:t>
            </a:r>
            <a:r>
              <a:rPr lang="en-US" sz="2050" b="1">
                <a:solidFill>
                  <a:srgbClr val="FFFFFF"/>
                </a:solidFill>
                <a:latin typeface="Gill Sans MT"/>
                <a:ea typeface="Amiko"/>
                <a:cs typeface="Amiko"/>
                <a:sym typeface="Amiko"/>
              </a:rPr>
              <a:t> </a:t>
            </a:r>
            <a:br>
              <a:rPr lang="en-US" sz="2050">
                <a:solidFill>
                  <a:srgbClr val="FFFFFF"/>
                </a:solidFill>
                <a:latin typeface="Gill Sans MT"/>
                <a:ea typeface="Amiko"/>
                <a:cs typeface="Amiko"/>
                <a:sym typeface="Amiko"/>
              </a:rPr>
            </a:br>
            <a:endParaRPr lang="en-US" sz="2050">
              <a:solidFill>
                <a:srgbClr val="FFFFFF"/>
              </a:solidFill>
              <a:latin typeface="Gill Sans MT"/>
              <a:ea typeface="Amiko"/>
              <a:cs typeface="Amiko"/>
            </a:endParaRPr>
          </a:p>
          <a:p>
            <a:pPr marL="892175" lvl="2" indent="-297180" algn="l">
              <a:lnSpc>
                <a:spcPts val="2231"/>
              </a:lnSpc>
              <a:buFont typeface="Arial"/>
              <a:buChar char="⚬"/>
            </a:pPr>
            <a:r>
              <a:rPr lang="en-US" sz="2050">
                <a:solidFill>
                  <a:srgbClr val="FFFFFF"/>
                </a:solidFill>
                <a:latin typeface="Gill Sans MT"/>
                <a:ea typeface="Amiko"/>
                <a:cs typeface="Amiko"/>
                <a:sym typeface="Amiko"/>
              </a:rPr>
              <a:t>Specifically, this includes the need to name and identify examples of sexist, racist, and other forms of offensive/oppressive behavior and put into place best practices to eliminate, prevent, eradicate them moving forward (i.e. making recommendations of topics for the Courageous Leadership Institute, etc.). </a:t>
            </a:r>
            <a:endParaRPr lang="en-US" sz="2050">
              <a:solidFill>
                <a:srgbClr val="FFFFFF"/>
              </a:solidFill>
              <a:latin typeface="Gill Sans MT"/>
              <a:ea typeface="Amiko"/>
              <a:cs typeface="Amiko"/>
            </a:endParaRPr>
          </a:p>
        </p:txBody>
      </p:sp>
      <p:sp>
        <p:nvSpPr>
          <p:cNvPr id="5" name="TextBox 5"/>
          <p:cNvSpPr txBox="1"/>
          <p:nvPr/>
        </p:nvSpPr>
        <p:spPr>
          <a:xfrm>
            <a:off x="8067675" y="6392864"/>
            <a:ext cx="1885950" cy="13625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lnSpc>
                <a:spcPts val="1079"/>
              </a:lnSpc>
            </a:pPr>
            <a:r>
              <a:rPr lang="en-US" sz="899" spc="8">
                <a:solidFill>
                  <a:srgbClr val="898989"/>
                </a:solidFill>
                <a:latin typeface="TT Rounds Condensed"/>
                <a:ea typeface="TT Rounds Condensed"/>
                <a:cs typeface="TT Rounds Condensed"/>
                <a:sym typeface="TT Rounds Condensed"/>
              </a:rPr>
              <a:t>2</a:t>
            </a:r>
          </a:p>
        </p:txBody>
      </p:sp>
    </p:spTree>
    <p:extLst>
      <p:ext uri="{BB962C8B-B14F-4D97-AF65-F5344CB8AC3E}">
        <p14:creationId xmlns:p14="http://schemas.microsoft.com/office/powerpoint/2010/main" val="7723694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AutoShape 2"/>
          <p:cNvSpPr/>
          <p:nvPr/>
        </p:nvSpPr>
        <p:spPr>
          <a:xfrm flipV="1">
            <a:off x="1485901" y="1647827"/>
            <a:ext cx="9230639" cy="4761"/>
          </a:xfrm>
          <a:prstGeom prst="line">
            <a:avLst/>
          </a:prstGeom>
          <a:ln w="76200" cap="rnd">
            <a:solidFill>
              <a:srgbClr val="C00000"/>
            </a:solidFill>
            <a:prstDash val="solid"/>
            <a:headEnd type="none" w="sm" len="sm"/>
            <a:tailEnd type="none" w="sm" len="sm"/>
          </a:ln>
        </p:spPr>
      </p:sp>
      <p:sp>
        <p:nvSpPr>
          <p:cNvPr id="3" name="TextBox 3"/>
          <p:cNvSpPr txBox="1"/>
          <p:nvPr/>
        </p:nvSpPr>
        <p:spPr>
          <a:xfrm>
            <a:off x="1978355" y="974727"/>
            <a:ext cx="7715250" cy="4572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600"/>
              </a:lnSpc>
            </a:pPr>
            <a:r>
              <a:rPr lang="en-US" sz="3300">
                <a:solidFill>
                  <a:srgbClr val="FFFFFF"/>
                </a:solidFill>
                <a:latin typeface="Gill Sans MT"/>
                <a:ea typeface="Amiko Bold"/>
                <a:cs typeface="Amiko Bold"/>
                <a:sym typeface="Amiko Bold"/>
              </a:rPr>
              <a:t>IRSJ Goals </a:t>
            </a:r>
            <a:r>
              <a:rPr lang="en-US" sz="3300">
                <a:solidFill>
                  <a:srgbClr val="FFFFFF"/>
                </a:solidFill>
                <a:latin typeface="Gill Sans MT"/>
                <a:ea typeface="Amiko"/>
                <a:cs typeface="Amiko"/>
                <a:sym typeface="Amiko"/>
              </a:rPr>
              <a:t>(Cont.) </a:t>
            </a:r>
            <a:endParaRPr lang="en-US" sz="3300">
              <a:solidFill>
                <a:srgbClr val="FFFFFF"/>
              </a:solidFill>
              <a:latin typeface="Gill Sans MT"/>
              <a:ea typeface="Amiko"/>
              <a:cs typeface="Amiko"/>
            </a:endParaRPr>
          </a:p>
        </p:txBody>
      </p:sp>
      <p:sp>
        <p:nvSpPr>
          <p:cNvPr id="4" name="TextBox 4"/>
          <p:cNvSpPr txBox="1"/>
          <p:nvPr/>
        </p:nvSpPr>
        <p:spPr>
          <a:xfrm>
            <a:off x="1485900" y="2147062"/>
            <a:ext cx="8387587" cy="26673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518160" lvl="1" indent="-259080">
              <a:lnSpc>
                <a:spcPts val="2592"/>
              </a:lnSpc>
              <a:buFont typeface="Arial"/>
              <a:buChar char="•"/>
            </a:pPr>
            <a:r>
              <a:rPr lang="en-US" sz="2400">
                <a:solidFill>
                  <a:srgbClr val="FFFFFF"/>
                </a:solidFill>
                <a:latin typeface="Gill Sans MT"/>
                <a:ea typeface="Amiko"/>
                <a:cs typeface="Amiko"/>
                <a:sym typeface="Amiko"/>
              </a:rPr>
              <a:t>Demonstrate the skills and knowledge to be able to facilitate inclusive/safe meetings including facilitating difficult conversations, identifying the nuances, managing emotion, observing verbal and non-verbal communication, with the goal to eradicate racism, sexism, and other forms of oppression from our meeting spaces and institution.</a:t>
            </a:r>
            <a:br>
              <a:rPr lang="en-US" sz="2400">
                <a:solidFill>
                  <a:srgbClr val="FFFFFF"/>
                </a:solidFill>
                <a:latin typeface="Gill Sans MT"/>
                <a:ea typeface="Amiko"/>
                <a:cs typeface="Amiko"/>
                <a:sym typeface="Amiko"/>
              </a:rPr>
            </a:br>
            <a:endParaRPr lang="en-US" sz="2400">
              <a:solidFill>
                <a:srgbClr val="FFFFFF"/>
              </a:solidFill>
              <a:latin typeface="Gill Sans MT"/>
              <a:ea typeface="Amiko"/>
              <a:cs typeface="Amiko"/>
            </a:endParaRPr>
          </a:p>
          <a:p>
            <a:pPr marL="1036320" lvl="2" indent="-345440" algn="l">
              <a:lnSpc>
                <a:spcPts val="2592"/>
              </a:lnSpc>
              <a:buFont typeface="Arial"/>
              <a:buChar char="⚬"/>
            </a:pPr>
            <a:r>
              <a:rPr lang="en-US" sz="2400">
                <a:solidFill>
                  <a:srgbClr val="FFFFFF"/>
                </a:solidFill>
                <a:latin typeface="Gill Sans MT"/>
                <a:ea typeface="Amiko Bold"/>
                <a:cs typeface="Amiko Bold"/>
                <a:sym typeface="Amiko Bold"/>
              </a:rPr>
              <a:t>IRSJ’s shared leadership model</a:t>
            </a:r>
            <a:endParaRPr lang="en-US" sz="2400">
              <a:solidFill>
                <a:srgbClr val="FFFFFF"/>
              </a:solidFill>
              <a:latin typeface="Gill Sans MT"/>
              <a:ea typeface="Amiko Bold"/>
              <a:cs typeface="Amiko Bold"/>
            </a:endParaRPr>
          </a:p>
        </p:txBody>
      </p:sp>
    </p:spTree>
    <p:extLst>
      <p:ext uri="{BB962C8B-B14F-4D97-AF65-F5344CB8AC3E}">
        <p14:creationId xmlns:p14="http://schemas.microsoft.com/office/powerpoint/2010/main" val="18822766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AutoShape 2"/>
          <p:cNvSpPr/>
          <p:nvPr/>
        </p:nvSpPr>
        <p:spPr>
          <a:xfrm flipV="1">
            <a:off x="1485901" y="1647827"/>
            <a:ext cx="9230639" cy="4761"/>
          </a:xfrm>
          <a:prstGeom prst="line">
            <a:avLst/>
          </a:prstGeom>
          <a:ln w="76200" cap="rnd">
            <a:solidFill>
              <a:srgbClr val="C00000"/>
            </a:solidFill>
            <a:prstDash val="solid"/>
            <a:headEnd type="none" w="sm" len="sm"/>
            <a:tailEnd type="none" w="sm" len="sm"/>
          </a:ln>
        </p:spPr>
      </p:sp>
      <p:sp>
        <p:nvSpPr>
          <p:cNvPr id="3" name="TextBox 3"/>
          <p:cNvSpPr txBox="1"/>
          <p:nvPr/>
        </p:nvSpPr>
        <p:spPr>
          <a:xfrm>
            <a:off x="1978355" y="749302"/>
            <a:ext cx="7715250" cy="4616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600"/>
              </a:lnSpc>
            </a:pPr>
            <a:r>
              <a:rPr lang="en-US" sz="3300">
                <a:solidFill>
                  <a:srgbClr val="FFFFFF"/>
                </a:solidFill>
                <a:latin typeface="Gill Sans MT"/>
                <a:ea typeface="Amiko Bold"/>
                <a:cs typeface="Amiko Bold"/>
                <a:sym typeface="Amiko Bold"/>
              </a:rPr>
              <a:t>2023-2024 Areas of Focus &amp; Achievements</a:t>
            </a:r>
            <a:endParaRPr lang="en-US" sz="3300">
              <a:solidFill>
                <a:srgbClr val="FFFFFF"/>
              </a:solidFill>
              <a:latin typeface="Gill Sans MT"/>
              <a:ea typeface="Amiko Bold"/>
              <a:cs typeface="Amiko Bold"/>
            </a:endParaRPr>
          </a:p>
        </p:txBody>
      </p:sp>
      <p:sp>
        <p:nvSpPr>
          <p:cNvPr id="4" name="TextBox 4"/>
          <p:cNvSpPr txBox="1"/>
          <p:nvPr/>
        </p:nvSpPr>
        <p:spPr>
          <a:xfrm>
            <a:off x="1485900" y="2134362"/>
            <a:ext cx="8387587" cy="359072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02590" lvl="1" indent="-201295" algn="l">
              <a:lnSpc>
                <a:spcPts val="2015"/>
              </a:lnSpc>
              <a:buFont typeface="Arial"/>
              <a:buChar char="•"/>
            </a:pPr>
            <a:r>
              <a:rPr lang="en-US" sz="1850">
                <a:solidFill>
                  <a:srgbClr val="FFFFFF"/>
                </a:solidFill>
                <a:latin typeface="Gill Sans MT"/>
                <a:ea typeface="Amiko"/>
                <a:cs typeface="Amiko"/>
                <a:sym typeface="Amiko"/>
              </a:rPr>
              <a:t>Formalized recommendations for a more equitable, accessible, and transparent process for requesting Academic Senate meeting agenda items </a:t>
            </a:r>
            <a:endParaRPr lang="en-US" sz="1850">
              <a:latin typeface="Gill Sans MT"/>
            </a:endParaRPr>
          </a:p>
          <a:p>
            <a:pPr algn="l">
              <a:lnSpc>
                <a:spcPts val="2015"/>
              </a:lnSpc>
            </a:pPr>
            <a:endParaRPr lang="en-US" sz="1850">
              <a:solidFill>
                <a:srgbClr val="FFFFFF"/>
              </a:solidFill>
              <a:latin typeface="Gill Sans MT"/>
              <a:ea typeface="Amiko"/>
              <a:cs typeface="Amiko"/>
            </a:endParaRPr>
          </a:p>
          <a:p>
            <a:pPr marL="402590" lvl="1" indent="-201295" algn="l">
              <a:lnSpc>
                <a:spcPts val="2015"/>
              </a:lnSpc>
              <a:buFont typeface="Arial"/>
              <a:buChar char="•"/>
            </a:pPr>
            <a:r>
              <a:rPr lang="en-US" sz="1850">
                <a:solidFill>
                  <a:srgbClr val="FFFFFF"/>
                </a:solidFill>
                <a:latin typeface="Gill Sans MT"/>
                <a:ea typeface="Amiko"/>
                <a:cs typeface="Amiko"/>
                <a:sym typeface="Amiko"/>
              </a:rPr>
              <a:t>Implemented the </a:t>
            </a:r>
            <a:r>
              <a:rPr lang="en-US" sz="1850">
                <a:solidFill>
                  <a:srgbClr val="FFFFFF"/>
                </a:solidFill>
                <a:latin typeface="Gill Sans MT"/>
                <a:ea typeface="Amiko Bold"/>
                <a:cs typeface="Amiko Bold"/>
                <a:sym typeface="Amiko Bold"/>
              </a:rPr>
              <a:t>SAC Courageous Leadership Institute</a:t>
            </a:r>
            <a:endParaRPr lang="en-US" sz="1850">
              <a:solidFill>
                <a:srgbClr val="FFFFFF"/>
              </a:solidFill>
              <a:latin typeface="Gill Sans MT"/>
              <a:ea typeface="Amiko Bold"/>
              <a:cs typeface="Amiko Bold"/>
            </a:endParaRPr>
          </a:p>
          <a:p>
            <a:pPr algn="l">
              <a:lnSpc>
                <a:spcPts val="2015"/>
              </a:lnSpc>
            </a:pPr>
            <a:endParaRPr lang="en-US" sz="1850">
              <a:solidFill>
                <a:srgbClr val="FFFFFF"/>
              </a:solidFill>
              <a:latin typeface="Gill Sans MT"/>
              <a:ea typeface="Amiko Bold"/>
              <a:cs typeface="Amiko Bold"/>
            </a:endParaRPr>
          </a:p>
          <a:p>
            <a:pPr marL="402590" lvl="1" indent="-201295">
              <a:lnSpc>
                <a:spcPts val="2015"/>
              </a:lnSpc>
              <a:buFont typeface="Arial"/>
              <a:buChar char="•"/>
            </a:pPr>
            <a:r>
              <a:rPr lang="en-US" sz="1850">
                <a:solidFill>
                  <a:srgbClr val="FFFFFF"/>
                </a:solidFill>
                <a:latin typeface="Gill Sans MT"/>
                <a:ea typeface="Amiko"/>
                <a:cs typeface="Amiko"/>
                <a:sym typeface="Amiko"/>
              </a:rPr>
              <a:t>Advised on Land Acknowledgement practices campus wide</a:t>
            </a:r>
            <a:endParaRPr lang="en-US" sz="1850">
              <a:solidFill>
                <a:srgbClr val="FFFFFF"/>
              </a:solidFill>
              <a:latin typeface="Gill Sans MT"/>
              <a:ea typeface="Amiko"/>
              <a:cs typeface="Amiko"/>
            </a:endParaRPr>
          </a:p>
          <a:p>
            <a:pPr algn="l">
              <a:lnSpc>
                <a:spcPts val="2015"/>
              </a:lnSpc>
            </a:pPr>
            <a:endParaRPr lang="en-US" sz="1850">
              <a:solidFill>
                <a:srgbClr val="FFFFFF"/>
              </a:solidFill>
              <a:latin typeface="Gill Sans MT"/>
              <a:ea typeface="Amiko"/>
              <a:cs typeface="Amiko"/>
            </a:endParaRPr>
          </a:p>
          <a:p>
            <a:pPr marL="402590" lvl="1" indent="-201295" algn="l">
              <a:lnSpc>
                <a:spcPts val="2015"/>
              </a:lnSpc>
              <a:buFont typeface="Arial"/>
              <a:buChar char="•"/>
            </a:pPr>
            <a:r>
              <a:rPr lang="en-US" sz="1850">
                <a:solidFill>
                  <a:srgbClr val="FFFFFF"/>
                </a:solidFill>
                <a:latin typeface="Gill Sans MT"/>
                <a:ea typeface="Amiko"/>
                <a:cs typeface="Amiko"/>
                <a:sym typeface="Amiko"/>
              </a:rPr>
              <a:t>Authored </a:t>
            </a:r>
            <a:r>
              <a:rPr lang="en-US" sz="1850" u="sng">
                <a:solidFill>
                  <a:schemeClr val="bg1">
                    <a:lumMod val="95000"/>
                  </a:schemeClr>
                </a:solidFill>
                <a:latin typeface="Gill Sans MT"/>
                <a:ea typeface="Amiko Bold"/>
                <a:cs typeface="Amiko Bold"/>
                <a:sym typeface="Amiko Bold"/>
                <a:hlinkClick r:id="rId2">
                  <a:extLst>
                    <a:ext uri="{A12FA001-AC4F-418D-AE19-62706E023703}">
                      <ahyp:hlinkClr xmlns:ahyp="http://schemas.microsoft.com/office/drawing/2018/hyperlinkcolor" val="tx"/>
                    </a:ext>
                  </a:extLst>
                </a:hlinkClick>
              </a:rPr>
              <a:t>Resolution S2024.05</a:t>
            </a:r>
            <a:r>
              <a:rPr lang="en-US" sz="1850">
                <a:solidFill>
                  <a:srgbClr val="FFFFFF"/>
                </a:solidFill>
                <a:latin typeface="Gill Sans MT"/>
                <a:ea typeface="Amiko Bold"/>
                <a:cs typeface="Amiko Bold"/>
                <a:sym typeface="Amiko Bold"/>
              </a:rPr>
              <a:t> </a:t>
            </a:r>
            <a:r>
              <a:rPr lang="en-US" sz="1850">
                <a:solidFill>
                  <a:srgbClr val="FFFFFF"/>
                </a:solidFill>
                <a:latin typeface="Gill Sans MT"/>
                <a:ea typeface="Amiko"/>
                <a:cs typeface="Amiko"/>
                <a:sym typeface="Amiko"/>
              </a:rPr>
              <a:t>Support the Offering and Maintaining of Santa Ana College Native History Courses  (approved with acclimation!)</a:t>
            </a:r>
            <a:endParaRPr lang="en-US" sz="1850">
              <a:solidFill>
                <a:srgbClr val="FFFFFF"/>
              </a:solidFill>
              <a:latin typeface="Gill Sans MT"/>
              <a:ea typeface="Amiko"/>
              <a:cs typeface="Amiko"/>
            </a:endParaRPr>
          </a:p>
          <a:p>
            <a:pPr algn="l">
              <a:lnSpc>
                <a:spcPts val="2015"/>
              </a:lnSpc>
            </a:pPr>
            <a:endParaRPr lang="en-US" sz="1850">
              <a:solidFill>
                <a:srgbClr val="FFFFFF"/>
              </a:solidFill>
              <a:latin typeface="Gill Sans MT"/>
              <a:ea typeface="Amiko"/>
              <a:cs typeface="Amiko"/>
            </a:endParaRPr>
          </a:p>
          <a:p>
            <a:pPr marL="402590" lvl="1" indent="-201295">
              <a:lnSpc>
                <a:spcPts val="2015"/>
              </a:lnSpc>
              <a:buFont typeface="Arial"/>
              <a:buChar char="•"/>
            </a:pPr>
            <a:r>
              <a:rPr lang="en-US" sz="1850">
                <a:solidFill>
                  <a:srgbClr val="FFFFFF"/>
                </a:solidFill>
                <a:latin typeface="Gill Sans MT"/>
                <a:ea typeface="Amiko"/>
                <a:cs typeface="Amiko"/>
                <a:sym typeface="Amiko"/>
              </a:rPr>
              <a:t>Advocated for accessible campus event email announcements and promotional materials</a:t>
            </a:r>
            <a:endParaRPr lang="en-US" sz="1850">
              <a:solidFill>
                <a:srgbClr val="FFFFFF"/>
              </a:solidFill>
              <a:latin typeface="Gill Sans MT"/>
              <a:ea typeface="Amiko"/>
              <a:cs typeface="Amiko"/>
            </a:endParaRPr>
          </a:p>
          <a:p>
            <a:pPr algn="l">
              <a:lnSpc>
                <a:spcPts val="2015"/>
              </a:lnSpc>
            </a:pPr>
            <a:endParaRPr lang="en-US" sz="1850">
              <a:solidFill>
                <a:srgbClr val="FFFFFF"/>
              </a:solidFill>
              <a:latin typeface="Gill Sans MT"/>
              <a:ea typeface="Amiko"/>
              <a:cs typeface="Amiko"/>
            </a:endParaRPr>
          </a:p>
          <a:p>
            <a:pPr marL="402590" lvl="1" indent="-201295" algn="l">
              <a:lnSpc>
                <a:spcPts val="2015"/>
              </a:lnSpc>
              <a:buFont typeface="Arial"/>
              <a:buChar char="•"/>
            </a:pPr>
            <a:r>
              <a:rPr lang="en-US" sz="1850">
                <a:solidFill>
                  <a:srgbClr val="FFFFFF"/>
                </a:solidFill>
                <a:latin typeface="Gill Sans MT"/>
                <a:ea typeface="Amiko"/>
                <a:cs typeface="Amiko"/>
                <a:sym typeface="Amiko"/>
              </a:rPr>
              <a:t>IRSJ members served on AS Bylaws committee</a:t>
            </a:r>
            <a:endParaRPr lang="en-US" sz="1850">
              <a:solidFill>
                <a:srgbClr val="FFFFFF"/>
              </a:solidFill>
              <a:latin typeface="Gill Sans MT"/>
              <a:ea typeface="Amiko"/>
              <a:cs typeface="Amiko"/>
            </a:endParaRPr>
          </a:p>
        </p:txBody>
      </p:sp>
    </p:spTree>
    <p:extLst>
      <p:ext uri="{BB962C8B-B14F-4D97-AF65-F5344CB8AC3E}">
        <p14:creationId xmlns:p14="http://schemas.microsoft.com/office/powerpoint/2010/main" val="32157262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AutoShape 2"/>
          <p:cNvSpPr/>
          <p:nvPr/>
        </p:nvSpPr>
        <p:spPr>
          <a:xfrm>
            <a:off x="1485900" y="1652588"/>
            <a:ext cx="9231041" cy="0"/>
          </a:xfrm>
          <a:prstGeom prst="line">
            <a:avLst/>
          </a:prstGeom>
          <a:ln w="76200" cap="rnd">
            <a:solidFill>
              <a:srgbClr val="C00000"/>
            </a:solidFill>
            <a:prstDash val="solid"/>
            <a:headEnd type="none" w="sm" len="sm"/>
            <a:tailEnd type="none" w="sm" len="sm"/>
          </a:ln>
        </p:spPr>
      </p:sp>
      <p:sp>
        <p:nvSpPr>
          <p:cNvPr id="3" name="TextBox 3"/>
          <p:cNvSpPr txBox="1"/>
          <p:nvPr/>
        </p:nvSpPr>
        <p:spPr>
          <a:xfrm>
            <a:off x="2238375" y="794101"/>
            <a:ext cx="7715250" cy="5057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888"/>
              </a:lnSpc>
            </a:pPr>
            <a:r>
              <a:rPr lang="en-US" sz="3600">
                <a:solidFill>
                  <a:srgbClr val="FFFFFF"/>
                </a:solidFill>
                <a:latin typeface="Gill Sans MT"/>
                <a:ea typeface="Amiko Bold"/>
                <a:cs typeface="Amiko Bold"/>
                <a:sym typeface="Amiko Bold"/>
              </a:rPr>
              <a:t>Get Involved!</a:t>
            </a:r>
            <a:endParaRPr lang="en-US" sz="3600">
              <a:solidFill>
                <a:srgbClr val="FFFFFF"/>
              </a:solidFill>
              <a:latin typeface="Gill Sans MT"/>
              <a:ea typeface="Amiko Bold"/>
              <a:cs typeface="Amiko Bold"/>
            </a:endParaRPr>
          </a:p>
        </p:txBody>
      </p:sp>
      <p:sp>
        <p:nvSpPr>
          <p:cNvPr id="4" name="TextBox 4"/>
          <p:cNvSpPr txBox="1"/>
          <p:nvPr/>
        </p:nvSpPr>
        <p:spPr>
          <a:xfrm>
            <a:off x="2637141" y="1900237"/>
            <a:ext cx="6999912" cy="44499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519"/>
              </a:lnSpc>
            </a:pPr>
            <a:endParaRPr lang="en-US" sz="800">
              <a:latin typeface="Gill Sans MT"/>
            </a:endParaRPr>
          </a:p>
          <a:p>
            <a:pPr marL="299720" lvl="1" indent="-149860" algn="l">
              <a:lnSpc>
                <a:spcPts val="2519"/>
              </a:lnSpc>
              <a:buFont typeface="Arial"/>
              <a:buChar char="•"/>
            </a:pPr>
            <a:r>
              <a:rPr lang="en-US" sz="2300">
                <a:solidFill>
                  <a:srgbClr val="FFFFFF"/>
                </a:solidFill>
                <a:latin typeface="Gill Sans MT"/>
                <a:ea typeface="Amiko"/>
                <a:cs typeface="Amiko"/>
                <a:sym typeface="Amiko"/>
              </a:rPr>
              <a:t>Monthly meetings during fall and spring semesters</a:t>
            </a:r>
            <a:endParaRPr lang="en-US" sz="2300">
              <a:solidFill>
                <a:srgbClr val="FFFFFF"/>
              </a:solidFill>
              <a:latin typeface="Gill Sans MT"/>
              <a:ea typeface="Amiko"/>
              <a:cs typeface="Amiko"/>
            </a:endParaRPr>
          </a:p>
          <a:p>
            <a:pPr marL="699770" lvl="2" indent="-233045" algn="l">
              <a:lnSpc>
                <a:spcPts val="2519"/>
              </a:lnSpc>
              <a:buFont typeface="Arial"/>
              <a:buChar char="⚬"/>
            </a:pPr>
            <a:r>
              <a:rPr lang="en-US" sz="2300">
                <a:solidFill>
                  <a:srgbClr val="FFFFFF"/>
                </a:solidFill>
                <a:latin typeface="Gill Sans MT"/>
                <a:ea typeface="Amiko"/>
                <a:cs typeface="Amiko"/>
                <a:sym typeface="Amiko"/>
              </a:rPr>
              <a:t>Fall meeting times TBD</a:t>
            </a:r>
            <a:endParaRPr lang="en-US" sz="2300">
              <a:solidFill>
                <a:srgbClr val="FFFFFF"/>
              </a:solidFill>
              <a:latin typeface="Gill Sans MT"/>
              <a:ea typeface="Amiko"/>
              <a:cs typeface="Amiko"/>
            </a:endParaRPr>
          </a:p>
          <a:p>
            <a:pPr marL="699770" lvl="2" indent="-233045" algn="l">
              <a:lnSpc>
                <a:spcPts val="2519"/>
              </a:lnSpc>
              <a:buFont typeface="Arial"/>
              <a:buChar char="⚬"/>
            </a:pPr>
            <a:r>
              <a:rPr lang="en-US" sz="2300">
                <a:solidFill>
                  <a:srgbClr val="FFFFFF"/>
                </a:solidFill>
                <a:latin typeface="Gill Sans MT"/>
                <a:ea typeface="Amiko"/>
                <a:cs typeface="Amiko"/>
                <a:sym typeface="Amiko"/>
              </a:rPr>
              <a:t>Meetings typically run 1.5 hours</a:t>
            </a:r>
            <a:endParaRPr lang="en-US" sz="2300">
              <a:solidFill>
                <a:srgbClr val="FFFFFF"/>
              </a:solidFill>
              <a:latin typeface="Gill Sans MT"/>
              <a:ea typeface="Amiko"/>
              <a:cs typeface="Amiko"/>
            </a:endParaRPr>
          </a:p>
          <a:p>
            <a:pPr marL="699770" lvl="2" indent="-233045" algn="l">
              <a:lnSpc>
                <a:spcPts val="2519"/>
              </a:lnSpc>
              <a:buFont typeface="Arial"/>
              <a:buChar char="⚬"/>
            </a:pPr>
            <a:r>
              <a:rPr lang="en-US" sz="2300">
                <a:solidFill>
                  <a:srgbClr val="FFFFFF"/>
                </a:solidFill>
                <a:latin typeface="Gill Sans MT"/>
                <a:ea typeface="Amiko"/>
                <a:cs typeface="Amiko"/>
                <a:sym typeface="Amiko"/>
              </a:rPr>
              <a:t>Hybrid meeting options</a:t>
            </a:r>
            <a:endParaRPr lang="en-US" sz="2300">
              <a:solidFill>
                <a:srgbClr val="FFFFFF"/>
              </a:solidFill>
              <a:latin typeface="Gill Sans MT"/>
              <a:ea typeface="Amiko"/>
              <a:cs typeface="Amiko"/>
            </a:endParaRPr>
          </a:p>
          <a:p>
            <a:pPr algn="l">
              <a:lnSpc>
                <a:spcPts val="2519"/>
              </a:lnSpc>
            </a:pPr>
            <a:endParaRPr lang="en-US" sz="2300">
              <a:solidFill>
                <a:srgbClr val="FFFFFF"/>
              </a:solidFill>
              <a:latin typeface="Gill Sans MT"/>
              <a:ea typeface="Amiko"/>
              <a:cs typeface="Amiko"/>
            </a:endParaRPr>
          </a:p>
          <a:p>
            <a:pPr marL="299720" lvl="1" indent="-149860" algn="l">
              <a:lnSpc>
                <a:spcPts val="2519"/>
              </a:lnSpc>
              <a:buFont typeface="Arial"/>
              <a:buChar char="•"/>
            </a:pPr>
            <a:r>
              <a:rPr lang="en-US" sz="2300" b="1">
                <a:solidFill>
                  <a:srgbClr val="FFFFFF"/>
                </a:solidFill>
                <a:latin typeface="Gill Sans MT"/>
                <a:ea typeface="Amiko"/>
                <a:cs typeface="Amiko"/>
                <a:sym typeface="Amiko"/>
              </a:rPr>
              <a:t>Ideally, those interested in joining are personally committed to and invested in DEI and anti-racism work. </a:t>
            </a:r>
            <a:endParaRPr lang="en-US" sz="2300" b="1">
              <a:solidFill>
                <a:srgbClr val="FFFFFF"/>
              </a:solidFill>
              <a:latin typeface="Gill Sans MT"/>
              <a:ea typeface="Amiko"/>
              <a:cs typeface="Amiko"/>
            </a:endParaRPr>
          </a:p>
          <a:p>
            <a:pPr marL="299720" lvl="1" indent="-149860" algn="l">
              <a:lnSpc>
                <a:spcPts val="2519"/>
              </a:lnSpc>
            </a:pPr>
            <a:endParaRPr lang="en-US" sz="2300">
              <a:solidFill>
                <a:srgbClr val="FFFFFF"/>
              </a:solidFill>
              <a:latin typeface="Gill Sans MT"/>
              <a:ea typeface="Amiko"/>
              <a:cs typeface="Amiko"/>
            </a:endParaRPr>
          </a:p>
          <a:p>
            <a:pPr marL="299720" lvl="1" indent="-149860" algn="l">
              <a:lnSpc>
                <a:spcPts val="2519"/>
              </a:lnSpc>
            </a:pPr>
            <a:endParaRPr lang="en-US" sz="2300">
              <a:solidFill>
                <a:srgbClr val="FFFFFF"/>
              </a:solidFill>
              <a:latin typeface="Gill Sans MT"/>
              <a:ea typeface="Amiko"/>
              <a:cs typeface="Amiko"/>
            </a:endParaRPr>
          </a:p>
          <a:p>
            <a:pPr marL="299720" lvl="1" indent="-149860" algn="l">
              <a:lnSpc>
                <a:spcPts val="2519"/>
              </a:lnSpc>
            </a:pPr>
            <a:endParaRPr lang="en-US" sz="2300">
              <a:solidFill>
                <a:srgbClr val="FFFFFF"/>
              </a:solidFill>
              <a:latin typeface="Gill Sans MT"/>
              <a:ea typeface="Amiko"/>
              <a:cs typeface="Amiko"/>
            </a:endParaRPr>
          </a:p>
          <a:p>
            <a:pPr marL="261620" lvl="1" indent="-130810" algn="l">
              <a:lnSpc>
                <a:spcPts val="2195"/>
              </a:lnSpc>
            </a:pPr>
            <a:endParaRPr lang="en-US" sz="2300">
              <a:solidFill>
                <a:srgbClr val="FFFFFF"/>
              </a:solidFill>
              <a:latin typeface="Gill Sans MT"/>
              <a:ea typeface="Amiko"/>
              <a:cs typeface="Amiko"/>
            </a:endParaRPr>
          </a:p>
          <a:p>
            <a:pPr marL="299720" lvl="1" indent="-149860" algn="l">
              <a:lnSpc>
                <a:spcPts val="2519"/>
              </a:lnSpc>
            </a:pPr>
            <a:endParaRPr lang="en-US" sz="2300">
              <a:solidFill>
                <a:srgbClr val="FFFFFF"/>
              </a:solidFill>
              <a:latin typeface="Gill Sans MT"/>
              <a:ea typeface="Amiko"/>
              <a:cs typeface="Amiko"/>
            </a:endParaRPr>
          </a:p>
        </p:txBody>
      </p:sp>
    </p:spTree>
    <p:extLst>
      <p:ext uri="{BB962C8B-B14F-4D97-AF65-F5344CB8AC3E}">
        <p14:creationId xmlns:p14="http://schemas.microsoft.com/office/powerpoint/2010/main" val="13686441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AutoShape 2"/>
          <p:cNvSpPr/>
          <p:nvPr/>
        </p:nvSpPr>
        <p:spPr>
          <a:xfrm>
            <a:off x="1485900" y="1652588"/>
            <a:ext cx="9231041" cy="0"/>
          </a:xfrm>
          <a:prstGeom prst="line">
            <a:avLst/>
          </a:prstGeom>
          <a:ln w="76200" cap="rnd">
            <a:solidFill>
              <a:srgbClr val="C00000"/>
            </a:solidFill>
            <a:prstDash val="solid"/>
            <a:headEnd type="none" w="sm" len="sm"/>
            <a:tailEnd type="none" w="sm" len="sm"/>
          </a:ln>
        </p:spPr>
      </p:sp>
      <p:sp>
        <p:nvSpPr>
          <p:cNvPr id="3" name="TextBox 3"/>
          <p:cNvSpPr txBox="1"/>
          <p:nvPr/>
        </p:nvSpPr>
        <p:spPr>
          <a:xfrm>
            <a:off x="2238375" y="794101"/>
            <a:ext cx="7715250" cy="5057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888"/>
              </a:lnSpc>
            </a:pPr>
            <a:r>
              <a:rPr lang="en-US" sz="3600">
                <a:solidFill>
                  <a:srgbClr val="FFFFFF"/>
                </a:solidFill>
                <a:latin typeface="Gill Sans MT"/>
                <a:ea typeface="Amiko Bold"/>
                <a:cs typeface="Amiko Bold"/>
                <a:sym typeface="Amiko Bold"/>
              </a:rPr>
              <a:t>Contact</a:t>
            </a:r>
            <a:endParaRPr lang="en-US" sz="3600">
              <a:solidFill>
                <a:srgbClr val="FFFFFF"/>
              </a:solidFill>
              <a:latin typeface="Gill Sans MT"/>
              <a:ea typeface="Amiko Bold"/>
              <a:cs typeface="Amiko Bold"/>
            </a:endParaRPr>
          </a:p>
        </p:txBody>
      </p:sp>
      <p:sp>
        <p:nvSpPr>
          <p:cNvPr id="4" name="TextBox 4"/>
          <p:cNvSpPr txBox="1"/>
          <p:nvPr/>
        </p:nvSpPr>
        <p:spPr>
          <a:xfrm>
            <a:off x="2238375" y="2097481"/>
            <a:ext cx="6999912" cy="44884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52095" lvl="1">
              <a:lnSpc>
                <a:spcPts val="2519"/>
              </a:lnSpc>
            </a:pPr>
            <a:r>
              <a:rPr lang="en-US" sz="2300">
                <a:solidFill>
                  <a:srgbClr val="FFFFFF"/>
                </a:solidFill>
                <a:latin typeface="Gill Sans MT"/>
                <a:ea typeface="+mn-lt"/>
                <a:cs typeface="+mn-lt"/>
              </a:rPr>
              <a:t>IRSJ Representatives:</a:t>
            </a:r>
            <a:br>
              <a:rPr lang="en-US" sz="2300">
                <a:latin typeface="Gill Sans MT"/>
                <a:ea typeface="+mn-lt"/>
                <a:cs typeface="+mn-lt"/>
              </a:rPr>
            </a:br>
            <a:endParaRPr lang="en-US" sz="2300">
              <a:solidFill>
                <a:srgbClr val="000000"/>
              </a:solidFill>
              <a:latin typeface="Gill Sans MT"/>
              <a:ea typeface="Calibri"/>
              <a:cs typeface="Calibri"/>
            </a:endParaRPr>
          </a:p>
          <a:p>
            <a:pPr marL="594995" lvl="1" indent="-342900">
              <a:lnSpc>
                <a:spcPts val="2519"/>
              </a:lnSpc>
              <a:buFont typeface="Arial"/>
              <a:buChar char="•"/>
            </a:pPr>
            <a:r>
              <a:rPr lang="en-US" sz="2300">
                <a:solidFill>
                  <a:srgbClr val="FFFFFF"/>
                </a:solidFill>
                <a:latin typeface="Gill Sans MT"/>
                <a:ea typeface="Amiko Bold"/>
                <a:cs typeface="Amiko Bold"/>
                <a:sym typeface="Amiko Bold"/>
              </a:rPr>
              <a:t>Maria Aguilar Beltran</a:t>
            </a:r>
            <a:br>
              <a:rPr lang="en-US" sz="2300">
                <a:solidFill>
                  <a:srgbClr val="FFFFFF"/>
                </a:solidFill>
                <a:latin typeface="Gill Sans MT"/>
                <a:ea typeface="Amiko Bold"/>
                <a:cs typeface="Amiko Bold"/>
                <a:sym typeface="Amiko Bold"/>
              </a:rPr>
            </a:br>
            <a:r>
              <a:rPr lang="en-US" sz="2300">
                <a:solidFill>
                  <a:srgbClr val="FFFFFF"/>
                </a:solidFill>
                <a:latin typeface="Gill Sans MT"/>
                <a:ea typeface="Amiko Bold"/>
                <a:cs typeface="Amiko Bold"/>
                <a:sym typeface="Amiko Bold"/>
              </a:rPr>
              <a:t>beltran</a:t>
            </a:r>
            <a:r>
              <a:rPr lang="en-US" sz="2300">
                <a:solidFill>
                  <a:srgbClr val="FFFFFF"/>
                </a:solidFill>
                <a:latin typeface="Gill Sans MT"/>
                <a:ea typeface="Amiko"/>
                <a:cs typeface="Amiko"/>
                <a:sym typeface="Amiko"/>
              </a:rPr>
              <a:t>_maria@sac.edu</a:t>
            </a:r>
            <a:br>
              <a:rPr lang="en-US" sz="2300">
                <a:solidFill>
                  <a:srgbClr val="FFFFFF"/>
                </a:solidFill>
                <a:latin typeface="Gill Sans MT"/>
                <a:ea typeface="Amiko"/>
                <a:cs typeface="Amiko"/>
              </a:rPr>
            </a:br>
            <a:endParaRPr lang="en-US" sz="2300">
              <a:solidFill>
                <a:srgbClr val="FFFFFF"/>
              </a:solidFill>
              <a:latin typeface="Gill Sans MT"/>
              <a:ea typeface="Amiko"/>
              <a:cs typeface="Amiko"/>
            </a:endParaRPr>
          </a:p>
          <a:p>
            <a:pPr marL="594995" lvl="1" indent="-342900">
              <a:lnSpc>
                <a:spcPts val="2519"/>
              </a:lnSpc>
              <a:buFont typeface="Arial"/>
              <a:buChar char="•"/>
            </a:pPr>
            <a:r>
              <a:rPr lang="en-US" sz="2300">
                <a:solidFill>
                  <a:srgbClr val="FFFFFF"/>
                </a:solidFill>
                <a:latin typeface="Gill Sans MT"/>
                <a:ea typeface="Amiko"/>
                <a:cs typeface="Amiko"/>
                <a:sym typeface="Amiko"/>
              </a:rPr>
              <a:t>Annie</a:t>
            </a:r>
            <a:r>
              <a:rPr lang="en-US" sz="2300">
                <a:solidFill>
                  <a:srgbClr val="FFFFFF"/>
                </a:solidFill>
                <a:latin typeface="Gill Sans MT"/>
                <a:ea typeface="Amiko Bold"/>
                <a:cs typeface="Amiko Bold"/>
                <a:sym typeface="Amiko Bold"/>
              </a:rPr>
              <a:t> Knight</a:t>
            </a:r>
            <a:br>
              <a:rPr lang="en-US" sz="2300">
                <a:solidFill>
                  <a:srgbClr val="FFFFFF"/>
                </a:solidFill>
                <a:latin typeface="Gill Sans MT"/>
                <a:ea typeface="Amiko Bold"/>
                <a:cs typeface="Amiko Bold"/>
                <a:sym typeface="Amiko Bold"/>
              </a:rPr>
            </a:br>
            <a:r>
              <a:rPr lang="en-US" sz="2300">
                <a:solidFill>
                  <a:srgbClr val="FFFFFF"/>
                </a:solidFill>
                <a:latin typeface="Gill Sans MT"/>
                <a:ea typeface="Amiko Bold"/>
                <a:cs typeface="Amiko Bold"/>
                <a:sym typeface="Amiko Bold"/>
              </a:rPr>
              <a:t>knight</a:t>
            </a:r>
            <a:r>
              <a:rPr lang="en-US" sz="2300">
                <a:solidFill>
                  <a:srgbClr val="FFFFFF"/>
                </a:solidFill>
                <a:latin typeface="Gill Sans MT"/>
                <a:ea typeface="Amiko"/>
                <a:cs typeface="Amiko"/>
                <a:sym typeface="Amiko"/>
              </a:rPr>
              <a:t>_annie@sac.edu</a:t>
            </a:r>
            <a:endParaRPr lang="en-US" sz="2300">
              <a:solidFill>
                <a:srgbClr val="FFFFFF"/>
              </a:solidFill>
              <a:latin typeface="Gill Sans MT"/>
              <a:ea typeface="Amiko"/>
              <a:cs typeface="Amiko"/>
            </a:endParaRPr>
          </a:p>
          <a:p>
            <a:pPr marL="594995" lvl="1" indent="-342900" algn="l">
              <a:lnSpc>
                <a:spcPts val="2519"/>
              </a:lnSpc>
              <a:buFont typeface="Arial"/>
              <a:buChar char="•"/>
            </a:pPr>
            <a:endParaRPr lang="en-US" sz="2300">
              <a:solidFill>
                <a:srgbClr val="FFFFFF"/>
              </a:solidFill>
              <a:latin typeface="Gill Sans MT"/>
              <a:ea typeface="Amiko"/>
              <a:cs typeface="Amiko"/>
            </a:endParaRPr>
          </a:p>
          <a:p>
            <a:pPr marL="594995" lvl="1" indent="-342900" algn="l">
              <a:lnSpc>
                <a:spcPts val="2519"/>
              </a:lnSpc>
              <a:buFont typeface="Arial"/>
              <a:buChar char="•"/>
            </a:pPr>
            <a:endParaRPr lang="en-US" sz="2300">
              <a:solidFill>
                <a:srgbClr val="FFFFFF"/>
              </a:solidFill>
              <a:latin typeface="Gill Sans MT"/>
              <a:ea typeface="Amiko"/>
              <a:cs typeface="Amiko"/>
            </a:endParaRPr>
          </a:p>
          <a:p>
            <a:pPr marL="252095" lvl="1" algn="ctr">
              <a:lnSpc>
                <a:spcPts val="2519"/>
              </a:lnSpc>
            </a:pPr>
            <a:r>
              <a:rPr lang="en-US" sz="2300" b="1">
                <a:solidFill>
                  <a:srgbClr val="FFFFFF"/>
                </a:solidFill>
                <a:latin typeface="Gill Sans MT"/>
                <a:ea typeface="Amiko"/>
                <a:cs typeface="Amiko"/>
              </a:rPr>
              <a:t>Thank you!</a:t>
            </a:r>
            <a:endParaRPr lang="en-US" sz="2300">
              <a:solidFill>
                <a:srgbClr val="FFFFFF"/>
              </a:solidFill>
              <a:latin typeface="Gill Sans MT"/>
              <a:ea typeface="Amiko"/>
              <a:cs typeface="Amiko"/>
            </a:endParaRPr>
          </a:p>
          <a:p>
            <a:pPr algn="l">
              <a:lnSpc>
                <a:spcPts val="2519"/>
              </a:lnSpc>
            </a:pPr>
            <a:endParaRPr lang="en-US" sz="2300">
              <a:solidFill>
                <a:srgbClr val="FFFFFF"/>
              </a:solidFill>
              <a:latin typeface="Gill Sans MT"/>
              <a:ea typeface="Amiko"/>
              <a:cs typeface="Amiko"/>
              <a:hlinkClick r:id="rId2" invalidUrl="http://"/>
            </a:endParaRPr>
          </a:p>
          <a:p>
            <a:pPr>
              <a:lnSpc>
                <a:spcPts val="2519"/>
              </a:lnSpc>
            </a:pPr>
            <a:endParaRPr lang="en-US" sz="2300">
              <a:solidFill>
                <a:srgbClr val="FFFFFF"/>
              </a:solidFill>
              <a:latin typeface="Gill Sans MT"/>
              <a:ea typeface="Amiko"/>
              <a:cs typeface="Amiko"/>
              <a:hlinkClick r:id="rId3" invalidUrl="http://"/>
            </a:endParaRPr>
          </a:p>
          <a:p>
            <a:pPr>
              <a:lnSpc>
                <a:spcPts val="2519"/>
              </a:lnSpc>
            </a:pPr>
            <a:endParaRPr lang="en-US" sz="2300">
              <a:solidFill>
                <a:srgbClr val="FFFFFF"/>
              </a:solidFill>
              <a:latin typeface="Gill Sans MT"/>
              <a:ea typeface="Amiko"/>
              <a:cs typeface="Amiko"/>
            </a:endParaRPr>
          </a:p>
          <a:p>
            <a:pPr marL="299720" lvl="1" indent="-149860">
              <a:lnSpc>
                <a:spcPts val="2519"/>
              </a:lnSpc>
            </a:pPr>
            <a:endParaRPr lang="en-US" sz="2300">
              <a:solidFill>
                <a:srgbClr val="FFFFFF"/>
              </a:solidFill>
              <a:latin typeface="Gill Sans MT"/>
              <a:ea typeface="Amiko"/>
              <a:cs typeface="Amiko"/>
            </a:endParaRPr>
          </a:p>
        </p:txBody>
      </p:sp>
    </p:spTree>
    <p:extLst>
      <p:ext uri="{BB962C8B-B14F-4D97-AF65-F5344CB8AC3E}">
        <p14:creationId xmlns:p14="http://schemas.microsoft.com/office/powerpoint/2010/main" val="2661007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94D8F39D-B361-E01E-A56F-74708B47D195}"/>
              </a:ext>
            </a:extLst>
          </p:cNvPr>
          <p:cNvSpPr txBox="1">
            <a:spLocks/>
          </p:cNvSpPr>
          <p:nvPr/>
        </p:nvSpPr>
        <p:spPr>
          <a:xfrm>
            <a:off x="1451579" y="2303047"/>
            <a:ext cx="3272093" cy="26741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spcAft>
                <a:spcPts val="600"/>
              </a:spcAft>
            </a:pPr>
            <a:r>
              <a:rPr lang="en-US"/>
              <a:t>Senator Duties</a:t>
            </a:r>
          </a:p>
          <a:p>
            <a:pPr>
              <a:spcAft>
                <a:spcPts val="600"/>
              </a:spcAft>
            </a:pPr>
            <a:r>
              <a:rPr lang="en-US"/>
              <a:t>Continued…</a:t>
            </a:r>
          </a:p>
        </p:txBody>
      </p:sp>
      <p:cxnSp>
        <p:nvCxnSpPr>
          <p:cNvPr id="13" name="Straight Connector 12">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a:p>
        </p:txBody>
      </p:sp>
      <p:pic>
        <p:nvPicPr>
          <p:cNvPr id="17" name="Picture 16">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Freeform: Shape 5">
            <a:extLst>
              <a:ext uri="{FF2B5EF4-FFF2-40B4-BE49-F238E27FC236}">
                <a16:creationId xmlns:a16="http://schemas.microsoft.com/office/drawing/2014/main" id="{8359F09F-4F69-E4C3-D00A-A1956534A953}"/>
              </a:ext>
            </a:extLst>
          </p:cNvPr>
          <p:cNvSpPr/>
          <p:nvPr/>
        </p:nvSpPr>
        <p:spPr>
          <a:xfrm>
            <a:off x="5141913" y="375109"/>
            <a:ext cx="5913437" cy="842400"/>
          </a:xfrm>
          <a:custGeom>
            <a:avLst/>
            <a:gdLst>
              <a:gd name="connsiteX0" fmla="*/ 0 w 5913437"/>
              <a:gd name="connsiteY0" fmla="*/ 140403 h 842400"/>
              <a:gd name="connsiteX1" fmla="*/ 140403 w 5913437"/>
              <a:gd name="connsiteY1" fmla="*/ 0 h 842400"/>
              <a:gd name="connsiteX2" fmla="*/ 5773034 w 5913437"/>
              <a:gd name="connsiteY2" fmla="*/ 0 h 842400"/>
              <a:gd name="connsiteX3" fmla="*/ 5913437 w 5913437"/>
              <a:gd name="connsiteY3" fmla="*/ 140403 h 842400"/>
              <a:gd name="connsiteX4" fmla="*/ 5913437 w 5913437"/>
              <a:gd name="connsiteY4" fmla="*/ 701997 h 842400"/>
              <a:gd name="connsiteX5" fmla="*/ 5773034 w 5913437"/>
              <a:gd name="connsiteY5" fmla="*/ 842400 h 842400"/>
              <a:gd name="connsiteX6" fmla="*/ 140403 w 5913437"/>
              <a:gd name="connsiteY6" fmla="*/ 842400 h 842400"/>
              <a:gd name="connsiteX7" fmla="*/ 0 w 5913437"/>
              <a:gd name="connsiteY7" fmla="*/ 701997 h 842400"/>
              <a:gd name="connsiteX8" fmla="*/ 0 w 5913437"/>
              <a:gd name="connsiteY8" fmla="*/ 140403 h 84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3437" h="842400">
                <a:moveTo>
                  <a:pt x="0" y="140403"/>
                </a:moveTo>
                <a:cubicBezTo>
                  <a:pt x="0" y="62861"/>
                  <a:pt x="62861" y="0"/>
                  <a:pt x="140403" y="0"/>
                </a:cubicBezTo>
                <a:lnTo>
                  <a:pt x="5773034" y="0"/>
                </a:lnTo>
                <a:cubicBezTo>
                  <a:pt x="5850576" y="0"/>
                  <a:pt x="5913437" y="62861"/>
                  <a:pt x="5913437" y="140403"/>
                </a:cubicBezTo>
                <a:lnTo>
                  <a:pt x="5913437" y="701997"/>
                </a:lnTo>
                <a:cubicBezTo>
                  <a:pt x="5913437" y="779539"/>
                  <a:pt x="5850576" y="842400"/>
                  <a:pt x="5773034" y="842400"/>
                </a:cubicBezTo>
                <a:lnTo>
                  <a:pt x="140403" y="842400"/>
                </a:lnTo>
                <a:cubicBezTo>
                  <a:pt x="62861" y="842400"/>
                  <a:pt x="0" y="779539"/>
                  <a:pt x="0" y="701997"/>
                </a:cubicBezTo>
                <a:lnTo>
                  <a:pt x="0" y="140403"/>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2083" tIns="102083" rIns="102083" bIns="102083" numCol="1" spcCol="1270" anchor="ctr" anchorCtr="0">
            <a:noAutofit/>
          </a:bodyPr>
          <a:lstStyle/>
          <a:p>
            <a:pPr defTabSz="711200">
              <a:lnSpc>
                <a:spcPct val="90000"/>
              </a:lnSpc>
              <a:spcBef>
                <a:spcPct val="0"/>
              </a:spcBef>
              <a:spcAft>
                <a:spcPct val="35000"/>
              </a:spcAft>
            </a:pPr>
            <a:r>
              <a:rPr lang="en-US" sz="2400"/>
              <a:t>Serve on either Division Curriculum Committee OR Division Chair's Committee</a:t>
            </a:r>
          </a:p>
        </p:txBody>
      </p:sp>
      <p:sp>
        <p:nvSpPr>
          <p:cNvPr id="12" name="Freeform: Shape 11">
            <a:extLst>
              <a:ext uri="{FF2B5EF4-FFF2-40B4-BE49-F238E27FC236}">
                <a16:creationId xmlns:a16="http://schemas.microsoft.com/office/drawing/2014/main" id="{39863E53-D981-29D3-69DD-5D4F6500328F}"/>
              </a:ext>
            </a:extLst>
          </p:cNvPr>
          <p:cNvSpPr/>
          <p:nvPr/>
        </p:nvSpPr>
        <p:spPr>
          <a:xfrm>
            <a:off x="5442966" y="1320841"/>
            <a:ext cx="5913437" cy="2761253"/>
          </a:xfrm>
          <a:custGeom>
            <a:avLst/>
            <a:gdLst>
              <a:gd name="connsiteX0" fmla="*/ 0 w 5913437"/>
              <a:gd name="connsiteY0" fmla="*/ 0 h 819720"/>
              <a:gd name="connsiteX1" fmla="*/ 5913437 w 5913437"/>
              <a:gd name="connsiteY1" fmla="*/ 0 h 819720"/>
              <a:gd name="connsiteX2" fmla="*/ 5913437 w 5913437"/>
              <a:gd name="connsiteY2" fmla="*/ 819720 h 819720"/>
              <a:gd name="connsiteX3" fmla="*/ 0 w 5913437"/>
              <a:gd name="connsiteY3" fmla="*/ 819720 h 819720"/>
              <a:gd name="connsiteX4" fmla="*/ 0 w 5913437"/>
              <a:gd name="connsiteY4" fmla="*/ 0 h 81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3437" h="819720">
                <a:moveTo>
                  <a:pt x="0" y="0"/>
                </a:moveTo>
                <a:lnTo>
                  <a:pt x="5913437" y="0"/>
                </a:lnTo>
                <a:lnTo>
                  <a:pt x="5913437" y="819720"/>
                </a:lnTo>
                <a:lnTo>
                  <a:pt x="0" y="8197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7752" tIns="17780" rIns="99568" bIns="17780" numCol="1" spcCol="1270" anchor="t" anchorCtr="0">
            <a:noAutofit/>
          </a:bodyPr>
          <a:lstStyle/>
          <a:p>
            <a:pPr marL="114300" lvl="1" indent="-114300" defTabSz="622300">
              <a:lnSpc>
                <a:spcPct val="90000"/>
              </a:lnSpc>
              <a:spcBef>
                <a:spcPct val="0"/>
              </a:spcBef>
              <a:spcAft>
                <a:spcPct val="20000"/>
              </a:spcAft>
              <a:buFont typeface="Arial"/>
              <a:buChar char="•"/>
            </a:pPr>
            <a:r>
              <a:rPr lang="en-US" sz="2000">
                <a:latin typeface="Calibri"/>
                <a:ea typeface="Calibri"/>
                <a:cs typeface="Calibri"/>
              </a:rPr>
              <a:t>In the case where an operational division is comprised of more than one Senate Division, each Senate Division shall have one of the Senators serve on Division Curriculum Committee and one Senator will serve on Division Chair's Committee. </a:t>
            </a:r>
          </a:p>
          <a:p>
            <a:pPr marL="114300" lvl="1" indent="-114300" defTabSz="622300">
              <a:lnSpc>
                <a:spcPct val="90000"/>
              </a:lnSpc>
              <a:spcBef>
                <a:spcPct val="0"/>
              </a:spcBef>
              <a:spcAft>
                <a:spcPct val="20000"/>
              </a:spcAft>
              <a:buFont typeface="Arial"/>
              <a:buChar char="•"/>
            </a:pPr>
            <a:endParaRPr lang="en-US" sz="2000">
              <a:latin typeface="Calibri"/>
              <a:ea typeface="Calibri"/>
              <a:cs typeface="Calibri"/>
            </a:endParaRPr>
          </a:p>
          <a:p>
            <a:pPr marL="114300" lvl="1" indent="-114300" defTabSz="622300">
              <a:lnSpc>
                <a:spcPct val="90000"/>
              </a:lnSpc>
              <a:spcBef>
                <a:spcPct val="0"/>
              </a:spcBef>
              <a:spcAft>
                <a:spcPct val="20000"/>
              </a:spcAft>
              <a:buFont typeface="Arial"/>
              <a:buChar char="•"/>
            </a:pPr>
            <a:r>
              <a:rPr lang="en-US" sz="2000">
                <a:latin typeface="Calibri"/>
                <a:ea typeface="Calibri"/>
                <a:cs typeface="Calibri"/>
              </a:rPr>
              <a:t>Senators within each Senate Division </a:t>
            </a:r>
            <a:r>
              <a:rPr lang="en-US" sz="2000" kern="1200">
                <a:latin typeface="Calibri"/>
                <a:ea typeface="Calibri"/>
                <a:cs typeface="Calibri"/>
              </a:rPr>
              <a:t>may</a:t>
            </a:r>
            <a:r>
              <a:rPr lang="en-US" sz="2000">
                <a:latin typeface="Calibri"/>
                <a:ea typeface="Calibri"/>
                <a:cs typeface="Calibri"/>
              </a:rPr>
              <a:t> exchange their membership duties between the Department Chair Committee and the Curriculum if </a:t>
            </a:r>
            <a:r>
              <a:rPr lang="en-US" sz="2000" kern="1200">
                <a:latin typeface="Calibri"/>
                <a:ea typeface="Calibri"/>
                <a:cs typeface="Calibri"/>
              </a:rPr>
              <a:t>the </a:t>
            </a:r>
            <a:r>
              <a:rPr lang="en-US" sz="2000">
                <a:latin typeface="Calibri"/>
                <a:ea typeface="Calibri"/>
                <a:cs typeface="Calibri"/>
              </a:rPr>
              <a:t>exchange is mutually agreed upon by both Senators</a:t>
            </a:r>
            <a:r>
              <a:rPr lang="en-US" sz="2000" kern="1200">
                <a:latin typeface="Calibri"/>
                <a:ea typeface="Calibri"/>
                <a:cs typeface="Calibri"/>
              </a:rPr>
              <a:t>.</a:t>
            </a:r>
            <a:endParaRPr lang="en-US" sz="2000"/>
          </a:p>
        </p:txBody>
      </p:sp>
      <p:pic>
        <p:nvPicPr>
          <p:cNvPr id="3" name="Picture 2" descr="Sticky notes with question marks">
            <a:extLst>
              <a:ext uri="{FF2B5EF4-FFF2-40B4-BE49-F238E27FC236}">
                <a16:creationId xmlns:a16="http://schemas.microsoft.com/office/drawing/2014/main" id="{D049FFBC-445F-11F1-5CDB-6E318DEAE5E4}"/>
              </a:ext>
            </a:extLst>
          </p:cNvPr>
          <p:cNvPicPr>
            <a:picLocks noChangeAspect="1"/>
          </p:cNvPicPr>
          <p:nvPr/>
        </p:nvPicPr>
        <p:blipFill>
          <a:blip r:embed="rId3"/>
          <a:stretch>
            <a:fillRect/>
          </a:stretch>
        </p:blipFill>
        <p:spPr>
          <a:xfrm>
            <a:off x="9331891" y="4504150"/>
            <a:ext cx="1847590" cy="1221288"/>
          </a:xfrm>
          <a:prstGeom prst="rect">
            <a:avLst/>
          </a:prstGeom>
        </p:spPr>
      </p:pic>
      <p:sp>
        <p:nvSpPr>
          <p:cNvPr id="4" name="TextBox 3">
            <a:extLst>
              <a:ext uri="{FF2B5EF4-FFF2-40B4-BE49-F238E27FC236}">
                <a16:creationId xmlns:a16="http://schemas.microsoft.com/office/drawing/2014/main" id="{C547621D-53A1-E04B-BD8E-882037D5BA74}"/>
              </a:ext>
            </a:extLst>
          </p:cNvPr>
          <p:cNvSpPr txBox="1"/>
          <p:nvPr/>
        </p:nvSpPr>
        <p:spPr>
          <a:xfrm>
            <a:off x="6314270" y="4970682"/>
            <a:ext cx="373038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latin typeface="Jumble"/>
              </a:rPr>
              <a:t>Any questions???</a:t>
            </a:r>
          </a:p>
        </p:txBody>
      </p:sp>
    </p:spTree>
    <p:extLst>
      <p:ext uri="{BB962C8B-B14F-4D97-AF65-F5344CB8AC3E}">
        <p14:creationId xmlns:p14="http://schemas.microsoft.com/office/powerpoint/2010/main" val="238986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lack and red logo&#10;&#10;Description automatically generated">
            <a:extLst>
              <a:ext uri="{FF2B5EF4-FFF2-40B4-BE49-F238E27FC236}">
                <a16:creationId xmlns:a16="http://schemas.microsoft.com/office/drawing/2014/main" id="{CC9F8B60-51C9-FB33-61C0-C32755FE8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75" y="141455"/>
            <a:ext cx="5822950" cy="108413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5" name="TextBox 4">
            <a:extLst>
              <a:ext uri="{FF2B5EF4-FFF2-40B4-BE49-F238E27FC236}">
                <a16:creationId xmlns:a16="http://schemas.microsoft.com/office/drawing/2014/main" id="{2619A922-DA04-3EED-9DCF-16CA62EDCC95}"/>
              </a:ext>
            </a:extLst>
          </p:cNvPr>
          <p:cNvSpPr txBox="1"/>
          <p:nvPr/>
        </p:nvSpPr>
        <p:spPr>
          <a:xfrm>
            <a:off x="57150" y="1246429"/>
            <a:ext cx="11842750" cy="5033758"/>
          </a:xfrm>
          <a:prstGeom prst="rect">
            <a:avLst/>
          </a:prstGeom>
        </p:spPr>
        <p:txBody>
          <a:bodyPr vert="horz" lIns="91440" tIns="45720" rIns="91440" bIns="45720" rtlCol="0" anchor="t">
            <a:noAutofit/>
          </a:bodyPr>
          <a:lstStyle/>
          <a:p>
            <a:r>
              <a:rPr lang="en-US" b="1"/>
              <a:t>Requesting IR&amp;SJ Advisory Group to provide a recommended set of Engagement Guidelines to be adopted for all Senate Committees, Advisory Groups and Taskforces. </a:t>
            </a:r>
            <a:endParaRPr lang="en-US" b="1">
              <a:ea typeface="Calibri"/>
              <a:cs typeface="Calibri"/>
            </a:endParaRPr>
          </a:p>
          <a:p>
            <a:endParaRPr lang="en-US"/>
          </a:p>
          <a:p>
            <a:pPr>
              <a:lnSpc>
                <a:spcPct val="90000"/>
              </a:lnSpc>
              <a:spcAft>
                <a:spcPts val="600"/>
              </a:spcAft>
            </a:pPr>
            <a:r>
              <a:rPr lang="en-US" b="1"/>
              <a:t>For today’s retreat, can we agree to the following when engaging in any discussions….</a:t>
            </a:r>
            <a:endParaRPr lang="en-US" b="1">
              <a:ea typeface="Calibri"/>
              <a:cs typeface="Calibri"/>
            </a:endParaRPr>
          </a:p>
          <a:p>
            <a:pPr indent="-91440">
              <a:spcAft>
                <a:spcPts val="600"/>
              </a:spcAft>
              <a:buFont typeface="Arial" panose="020B0604020202020204" pitchFamily="34" charset="0"/>
              <a:buChar char="•"/>
            </a:pPr>
            <a:r>
              <a:rPr lang="en-US">
                <a:latin typeface="Aptos"/>
              </a:rPr>
              <a:t>Listen respectfully; Listen to learn </a:t>
            </a:r>
          </a:p>
          <a:p>
            <a:pPr indent="-91440">
              <a:spcAft>
                <a:spcPts val="600"/>
              </a:spcAft>
              <a:buFont typeface="Arial" panose="020B0604020202020204" pitchFamily="34" charset="0"/>
              <a:buChar char="•"/>
            </a:pPr>
            <a:r>
              <a:rPr lang="en-US">
                <a:latin typeface="Aptos"/>
              </a:rPr>
              <a:t>Open and honest communication; Anticipate the impact of your comment</a:t>
            </a:r>
          </a:p>
          <a:p>
            <a:pPr indent="-91440">
              <a:spcAft>
                <a:spcPts val="600"/>
              </a:spcAft>
              <a:buFont typeface="Arial" panose="020B0604020202020204" pitchFamily="34" charset="0"/>
              <a:buChar char="•"/>
            </a:pPr>
            <a:r>
              <a:rPr lang="en-US">
                <a:latin typeface="Aptos"/>
              </a:rPr>
              <a:t>Seek to understand; Expect disagreement &amp; listen harder  </a:t>
            </a:r>
          </a:p>
          <a:p>
            <a:pPr indent="-91440">
              <a:buFont typeface="Arial" panose="020B0604020202020204" pitchFamily="34" charset="0"/>
              <a:buChar char="•"/>
            </a:pPr>
            <a:r>
              <a:rPr lang="en-US">
                <a:latin typeface="Aptos"/>
              </a:rPr>
              <a:t>Just because you are, doesn’t mean you understand: Just because you’re not, doesn’t mean you don’t understand </a:t>
            </a:r>
          </a:p>
          <a:p>
            <a:pPr indent="-91440">
              <a:spcAft>
                <a:spcPts val="600"/>
              </a:spcAft>
              <a:buFont typeface="Arial" panose="020B0604020202020204" pitchFamily="34" charset="0"/>
              <a:buChar char="•"/>
            </a:pPr>
            <a:r>
              <a:rPr lang="en-US">
                <a:latin typeface="Aptos"/>
              </a:rPr>
              <a:t>Share air-time: Move in, move out </a:t>
            </a:r>
          </a:p>
          <a:p>
            <a:pPr indent="-91440">
              <a:spcAft>
                <a:spcPts val="600"/>
              </a:spcAft>
              <a:buFont typeface="Arial" panose="020B0604020202020204" pitchFamily="34" charset="0"/>
              <a:buChar char="•"/>
            </a:pPr>
            <a:r>
              <a:rPr lang="en-US">
                <a:latin typeface="Aptos"/>
              </a:rPr>
              <a:t>Be fully present </a:t>
            </a:r>
          </a:p>
          <a:p>
            <a:pPr indent="-91440">
              <a:spcAft>
                <a:spcPts val="600"/>
              </a:spcAft>
              <a:buFont typeface="Arial" panose="020B0604020202020204" pitchFamily="34" charset="0"/>
              <a:buChar char="•"/>
            </a:pPr>
            <a:r>
              <a:rPr lang="en-US">
                <a:latin typeface="Aptos"/>
              </a:rPr>
              <a:t>Be open to new perspectives </a:t>
            </a:r>
          </a:p>
          <a:p>
            <a:pPr indent="-91440">
              <a:spcAft>
                <a:spcPts val="600"/>
              </a:spcAft>
              <a:buFont typeface="Arial" panose="020B0604020202020204" pitchFamily="34" charset="0"/>
              <a:buChar char="•"/>
            </a:pPr>
            <a:r>
              <a:rPr lang="en-US">
                <a:latin typeface="Aptos"/>
              </a:rPr>
              <a:t>Explore and take responsibility for impact; acknowledge intent </a:t>
            </a:r>
          </a:p>
          <a:p>
            <a:pPr indent="-91440">
              <a:spcAft>
                <a:spcPts val="600"/>
              </a:spcAft>
              <a:buFont typeface="Arial" panose="020B0604020202020204" pitchFamily="34" charset="0"/>
              <a:buChar char="•"/>
            </a:pPr>
            <a:r>
              <a:rPr lang="en-US">
                <a:latin typeface="Aptos"/>
              </a:rPr>
              <a:t>Expect people to learn and grow; don’t freeze-frame others </a:t>
            </a:r>
          </a:p>
          <a:p>
            <a:pPr indent="-91440" fontAlgn="base">
              <a:spcAft>
                <a:spcPts val="600"/>
              </a:spcAft>
              <a:buFont typeface="Arial" panose="020B0604020202020204" pitchFamily="34" charset="0"/>
              <a:buChar char="•"/>
            </a:pPr>
            <a:r>
              <a:rPr lang="en-US">
                <a:latin typeface="Aptos"/>
              </a:rPr>
              <a:t>Take risks; Lean into discomfort; Be brave; Engage </a:t>
            </a:r>
          </a:p>
          <a:p>
            <a:pPr indent="-91440" fontAlgn="base">
              <a:spcAft>
                <a:spcPts val="600"/>
              </a:spcAft>
              <a:buFont typeface="Arial" panose="020B0604020202020204" pitchFamily="34" charset="0"/>
              <a:buChar char="•"/>
            </a:pPr>
            <a:r>
              <a:rPr lang="en-US">
                <a:latin typeface="Aptos"/>
              </a:rPr>
              <a:t>Respect and maintain confidentiality </a:t>
            </a:r>
          </a:p>
          <a:p>
            <a:pPr indent="-91440" fontAlgn="base">
              <a:spcAft>
                <a:spcPts val="600"/>
              </a:spcAft>
              <a:buFont typeface="Arial" panose="020B0604020202020204" pitchFamily="34" charset="0"/>
              <a:buChar char="•"/>
            </a:pPr>
            <a:r>
              <a:rPr lang="en-US">
                <a:latin typeface="Aptos"/>
              </a:rPr>
              <a:t>Seek first to understand, then to be understood </a:t>
            </a:r>
          </a:p>
        </p:txBody>
      </p:sp>
      <p:pic>
        <p:nvPicPr>
          <p:cNvPr id="2" name="Picture 1" descr="A qr code with a white background&#10;&#10;Description automatically generated">
            <a:extLst>
              <a:ext uri="{FF2B5EF4-FFF2-40B4-BE49-F238E27FC236}">
                <a16:creationId xmlns:a16="http://schemas.microsoft.com/office/drawing/2014/main" id="{B68EEF58-5E19-37DD-A984-DD58F7BB5D4A}"/>
              </a:ext>
            </a:extLst>
          </p:cNvPr>
          <p:cNvPicPr>
            <a:picLocks noChangeAspect="1"/>
          </p:cNvPicPr>
          <p:nvPr/>
        </p:nvPicPr>
        <p:blipFill>
          <a:blip r:embed="rId3"/>
          <a:stretch>
            <a:fillRect/>
          </a:stretch>
        </p:blipFill>
        <p:spPr>
          <a:xfrm>
            <a:off x="8307355" y="4038598"/>
            <a:ext cx="2637454" cy="2637454"/>
          </a:xfrm>
          <a:prstGeom prst="rect">
            <a:avLst/>
          </a:prstGeom>
        </p:spPr>
      </p:pic>
    </p:spTree>
    <p:extLst>
      <p:ext uri="{BB962C8B-B14F-4D97-AF65-F5344CB8AC3E}">
        <p14:creationId xmlns:p14="http://schemas.microsoft.com/office/powerpoint/2010/main" val="3441947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3"/>
          <p:cNvSpPr txBox="1">
            <a:spLocks noGrp="1"/>
          </p:cNvSpPr>
          <p:nvPr>
            <p:ph type="ctrTitle"/>
          </p:nvPr>
        </p:nvSpPr>
        <p:spPr>
          <a:xfrm>
            <a:off x="2209800" y="1921565"/>
            <a:ext cx="7848600" cy="1377260"/>
          </a:xfrm>
          <a:prstGeom prst="rect">
            <a:avLst/>
          </a:prstGeom>
          <a:solidFill>
            <a:srgbClr val="EDE9E1"/>
          </a:solid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3200" b="1">
                <a:solidFill>
                  <a:schemeClr val="dk1"/>
                </a:solidFill>
              </a:rPr>
              <a:t>Senate/Union Relations</a:t>
            </a:r>
            <a:endParaRPr sz="3200" b="1"/>
          </a:p>
        </p:txBody>
      </p:sp>
      <p:sp>
        <p:nvSpPr>
          <p:cNvPr id="96" name="Google Shape;96;p13"/>
          <p:cNvSpPr txBox="1">
            <a:spLocks noGrp="1"/>
          </p:cNvSpPr>
          <p:nvPr>
            <p:ph type="subTitle" idx="1"/>
          </p:nvPr>
        </p:nvSpPr>
        <p:spPr>
          <a:xfrm>
            <a:off x="2209800" y="3505200"/>
            <a:ext cx="7848600" cy="27879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endParaRPr sz="1800" b="1">
              <a:solidFill>
                <a:schemeClr val="dk1"/>
              </a:solidFill>
            </a:endParaRPr>
          </a:p>
          <a:p>
            <a:pPr marL="0" lvl="0" indent="0" algn="ctr">
              <a:lnSpc>
                <a:spcPct val="115000"/>
              </a:lnSpc>
              <a:spcBef>
                <a:spcPts val="0"/>
              </a:spcBef>
              <a:buClr>
                <a:schemeClr val="dk1"/>
              </a:buClr>
              <a:buSzPts val="1100"/>
            </a:pPr>
            <a:r>
              <a:rPr lang="en-US" sz="2100">
                <a:solidFill>
                  <a:schemeClr val="dk1"/>
                </a:solidFill>
              </a:rPr>
              <a:t>Claire Coyne, President SAC Academic Senate</a:t>
            </a:r>
          </a:p>
          <a:p>
            <a:pPr marL="0" lvl="0" indent="0" algn="ctr" rtl="0">
              <a:lnSpc>
                <a:spcPct val="115000"/>
              </a:lnSpc>
              <a:spcBef>
                <a:spcPts val="0"/>
              </a:spcBef>
              <a:spcAft>
                <a:spcPts val="0"/>
              </a:spcAft>
              <a:buClr>
                <a:schemeClr val="dk1"/>
              </a:buClr>
              <a:buSzPts val="1100"/>
              <a:buFont typeface="Arial"/>
              <a:buNone/>
            </a:pPr>
            <a:r>
              <a:rPr lang="en-US" sz="2100">
                <a:solidFill>
                  <a:schemeClr val="dk1"/>
                </a:solidFill>
              </a:rPr>
              <a:t>Madeline Grant, President FARSCCD</a:t>
            </a:r>
            <a:endParaRPr sz="2100">
              <a:solidFill>
                <a:schemeClr val="dk1"/>
              </a:solidFill>
            </a:endParaRPr>
          </a:p>
          <a:p>
            <a:pPr marL="0" marR="0" lvl="0" indent="0" algn="ctr" rtl="0">
              <a:spcBef>
                <a:spcPts val="400"/>
              </a:spcBef>
              <a:spcAft>
                <a:spcPts val="0"/>
              </a:spcAft>
              <a:buClr>
                <a:schemeClr val="accent1"/>
              </a:buClr>
              <a:buSzPts val="1700"/>
              <a:buFont typeface="Arial"/>
              <a:buNone/>
            </a:pPr>
            <a:endParaRPr lang="en-US" sz="2300" b="1" i="0" u="none" strike="noStrike" cap="none">
              <a:solidFill>
                <a:srgbClr val="3F3F3F"/>
              </a:solidFill>
            </a:endParaRPr>
          </a:p>
          <a:p>
            <a:pPr marL="0" marR="0" lvl="0" indent="0" algn="ctr" rtl="0">
              <a:spcBef>
                <a:spcPts val="400"/>
              </a:spcBef>
              <a:spcAft>
                <a:spcPts val="0"/>
              </a:spcAft>
              <a:buClr>
                <a:schemeClr val="accent1"/>
              </a:buClr>
              <a:buSzPts val="1700"/>
              <a:buFont typeface="Arial"/>
              <a:buNone/>
            </a:pPr>
            <a:endParaRPr sz="2300" b="1"/>
          </a:p>
        </p:txBody>
      </p:sp>
      <p:pic>
        <p:nvPicPr>
          <p:cNvPr id="3" name="Picture 2">
            <a:extLst>
              <a:ext uri="{FF2B5EF4-FFF2-40B4-BE49-F238E27FC236}">
                <a16:creationId xmlns:a16="http://schemas.microsoft.com/office/drawing/2014/main" id="{EDDED6B7-CF3A-BC0A-3E88-D09610500600}"/>
              </a:ext>
            </a:extLst>
          </p:cNvPr>
          <p:cNvPicPr>
            <a:picLocks noChangeAspect="1"/>
          </p:cNvPicPr>
          <p:nvPr/>
        </p:nvPicPr>
        <p:blipFill rotWithShape="1">
          <a:blip r:embed="rId3"/>
          <a:srcRect l="10958" t="6680"/>
          <a:stretch/>
        </p:blipFill>
        <p:spPr>
          <a:xfrm>
            <a:off x="4343400" y="562036"/>
            <a:ext cx="1238444" cy="1253478"/>
          </a:xfrm>
          <a:prstGeom prst="rect">
            <a:avLst/>
          </a:prstGeom>
        </p:spPr>
      </p:pic>
      <p:pic>
        <p:nvPicPr>
          <p:cNvPr id="4" name="Picture 3">
            <a:extLst>
              <a:ext uri="{FF2B5EF4-FFF2-40B4-BE49-F238E27FC236}">
                <a16:creationId xmlns:a16="http://schemas.microsoft.com/office/drawing/2014/main" id="{AE03D1F3-316F-C5BB-C9E5-5147F8DDF95F}"/>
              </a:ext>
            </a:extLst>
          </p:cNvPr>
          <p:cNvPicPr>
            <a:picLocks noChangeAspect="1"/>
          </p:cNvPicPr>
          <p:nvPr/>
        </p:nvPicPr>
        <p:blipFill rotWithShape="1">
          <a:blip r:embed="rId4"/>
          <a:srcRect r="75754"/>
          <a:stretch/>
        </p:blipFill>
        <p:spPr>
          <a:xfrm>
            <a:off x="6860858" y="662360"/>
            <a:ext cx="1730693" cy="1052830"/>
          </a:xfrm>
          <a:prstGeom prst="rect">
            <a:avLst/>
          </a:prstGeom>
          <a:ln w="12700">
            <a:noFill/>
          </a:ln>
        </p:spPr>
      </p:pic>
    </p:spTree>
    <p:extLst>
      <p:ext uri="{BB962C8B-B14F-4D97-AF65-F5344CB8AC3E}">
        <p14:creationId xmlns:p14="http://schemas.microsoft.com/office/powerpoint/2010/main" val="29843467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to3mssisnw7e43zor9e88gejnk7j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Clarity">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08A9741AC48E46AEE4941DE1E12C0F" ma:contentTypeVersion="2" ma:contentTypeDescription="Create a new document." ma:contentTypeScope="" ma:versionID="64770a9ad993aec554518785b51db2e6">
  <xsd:schema xmlns:xsd="http://www.w3.org/2001/XMLSchema" xmlns:xs="http://www.w3.org/2001/XMLSchema" xmlns:p="http://schemas.microsoft.com/office/2006/metadata/properties" xmlns:ns1="http://schemas.microsoft.com/sharepoint/v3" xmlns:ns2="431189f8-a51b-453f-9f0c-3a0b3b65b12f" xmlns:ns3="6f609ce8-7218-4c60-b337-266ea7b1fd45" targetNamespace="http://schemas.microsoft.com/office/2006/metadata/properties" ma:root="true" ma:fieldsID="1dd063ee8e164e8fcdf0fbf71a193719" ns1:_="" ns2:_="" ns3:_="">
    <xsd:import namespace="http://schemas.microsoft.com/sharepoint/v3"/>
    <xsd:import namespace="431189f8-a51b-453f-9f0c-3a0b3b65b12f"/>
    <xsd:import namespace="6f609ce8-7218-4c60-b337-266ea7b1fd45"/>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1189f8-a51b-453f-9f0c-3a0b3b65b12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f609ce8-7218-4c60-b337-266ea7b1fd4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E428665-F0DC-481E-A9AD-2A700787B336}"/>
</file>

<file path=customXml/itemProps2.xml><?xml version="1.0" encoding="utf-8"?>
<ds:datastoreItem xmlns:ds="http://schemas.openxmlformats.org/officeDocument/2006/customXml" ds:itemID="{FE717719-4881-4364-A045-B0403FD21EA0}">
  <ds:schemaRefs>
    <ds:schemaRef ds:uri="12292255-f18b-4d92-9e60-ebc7b63bbd6b"/>
    <ds:schemaRef ds:uri="1acb9adc-ec33-475f-8130-c1c307b919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3F5F832-BA82-4E77-A005-28C8B2866387}">
  <ds:schemaRefs>
    <ds:schemaRef ds:uri="http://schemas.microsoft.com/sharepoint/v3/contenttype/forms"/>
  </ds:schemaRefs>
</ds:datastoreItem>
</file>

<file path=customXml/itemProps4.xml><?xml version="1.0" encoding="utf-8"?>
<ds:datastoreItem xmlns:ds="http://schemas.openxmlformats.org/officeDocument/2006/customXml" ds:itemID="{84BF3A75-BFC4-45F2-BEDE-B93BD257FF09}"/>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65</Slides>
  <Notes>21</Notes>
  <HiddenSlides>0</HiddenSlides>
  <ScaleCrop>false</ScaleCrop>
  <HeadingPairs>
    <vt:vector size="4" baseType="variant">
      <vt:variant>
        <vt:lpstr>Theme</vt:lpstr>
      </vt:variant>
      <vt:variant>
        <vt:i4>5</vt:i4>
      </vt:variant>
      <vt:variant>
        <vt:lpstr>Slide Titles</vt:lpstr>
      </vt:variant>
      <vt:variant>
        <vt:i4>65</vt:i4>
      </vt:variant>
    </vt:vector>
  </HeadingPairs>
  <TitlesOfParts>
    <vt:vector size="70" baseType="lpstr">
      <vt:lpstr>Office Theme</vt:lpstr>
      <vt:lpstr>2_Office Theme</vt:lpstr>
      <vt:lpstr>Gallery</vt:lpstr>
      <vt:lpstr>Clarity</vt:lpstr>
      <vt:lpstr>Wisp</vt:lpstr>
      <vt:lpstr>Good morning!  Welcome to the  Fall 2024 Senate Retreat  August 14, 2024  </vt:lpstr>
      <vt:lpstr>Welcome New Colleagues</vt:lpstr>
      <vt:lpstr>Today's Agenda</vt:lpstr>
      <vt:lpstr>Senator Duties</vt:lpstr>
      <vt:lpstr>The primary responsibilities of SENATORS are to:  </vt:lpstr>
      <vt:lpstr>PowerPoint Presentation</vt:lpstr>
      <vt:lpstr>PowerPoint Presentation</vt:lpstr>
      <vt:lpstr>PowerPoint Presentation</vt:lpstr>
      <vt:lpstr>Senate/Union Relations</vt:lpstr>
      <vt:lpstr>Session Description</vt:lpstr>
      <vt:lpstr>Authority of  Union</vt:lpstr>
      <vt:lpstr>Collective Bargaining</vt:lpstr>
      <vt:lpstr>Collective Bargaining</vt:lpstr>
      <vt:lpstr>Authority of Senate </vt:lpstr>
      <vt:lpstr>Academic and Professional Matters</vt:lpstr>
      <vt:lpstr>Academic and Professional Matters</vt:lpstr>
      <vt:lpstr>Possible Areas of Overlapping Purview</vt:lpstr>
      <vt:lpstr> Opportunities: </vt:lpstr>
      <vt:lpstr>Faculty Prioritization Process Updates </vt:lpstr>
      <vt:lpstr>PowerPoint Presentation</vt:lpstr>
      <vt:lpstr>Take-aways from 2023-2024 Prioritization Process</vt:lpstr>
      <vt:lpstr>Recommended Updates</vt:lpstr>
      <vt:lpstr>Recommended Updates</vt:lpstr>
      <vt:lpstr>Recommended Updates </vt:lpstr>
      <vt:lpstr>Continuing Education 110</vt:lpstr>
      <vt:lpstr>History of Adult Education</vt:lpstr>
      <vt:lpstr>Noncredit is part of the Mission</vt:lpstr>
      <vt:lpstr>Noncredit Categories</vt:lpstr>
      <vt:lpstr>Two Rates of Funding for Noncredit Programs</vt:lpstr>
      <vt:lpstr>Differences between Credit and Noncredit</vt:lpstr>
      <vt:lpstr>Opportunities</vt:lpstr>
      <vt:lpstr>VP of Culture and Engagement</vt:lpstr>
      <vt:lpstr>Adjunct and Chair Surveys ~ Needs &amp; Concerns</vt:lpstr>
      <vt:lpstr>PowerPoint Presentation</vt:lpstr>
      <vt:lpstr>PowerPoint Presentation</vt:lpstr>
      <vt:lpstr>ACUE Self-Study AI Series</vt:lpstr>
      <vt:lpstr>New AS Committees: Awards for Excellence &amp; Bylaws</vt:lpstr>
      <vt:lpstr>Distinguished Faculty &amp; Awards for Excellence 2024-2025</vt:lpstr>
      <vt:lpstr>Academic Senate Dues</vt:lpstr>
      <vt:lpstr>Let's keep in touch:</vt:lpstr>
      <vt:lpstr>Participatory Governance &amp; Institutional Service Opportunities</vt:lpstr>
      <vt:lpstr>BoardDocs: Access Through District Website</vt:lpstr>
      <vt:lpstr>PowerPoint Presentation</vt:lpstr>
      <vt:lpstr>August 14th DE updates</vt:lpstr>
      <vt:lpstr>Faculty tested Respondus over the Summer</vt:lpstr>
      <vt:lpstr>Student DE Survey: Barriers to Student Success</vt:lpstr>
      <vt:lpstr>Student DE Survey: How can we improve your online experience?</vt:lpstr>
      <vt:lpstr>PowerPoint Presentation</vt:lpstr>
      <vt:lpstr>PowerPoint Presentation</vt:lpstr>
      <vt:lpstr>Quality Reviewed Courses</vt:lpstr>
      <vt:lpstr>Quality Reviewed Courses</vt:lpstr>
      <vt:lpstr>Updates Fall 2024 Template</vt:lpstr>
      <vt:lpstr>Example of what that looks like:</vt:lpstr>
      <vt:lpstr>DE Handbook as a Canvas Course</vt:lpstr>
      <vt:lpstr>Updated Faculty Canvas Training Course</vt:lpstr>
      <vt:lpstr>Canvas Updates</vt:lpstr>
      <vt:lpstr>PowerPoint Presentation</vt:lpstr>
      <vt:lpstr>DE Housekeeping: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Madeline</dc:creator>
  <cp:revision>70</cp:revision>
  <dcterms:created xsi:type="dcterms:W3CDTF">2024-01-31T17:47:24Z</dcterms:created>
  <dcterms:modified xsi:type="dcterms:W3CDTF">2024-08-22T16:10:18Z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0x01010052B4471C96A33C43B22BA98319656E6A</vt:lpwstr>
  </property>
  <property fmtid="{D5CDD505-2E9C-101B-9397-08002B2CF9AE}" pid="3" name="MediaServiceImageTags">
    <vt:lpwstr/>
  </property>
</Properties>
</file>