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9"/>
  </p:notesMasterIdLst>
  <p:handoutMasterIdLst>
    <p:handoutMasterId r:id="rId10"/>
  </p:handoutMasterIdLst>
  <p:sldIdLst>
    <p:sldId id="270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7D958-87CC-C27E-C706-02F8EE96F029}" v="5" dt="2025-02-05T00:14:24.842"/>
    <p1510:client id="{309E71F9-B020-9155-4C38-FA74EC55C701}" v="165" dt="2025-02-03T20:49:59.092"/>
    <p1510:client id="{59909F8B-412A-D64E-6942-FECE8BEEBB0B}" v="184" dt="2025-02-04T21:42:38.687"/>
    <p1510:client id="{B6610BBA-480B-300A-AE64-73A718D5A37E}" v="3" dt="2025-02-05T00:12:19.620"/>
    <p1510:client id="{C9E04A81-D4B1-4884-B92E-20E5D3267381}" v="1" dt="2025-02-05T00:15:04.140"/>
    <p1510:client id="{DC5D1AA9-C803-C7FF-BF9F-D79292FB38F0}" v="263" dt="2025-02-04T23:30:44.831"/>
    <p1510:client id="{DFB47CD9-3F1D-C03E-3E7F-53A6B59A35F2}" v="4" dt="2025-02-04T21:43:47.302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88" autoAdjust="0"/>
  </p:normalViewPr>
  <p:slideViewPr>
    <p:cSldViewPr snapToGrid="0" snapToObjects="1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sccd.instructure.com/courses/113462/pages/advanced-canvas-adding-oer-content-and-using-canvas-common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3" y="1719472"/>
            <a:ext cx="8789234" cy="1220477"/>
          </a:xfrm>
        </p:spPr>
        <p:txBody>
          <a:bodyPr>
            <a:normAutofit fontScale="90000"/>
          </a:bodyPr>
          <a:lstStyle/>
          <a:p>
            <a:r>
              <a:rPr lang="en-US" dirty="0"/>
              <a:t>DE Advisory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altLang="ja-JP" sz="3600">
                <a:ea typeface="Meiryo UI"/>
              </a:rPr>
              <a:t>1</a:t>
            </a:r>
            <a:r>
              <a:rPr lang="en-US" altLang="ja-JP" sz="3600" baseline="30000">
                <a:ea typeface="Meiryo UI"/>
              </a:rPr>
              <a:t>st</a:t>
            </a:r>
            <a:r>
              <a:rPr lang="en-US" altLang="ja-JP" sz="3600">
                <a:ea typeface="Meiryo UI"/>
              </a:rPr>
              <a:t> Spring 2025 meeting scheduled for 10am to 11am, Thursday February 13</a:t>
            </a:r>
            <a:r>
              <a:rPr lang="en-US" altLang="ja-JP" sz="3600" baseline="30000">
                <a:ea typeface="Meiryo UI"/>
              </a:rPr>
              <a:t>th</a:t>
            </a:r>
            <a:r>
              <a:rPr lang="en-US" altLang="ja-JP" sz="3600">
                <a:ea typeface="Meiryo UI"/>
              </a:rPr>
              <a:t>.</a:t>
            </a:r>
            <a:endParaRPr lang="ja-JP" altLang="en-US" sz="3600"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Meiryo UI"/>
              </a:rPr>
              <a:t>Reviewed the </a:t>
            </a:r>
            <a:r>
              <a:rPr lang="en-US" dirty="0">
                <a:ea typeface="+mn-lt"/>
                <a:cs typeface="+mn-lt"/>
              </a:rPr>
              <a:t>Faculty Resources</a:t>
            </a:r>
            <a:r>
              <a:rPr lang="en-US" dirty="0">
                <a:ea typeface="Meiryo UI"/>
              </a:rPr>
              <a:t> course, the redesigned SAC Quest course, and others.</a:t>
            </a:r>
          </a:p>
          <a:p>
            <a:r>
              <a:rPr lang="en-US" dirty="0"/>
              <a:t>Discussing new tools and resources, such as: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Meiryo UI"/>
              </a:rPr>
              <a:t>Proctorio/Respondus trial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Meiryo UI"/>
              </a:rPr>
              <a:t>Smart Search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Meiryo UI"/>
              </a:rPr>
              <a:t>Enhanced Canvas Rubrics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>
                <a:ea typeface="Meiryo UI"/>
              </a:rPr>
              <a:t>Translations Tools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Meiryo UI"/>
              </a:rPr>
              <a:t>Created a </a:t>
            </a:r>
            <a:r>
              <a:rPr lang="en-US" dirty="0">
                <a:ea typeface="+mn-lt"/>
                <a:cs typeface="+mn-lt"/>
              </a:rPr>
              <a:t>DE Handbook &amp; Faculty Resources</a:t>
            </a:r>
            <a:r>
              <a:rPr lang="en-US" dirty="0">
                <a:ea typeface="Meiryo UI"/>
              </a:rPr>
              <a:t> Course which is dynamic and easily </a:t>
            </a:r>
            <a:r>
              <a:rPr lang="en-US">
                <a:ea typeface="Meiryo UI"/>
              </a:rPr>
              <a:t>accessible. No need to enroll unless you want it to be available on your Canvas dashboard.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ea typeface="Meiryo U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Meiryo UI"/>
              </a:rPr>
              <a:t>Reviewed the DE Advisory PG Handbook sections and updated and aligned the DE Advisory Goals, Mission, and Purpose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iryo UI"/>
                <a:ea typeface="Meiryo UI"/>
              </a:rPr>
              <a:t>DE Advisory Fall 2024 Overview</a:t>
            </a:r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84C394-DFCB-1864-06CC-798CB882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eiryo UI"/>
                <a:ea typeface="Meiryo UI"/>
              </a:rPr>
              <a:t>Spring 2025 Goals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EDDA-5CCF-0E9B-7298-62D14192D5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Meiryo UI"/>
              </a:rPr>
              <a:t>Combined Accessibility Training Course and Video Creation Course into </a:t>
            </a:r>
            <a:r>
              <a:rPr lang="en-US" b="1" dirty="0">
                <a:ea typeface="Meiryo UI"/>
              </a:rPr>
              <a:t>one single PD course.</a:t>
            </a:r>
          </a:p>
          <a:p>
            <a:r>
              <a:rPr lang="en-US" b="1" dirty="0">
                <a:ea typeface="Meiryo UI"/>
              </a:rPr>
              <a:t>Online Teaching Conference, </a:t>
            </a:r>
            <a:r>
              <a:rPr lang="en-US" dirty="0">
                <a:ea typeface="Meiryo UI"/>
              </a:rPr>
              <a:t>June 16-18, 2025, looking for faculty that would like to attend.</a:t>
            </a:r>
            <a:endParaRPr lang="en-US" dirty="0"/>
          </a:p>
          <a:p>
            <a:r>
              <a:rPr lang="en-US" dirty="0">
                <a:ea typeface="Meiryo UI"/>
              </a:rPr>
              <a:t>Ensure we have 125 quality reviewed courses (we are currently at </a:t>
            </a:r>
            <a:r>
              <a:rPr lang="en-US" b="1" dirty="0">
                <a:ea typeface="Meiryo UI"/>
              </a:rPr>
              <a:t>119</a:t>
            </a:r>
            <a:r>
              <a:rPr lang="en-US" dirty="0">
                <a:ea typeface="Meiryo UI"/>
              </a:rPr>
              <a:t>!)</a:t>
            </a:r>
            <a:endParaRPr lang="en-US" dirty="0"/>
          </a:p>
          <a:p>
            <a:r>
              <a:rPr lang="en-US">
                <a:ea typeface="Meiryo UI"/>
              </a:rPr>
              <a:t>Work with curriculum and faculty department chairs to update and modernize the DE Addendum.</a:t>
            </a:r>
            <a:endParaRPr lang="en-US" dirty="0">
              <a:ea typeface="Meiryo UI"/>
            </a:endParaRPr>
          </a:p>
        </p:txBody>
      </p:sp>
      <p:pic>
        <p:nvPicPr>
          <p:cNvPr id="2" name="Picture 1" descr="A group of dogs in garments on a beach chair&#10;&#10;AI-generated content may be incorrect.">
            <a:extLst>
              <a:ext uri="{FF2B5EF4-FFF2-40B4-BE49-F238E27FC236}">
                <a16:creationId xmlns:a16="http://schemas.microsoft.com/office/drawing/2014/main" id="{430E538F-57A2-00A7-30D7-C1DC82B93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88" y="2247900"/>
            <a:ext cx="47529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0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4C60-7A8D-3EC1-88AD-70E6C265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iryo UI"/>
                <a:ea typeface="Meiryo UI"/>
              </a:rPr>
              <a:t>Tool to combat bots</a:t>
            </a:r>
            <a:endParaRPr lang="en-US" dirty="0"/>
          </a:p>
        </p:txBody>
      </p:sp>
      <p:pic>
        <p:nvPicPr>
          <p:cNvPr id="4" name="Content Placeholder 3" descr="A screenshot of a search engine&#10;&#10;AI-generated content may be incorrect.">
            <a:extLst>
              <a:ext uri="{FF2B5EF4-FFF2-40B4-BE49-F238E27FC236}">
                <a16:creationId xmlns:a16="http://schemas.microsoft.com/office/drawing/2014/main" id="{D4231386-34B3-6909-DECF-730DC9AB665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742675" y="1979613"/>
            <a:ext cx="5134994" cy="3835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7524ED-4C40-8E62-4D93-E19B02313F40}"/>
              </a:ext>
            </a:extLst>
          </p:cNvPr>
          <p:cNvSpPr txBox="1"/>
          <p:nvPr/>
        </p:nvSpPr>
        <p:spPr>
          <a:xfrm>
            <a:off x="926866" y="1414562"/>
            <a:ext cx="7381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Meiryo UI"/>
                <a:hlinkClick r:id="rId3"/>
              </a:rPr>
              <a:t>How to add content from Canvas Commons to your course.</a:t>
            </a:r>
            <a:endParaRPr lang="en-US" dirty="0">
              <a:ea typeface="Meiryo UI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E71F2E-8FEA-1076-08E8-C22C68A1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843088"/>
            <a:ext cx="2600325" cy="4105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A8480-78CA-A9C1-B04A-8DD1C5302ED4}"/>
              </a:ext>
            </a:extLst>
          </p:cNvPr>
          <p:cNvSpPr txBox="1"/>
          <p:nvPr/>
        </p:nvSpPr>
        <p:spPr>
          <a:xfrm>
            <a:off x="3521088" y="2362154"/>
            <a:ext cx="21336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Meiryo UI"/>
              </a:rPr>
              <a:t>Search "</a:t>
            </a:r>
            <a:r>
              <a:rPr lang="en-US" sz="2400" b="1" dirty="0">
                <a:ea typeface="Meiryo UI"/>
              </a:rPr>
              <a:t>Captcha</a:t>
            </a:r>
            <a:r>
              <a:rPr lang="en-US" sz="2400" dirty="0">
                <a:ea typeface="Meiryo UI"/>
              </a:rPr>
              <a:t>" and it is the only result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494977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HNYXMCCMVK3K-464-1095</_dlc_DocId>
    <_dlc_DocIdUrl xmlns="431189f8-a51b-453f-9f0c-3a0b3b65b12f">
      <Url>https://sac.edu/President/AcademicSenate/_layouts/15/DocIdRedir.aspx?ID=HNYXMCCMVK3K-464-1095</Url>
      <Description>HNYXMCCMVK3K-464-1095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2D8166-8D61-4BF6-9F9C-E37EF722EBE5}"/>
</file>

<file path=customXml/itemProps2.xml><?xml version="1.0" encoding="utf-8"?>
<ds:datastoreItem xmlns:ds="http://schemas.openxmlformats.org/officeDocument/2006/customXml" ds:itemID="{44EAECD4-38BC-4A7C-97D2-0DD0D64D9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F2A62-BB53-44E4-BD3A-081BE2D2C4C9}">
  <ds:schemaRefs>
    <ds:schemaRef ds:uri="http://purl.org/dc/elements/1.1/"/>
    <ds:schemaRef ds:uri="http://purl.org/dc/dcmitype/"/>
    <ds:schemaRef ds:uri="61f457c8-7e20-4de4-8851-4805882bb85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038c7d6-6b17-4cd5-a326-d6bf634fc6f3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E13C97C1-7845-48D3-9A8B-4DE071EBE49C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9</TotalTime>
  <Words>197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Meiryo UI</vt:lpstr>
      <vt:lpstr>Arial</vt:lpstr>
      <vt:lpstr>Calibri</vt:lpstr>
      <vt:lpstr>Creative Gradient </vt:lpstr>
      <vt:lpstr>DE Advisory Updates</vt:lpstr>
      <vt:lpstr>DE Advisory Fall 2024 Overview</vt:lpstr>
      <vt:lpstr>Spring 2025 Goals</vt:lpstr>
      <vt:lpstr>Tool to combat bots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Advisory Updates</dc:title>
  <dc:creator>King, Jaki</dc:creator>
  <cp:lastModifiedBy>King, Jaki</cp:lastModifiedBy>
  <cp:revision>99</cp:revision>
  <dcterms:created xsi:type="dcterms:W3CDTF">2024-09-10T18:34:14Z</dcterms:created>
  <dcterms:modified xsi:type="dcterms:W3CDTF">2025-02-05T00:15:04Z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MediaServiceImageTags">
    <vt:lpwstr/>
  </property>
  <property fmtid="{D5CDD505-2E9C-101B-9397-08002B2CF9AE}" pid="4" name="_dlc_DocIdItemGuid">
    <vt:lpwstr>3db63220-9eab-4cae-b6e5-f1e4b68834fc</vt:lpwstr>
  </property>
</Properties>
</file>