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slides/slide5.xml" ContentType="application/vnd.openxmlformats-officedocument.presentationml.slide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5"/>
  </p:sldMasterIdLst>
  <p:notesMasterIdLst>
    <p:notesMasterId r:id="rId11"/>
  </p:notesMasterIdLst>
  <p:handoutMasterIdLst>
    <p:handoutMasterId r:id="rId12"/>
  </p:handoutMasterIdLst>
  <p:sldIdLst>
    <p:sldId id="355" r:id="rId6"/>
    <p:sldId id="353" r:id="rId7"/>
    <p:sldId id="354" r:id="rId8"/>
    <p:sldId id="281" r:id="rId9"/>
    <p:sldId id="356" r:id="rId10"/>
  </p:sldIdLst>
  <p:sldSz cx="9144000" cy="6858000" type="screen4x3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A4C5A84-E7D6-3BEA-3627-4097091A2A6F}" name="Bautista, Steve" initials="BS" userId="S::bautista_steve@sac.edu::0446b041-e3c1-4789-9dad-4afc365ff899" providerId="AD"/>
  <p188:author id="{2563EEC8-D951-6E33-9156-0A7D33417D9E}" name="Knight, Annie" initials="KA" userId="S::Knight_Annie@sac.edu::c9ba30ae-7533-4731-8ceb-a17c33370b1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944C67-0388-4551-82B4-AC66613E7D44}" v="190" dt="2025-02-11T22:14:11.371"/>
    <p1510:client id="{DCE1B812-B6D6-4254-8764-06451BC449AF}" v="1125" dt="2025-02-11T20:37:34.3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931" y="4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Coyne" userId="f62c806733407b0e" providerId="LiveId" clId="{DCE1B812-B6D6-4254-8764-06451BC449AF}"/>
    <pc:docChg chg="undo custSel addSld delSld modSld sldOrd">
      <pc:chgData name="Claire Coyne" userId="f62c806733407b0e" providerId="LiveId" clId="{DCE1B812-B6D6-4254-8764-06451BC449AF}" dt="2025-02-11T20:41:43.899" v="3122" actId="20577"/>
      <pc:docMkLst>
        <pc:docMk/>
      </pc:docMkLst>
      <pc:sldChg chg="addSp delSp modSp mod">
        <pc:chgData name="Claire Coyne" userId="f62c806733407b0e" providerId="LiveId" clId="{DCE1B812-B6D6-4254-8764-06451BC449AF}" dt="2025-02-11T20:17:50.505" v="2025" actId="20577"/>
        <pc:sldMkLst>
          <pc:docMk/>
          <pc:sldMk cId="1722606992" sldId="281"/>
        </pc:sldMkLst>
        <pc:spChg chg="del">
          <ac:chgData name="Claire Coyne" userId="f62c806733407b0e" providerId="LiveId" clId="{DCE1B812-B6D6-4254-8764-06451BC449AF}" dt="2025-02-11T20:10:31.408" v="1624" actId="478"/>
          <ac:spMkLst>
            <pc:docMk/>
            <pc:sldMk cId="1722606992" sldId="281"/>
            <ac:spMk id="2" creationId="{0E070879-BF36-2606-1F27-75480C43DC39}"/>
          </ac:spMkLst>
        </pc:spChg>
        <pc:spChg chg="add">
          <ac:chgData name="Claire Coyne" userId="f62c806733407b0e" providerId="LiveId" clId="{DCE1B812-B6D6-4254-8764-06451BC449AF}" dt="2025-02-11T20:11:01.468" v="1629"/>
          <ac:spMkLst>
            <pc:docMk/>
            <pc:sldMk cId="1722606992" sldId="281"/>
            <ac:spMk id="4" creationId="{FEF73364-83EE-F493-A286-DA6C3C867C6E}"/>
          </ac:spMkLst>
        </pc:spChg>
        <pc:spChg chg="mod">
          <ac:chgData name="Claire Coyne" userId="f62c806733407b0e" providerId="LiveId" clId="{DCE1B812-B6D6-4254-8764-06451BC449AF}" dt="2025-02-11T20:17:50.505" v="2025" actId="20577"/>
          <ac:spMkLst>
            <pc:docMk/>
            <pc:sldMk cId="1722606992" sldId="281"/>
            <ac:spMk id="6" creationId="{ABEEB35B-87BF-B573-CE5A-06778D913611}"/>
          </ac:spMkLst>
        </pc:spChg>
        <pc:spChg chg="add">
          <ac:chgData name="Claire Coyne" userId="f62c806733407b0e" providerId="LiveId" clId="{DCE1B812-B6D6-4254-8764-06451BC449AF}" dt="2025-02-11T20:11:07.998" v="1631"/>
          <ac:spMkLst>
            <pc:docMk/>
            <pc:sldMk cId="1722606992" sldId="281"/>
            <ac:spMk id="8" creationId="{721CEF79-E9C4-4989-B2A2-8EA15D061F68}"/>
          </ac:spMkLst>
        </pc:spChg>
        <pc:spChg chg="add">
          <ac:chgData name="Claire Coyne" userId="f62c806733407b0e" providerId="LiveId" clId="{DCE1B812-B6D6-4254-8764-06451BC449AF}" dt="2025-02-11T20:11:15.368" v="1633"/>
          <ac:spMkLst>
            <pc:docMk/>
            <pc:sldMk cId="1722606992" sldId="281"/>
            <ac:spMk id="9" creationId="{1BDF7C20-AFD5-FF77-6634-CD55C3194C91}"/>
          </ac:spMkLst>
        </pc:spChg>
        <pc:spChg chg="add">
          <ac:chgData name="Claire Coyne" userId="f62c806733407b0e" providerId="LiveId" clId="{DCE1B812-B6D6-4254-8764-06451BC449AF}" dt="2025-02-11T20:11:24.034" v="1634"/>
          <ac:spMkLst>
            <pc:docMk/>
            <pc:sldMk cId="1722606992" sldId="281"/>
            <ac:spMk id="10" creationId="{A2D6B631-0FB6-AEC5-EE11-F5A49A6026C4}"/>
          </ac:spMkLst>
        </pc:spChg>
        <pc:picChg chg="del mod">
          <ac:chgData name="Claire Coyne" userId="f62c806733407b0e" providerId="LiveId" clId="{DCE1B812-B6D6-4254-8764-06451BC449AF}" dt="2025-02-11T20:04:23.508" v="1306" actId="478"/>
          <ac:picMkLst>
            <pc:docMk/>
            <pc:sldMk cId="1722606992" sldId="281"/>
            <ac:picMk id="7" creationId="{DBE1D33F-AC59-323D-8629-EAD9C4BF1D01}"/>
          </ac:picMkLst>
        </pc:picChg>
      </pc:sldChg>
      <pc:sldChg chg="addSp delSp modSp mod modAnim">
        <pc:chgData name="Claire Coyne" userId="f62c806733407b0e" providerId="LiveId" clId="{DCE1B812-B6D6-4254-8764-06451BC449AF}" dt="2025-02-11T20:32:55.775" v="2214" actId="1076"/>
        <pc:sldMkLst>
          <pc:docMk/>
          <pc:sldMk cId="4227998176" sldId="353"/>
        </pc:sldMkLst>
        <pc:spChg chg="add mod">
          <ac:chgData name="Claire Coyne" userId="f62c806733407b0e" providerId="LiveId" clId="{DCE1B812-B6D6-4254-8764-06451BC449AF}" dt="2025-02-11T20:32:55.775" v="2214" actId="1076"/>
          <ac:spMkLst>
            <pc:docMk/>
            <pc:sldMk cId="4227998176" sldId="353"/>
            <ac:spMk id="2" creationId="{4D0D0952-ADF8-8E30-EF88-8DBB24F2CF51}"/>
          </ac:spMkLst>
        </pc:spChg>
        <pc:spChg chg="mod">
          <ac:chgData name="Claire Coyne" userId="f62c806733407b0e" providerId="LiveId" clId="{DCE1B812-B6D6-4254-8764-06451BC449AF}" dt="2025-02-11T20:17:31.295" v="1990" actId="20577"/>
          <ac:spMkLst>
            <pc:docMk/>
            <pc:sldMk cId="4227998176" sldId="353"/>
            <ac:spMk id="6" creationId="{ABEEB35B-87BF-B573-CE5A-06778D913611}"/>
          </ac:spMkLst>
        </pc:spChg>
      </pc:sldChg>
      <pc:sldChg chg="addSp modSp new mod">
        <pc:chgData name="Claire Coyne" userId="f62c806733407b0e" providerId="LiveId" clId="{DCE1B812-B6D6-4254-8764-06451BC449AF}" dt="2025-02-11T20:37:18.147" v="2537" actId="20577"/>
        <pc:sldMkLst>
          <pc:docMk/>
          <pc:sldMk cId="3383765892" sldId="354"/>
        </pc:sldMkLst>
        <pc:spChg chg="mod">
          <ac:chgData name="Claire Coyne" userId="f62c806733407b0e" providerId="LiveId" clId="{DCE1B812-B6D6-4254-8764-06451BC449AF}" dt="2025-02-11T20:37:18.147" v="2537" actId="20577"/>
          <ac:spMkLst>
            <pc:docMk/>
            <pc:sldMk cId="3383765892" sldId="354"/>
            <ac:spMk id="3" creationId="{F774FBD5-BAFE-BDF1-C877-45D8A5A4EF07}"/>
          </ac:spMkLst>
        </pc:spChg>
        <pc:picChg chg="add mod">
          <ac:chgData name="Claire Coyne" userId="f62c806733407b0e" providerId="LiveId" clId="{DCE1B812-B6D6-4254-8764-06451BC449AF}" dt="2025-02-11T20:33:13.578" v="2217"/>
          <ac:picMkLst>
            <pc:docMk/>
            <pc:sldMk cId="3383765892" sldId="354"/>
            <ac:picMk id="5" creationId="{8F054EDB-DAFA-E0ED-1397-EBF94C16F6C1}"/>
          </ac:picMkLst>
        </pc:picChg>
      </pc:sldChg>
      <pc:sldChg chg="addSp delSp modSp del mod">
        <pc:chgData name="Claire Coyne" userId="f62c806733407b0e" providerId="LiveId" clId="{DCE1B812-B6D6-4254-8764-06451BC449AF}" dt="2025-02-11T20:32:57.119" v="2215" actId="47"/>
        <pc:sldMkLst>
          <pc:docMk/>
          <pc:sldMk cId="3994365827" sldId="354"/>
        </pc:sldMkLst>
        <pc:spChg chg="mod">
          <ac:chgData name="Claire Coyne" userId="f62c806733407b0e" providerId="LiveId" clId="{DCE1B812-B6D6-4254-8764-06451BC449AF}" dt="2025-02-11T20:30:56.859" v="2076" actId="1076"/>
          <ac:spMkLst>
            <pc:docMk/>
            <pc:sldMk cId="3994365827" sldId="354"/>
            <ac:spMk id="2" creationId="{FD3D73C9-3ED3-049D-096F-6986ABA8D86E}"/>
          </ac:spMkLst>
        </pc:spChg>
        <pc:spChg chg="del mod">
          <ac:chgData name="Claire Coyne" userId="f62c806733407b0e" providerId="LiveId" clId="{DCE1B812-B6D6-4254-8764-06451BC449AF}" dt="2025-02-11T19:56:49.479" v="1048" actId="478"/>
          <ac:spMkLst>
            <pc:docMk/>
            <pc:sldMk cId="3994365827" sldId="354"/>
            <ac:spMk id="6" creationId="{81C634EA-31D3-CB09-94F7-DCA68208ECCB}"/>
          </ac:spMkLst>
        </pc:spChg>
        <pc:spChg chg="add del mod">
          <ac:chgData name="Claire Coyne" userId="f62c806733407b0e" providerId="LiveId" clId="{DCE1B812-B6D6-4254-8764-06451BC449AF}" dt="2025-02-11T19:56:52.289" v="1049" actId="478"/>
          <ac:spMkLst>
            <pc:docMk/>
            <pc:sldMk cId="3994365827" sldId="354"/>
            <ac:spMk id="8" creationId="{62BC87E8-6721-E7A5-F965-758ED88186D5}"/>
          </ac:spMkLst>
        </pc:spChg>
        <pc:spChg chg="add mod">
          <ac:chgData name="Claire Coyne" userId="f62c806733407b0e" providerId="LiveId" clId="{DCE1B812-B6D6-4254-8764-06451BC449AF}" dt="2025-02-11T20:31:34.964" v="2195" actId="20577"/>
          <ac:spMkLst>
            <pc:docMk/>
            <pc:sldMk cId="3994365827" sldId="354"/>
            <ac:spMk id="10" creationId="{5F8F4BE8-5534-85A4-44CF-7A998F7D37D9}"/>
          </ac:spMkLst>
        </pc:spChg>
        <pc:spChg chg="add">
          <ac:chgData name="Claire Coyne" userId="f62c806733407b0e" providerId="LiveId" clId="{DCE1B812-B6D6-4254-8764-06451BC449AF}" dt="2025-02-11T19:59:28.533" v="1220"/>
          <ac:spMkLst>
            <pc:docMk/>
            <pc:sldMk cId="3994365827" sldId="354"/>
            <ac:spMk id="11" creationId="{65A7AA21-90F3-92B1-1A2D-F55B70DF259A}"/>
          </ac:spMkLst>
        </pc:spChg>
        <pc:spChg chg="add">
          <ac:chgData name="Claire Coyne" userId="f62c806733407b0e" providerId="LiveId" clId="{DCE1B812-B6D6-4254-8764-06451BC449AF}" dt="2025-02-11T19:59:34.388" v="1221"/>
          <ac:spMkLst>
            <pc:docMk/>
            <pc:sldMk cId="3994365827" sldId="354"/>
            <ac:spMk id="12" creationId="{D54A9F67-F9E6-977E-DF2B-60615FA8B511}"/>
          </ac:spMkLst>
        </pc:spChg>
        <pc:spChg chg="add">
          <ac:chgData name="Claire Coyne" userId="f62c806733407b0e" providerId="LiveId" clId="{DCE1B812-B6D6-4254-8764-06451BC449AF}" dt="2025-02-11T19:59:41.222" v="1224"/>
          <ac:spMkLst>
            <pc:docMk/>
            <pc:sldMk cId="3994365827" sldId="354"/>
            <ac:spMk id="13" creationId="{7F36F832-ACD5-973C-9D61-8B3C4D89B367}"/>
          </ac:spMkLst>
        </pc:spChg>
        <pc:picChg chg="add del mod modCrop">
          <ac:chgData name="Claire Coyne" userId="f62c806733407b0e" providerId="LiveId" clId="{DCE1B812-B6D6-4254-8764-06451BC449AF}" dt="2025-02-11T19:56:55.673" v="1050" actId="478"/>
          <ac:picMkLst>
            <pc:docMk/>
            <pc:sldMk cId="3994365827" sldId="354"/>
            <ac:picMk id="7" creationId="{297F7C0D-1892-1E8E-D0CC-0A0BDDDDD028}"/>
          </ac:picMkLst>
        </pc:picChg>
      </pc:sldChg>
      <pc:sldChg chg="modSp add mod ord">
        <pc:chgData name="Claire Coyne" userId="f62c806733407b0e" providerId="LiveId" clId="{DCE1B812-B6D6-4254-8764-06451BC449AF}" dt="2025-02-11T20:41:43.899" v="3122" actId="20577"/>
        <pc:sldMkLst>
          <pc:docMk/>
          <pc:sldMk cId="1266020009" sldId="355"/>
        </pc:sldMkLst>
        <pc:spChg chg="mod">
          <ac:chgData name="Claire Coyne" userId="f62c806733407b0e" providerId="LiveId" clId="{DCE1B812-B6D6-4254-8764-06451BC449AF}" dt="2025-02-11T20:41:43.899" v="3122" actId="20577"/>
          <ac:spMkLst>
            <pc:docMk/>
            <pc:sldMk cId="1266020009" sldId="355"/>
            <ac:spMk id="3" creationId="{6FCA2D83-9B98-8C77-D7E5-A5B9A0624606}"/>
          </ac:spMkLst>
        </pc:spChg>
        <pc:picChg chg="mod">
          <ac:chgData name="Claire Coyne" userId="f62c806733407b0e" providerId="LiveId" clId="{DCE1B812-B6D6-4254-8764-06451BC449AF}" dt="2025-02-11T20:37:38.968" v="2541" actId="1076"/>
          <ac:picMkLst>
            <pc:docMk/>
            <pc:sldMk cId="1266020009" sldId="355"/>
            <ac:picMk id="5" creationId="{9BAE8828-5186-7945-2D7D-62FD23A23217}"/>
          </ac:picMkLst>
        </pc:picChg>
      </pc:sldChg>
      <pc:sldChg chg="addSp new del mod">
        <pc:chgData name="Claire Coyne" userId="f62c806733407b0e" providerId="LiveId" clId="{DCE1B812-B6D6-4254-8764-06451BC449AF}" dt="2025-02-11T14:26:14.251" v="499" actId="47"/>
        <pc:sldMkLst>
          <pc:docMk/>
          <pc:sldMk cId="4010528529" sldId="355"/>
        </pc:sldMkLst>
      </pc:sldChg>
    </pc:docChg>
  </pc:docChgLst>
  <pc:docChgLst>
    <pc:chgData name="Coyne, Claire" userId="S::coyne_claire@sac.edu::55980f49-584e-4e0c-8943-e714ecf6ce64" providerId="AD" clId="Web-{21944C67-0388-4551-82B4-AC66613E7D44}"/>
    <pc:docChg chg="addSld modSld sldOrd">
      <pc:chgData name="Coyne, Claire" userId="S::coyne_claire@sac.edu::55980f49-584e-4e0c-8943-e714ecf6ce64" providerId="AD" clId="Web-{21944C67-0388-4551-82B4-AC66613E7D44}" dt="2025-02-11T22:14:09.839" v="182" actId="1076"/>
      <pc:docMkLst>
        <pc:docMk/>
      </pc:docMkLst>
      <pc:sldChg chg="ord">
        <pc:chgData name="Coyne, Claire" userId="S::coyne_claire@sac.edu::55980f49-584e-4e0c-8943-e714ecf6ce64" providerId="AD" clId="Web-{21944C67-0388-4551-82B4-AC66613E7D44}" dt="2025-02-11T21:55:25.743" v="0"/>
        <pc:sldMkLst>
          <pc:docMk/>
          <pc:sldMk cId="1722606992" sldId="281"/>
        </pc:sldMkLst>
      </pc:sldChg>
      <pc:sldChg chg="modSp">
        <pc:chgData name="Coyne, Claire" userId="S::coyne_claire@sac.edu::55980f49-584e-4e0c-8943-e714ecf6ce64" providerId="AD" clId="Web-{21944C67-0388-4551-82B4-AC66613E7D44}" dt="2025-02-11T22:00:22.220" v="69" actId="20577"/>
        <pc:sldMkLst>
          <pc:docMk/>
          <pc:sldMk cId="4227998176" sldId="353"/>
        </pc:sldMkLst>
        <pc:spChg chg="mod">
          <ac:chgData name="Coyne, Claire" userId="S::coyne_claire@sac.edu::55980f49-584e-4e0c-8943-e714ecf6ce64" providerId="AD" clId="Web-{21944C67-0388-4551-82B4-AC66613E7D44}" dt="2025-02-11T21:56:12.166" v="10" actId="1076"/>
          <ac:spMkLst>
            <pc:docMk/>
            <pc:sldMk cId="4227998176" sldId="353"/>
            <ac:spMk id="2" creationId="{4D0D0952-ADF8-8E30-EF88-8DBB24F2CF51}"/>
          </ac:spMkLst>
        </pc:spChg>
        <pc:spChg chg="mod">
          <ac:chgData name="Coyne, Claire" userId="S::coyne_claire@sac.edu::55980f49-584e-4e0c-8943-e714ecf6ce64" providerId="AD" clId="Web-{21944C67-0388-4551-82B4-AC66613E7D44}" dt="2025-02-11T22:00:22.220" v="69" actId="20577"/>
          <ac:spMkLst>
            <pc:docMk/>
            <pc:sldMk cId="4227998176" sldId="353"/>
            <ac:spMk id="6" creationId="{ABEEB35B-87BF-B573-CE5A-06778D913611}"/>
          </ac:spMkLst>
        </pc:spChg>
      </pc:sldChg>
      <pc:sldChg chg="modSp ord">
        <pc:chgData name="Coyne, Claire" userId="S::coyne_claire@sac.edu::55980f49-584e-4e0c-8943-e714ecf6ce64" providerId="AD" clId="Web-{21944C67-0388-4551-82B4-AC66613E7D44}" dt="2025-02-11T22:06:48.873" v="141" actId="20577"/>
        <pc:sldMkLst>
          <pc:docMk/>
          <pc:sldMk cId="3383765892" sldId="354"/>
        </pc:sldMkLst>
        <pc:spChg chg="mod">
          <ac:chgData name="Coyne, Claire" userId="S::coyne_claire@sac.edu::55980f49-584e-4e0c-8943-e714ecf6ce64" providerId="AD" clId="Web-{21944C67-0388-4551-82B4-AC66613E7D44}" dt="2025-02-11T22:06:48.873" v="141" actId="20577"/>
          <ac:spMkLst>
            <pc:docMk/>
            <pc:sldMk cId="3383765892" sldId="354"/>
            <ac:spMk id="3" creationId="{F774FBD5-BAFE-BDF1-C877-45D8A5A4EF07}"/>
          </ac:spMkLst>
        </pc:spChg>
      </pc:sldChg>
      <pc:sldChg chg="addSp modSp addAnim">
        <pc:chgData name="Coyne, Claire" userId="S::coyne_claire@sac.edu::55980f49-584e-4e0c-8943-e714ecf6ce64" providerId="AD" clId="Web-{21944C67-0388-4551-82B4-AC66613E7D44}" dt="2025-02-11T21:58:48.280" v="58" actId="20577"/>
        <pc:sldMkLst>
          <pc:docMk/>
          <pc:sldMk cId="1266020009" sldId="355"/>
        </pc:sldMkLst>
        <pc:spChg chg="mod">
          <ac:chgData name="Coyne, Claire" userId="S::coyne_claire@sac.edu::55980f49-584e-4e0c-8943-e714ecf6ce64" providerId="AD" clId="Web-{21944C67-0388-4551-82B4-AC66613E7D44}" dt="2025-02-11T21:58:48.280" v="58" actId="20577"/>
          <ac:spMkLst>
            <pc:docMk/>
            <pc:sldMk cId="1266020009" sldId="355"/>
            <ac:spMk id="3" creationId="{6FCA2D83-9B98-8C77-D7E5-A5B9A0624606}"/>
          </ac:spMkLst>
        </pc:spChg>
        <pc:spChg chg="add mod">
          <ac:chgData name="Coyne, Claire" userId="S::coyne_claire@sac.edu::55980f49-584e-4e0c-8943-e714ecf6ce64" providerId="AD" clId="Web-{21944C67-0388-4551-82B4-AC66613E7D44}" dt="2025-02-11T21:55:40.118" v="2" actId="1076"/>
          <ac:spMkLst>
            <pc:docMk/>
            <pc:sldMk cId="1266020009" sldId="355"/>
            <ac:spMk id="7" creationId="{DE78C93B-3D42-16D2-4775-FD4EE954F356}"/>
          </ac:spMkLst>
        </pc:spChg>
      </pc:sldChg>
      <pc:sldChg chg="addSp delSp modSp new">
        <pc:chgData name="Coyne, Claire" userId="S::coyne_claire@sac.edu::55980f49-584e-4e0c-8943-e714ecf6ce64" providerId="AD" clId="Web-{21944C67-0388-4551-82B4-AC66613E7D44}" dt="2025-02-11T22:14:09.839" v="182" actId="1076"/>
        <pc:sldMkLst>
          <pc:docMk/>
          <pc:sldMk cId="3275309442" sldId="356"/>
        </pc:sldMkLst>
        <pc:spChg chg="del">
          <ac:chgData name="Coyne, Claire" userId="S::coyne_claire@sac.edu::55980f49-584e-4e0c-8943-e714ecf6ce64" providerId="AD" clId="Web-{21944C67-0388-4551-82B4-AC66613E7D44}" dt="2025-02-11T22:09:41.300" v="161"/>
          <ac:spMkLst>
            <pc:docMk/>
            <pc:sldMk cId="3275309442" sldId="356"/>
            <ac:spMk id="2" creationId="{3DBA0039-E806-4578-C5A8-5A48C276D8A3}"/>
          </ac:spMkLst>
        </pc:spChg>
        <pc:spChg chg="del mod">
          <ac:chgData name="Coyne, Claire" userId="S::coyne_claire@sac.edu::55980f49-584e-4e0c-8943-e714ecf6ce64" providerId="AD" clId="Web-{21944C67-0388-4551-82B4-AC66613E7D44}" dt="2025-02-11T22:09:58.972" v="166"/>
          <ac:spMkLst>
            <pc:docMk/>
            <pc:sldMk cId="3275309442" sldId="356"/>
            <ac:spMk id="3" creationId="{D7400C8D-AADD-275B-283E-0020F4433A09}"/>
          </ac:spMkLst>
        </pc:spChg>
        <pc:spChg chg="add del mod">
          <ac:chgData name="Coyne, Claire" userId="S::coyne_claire@sac.edu::55980f49-584e-4e0c-8943-e714ecf6ce64" providerId="AD" clId="Web-{21944C67-0388-4551-82B4-AC66613E7D44}" dt="2025-02-11T22:09:34.893" v="160"/>
          <ac:spMkLst>
            <pc:docMk/>
            <pc:sldMk cId="3275309442" sldId="356"/>
            <ac:spMk id="5" creationId="{8FDC6BF8-205F-A3DB-DAB4-88B1B865E2FF}"/>
          </ac:spMkLst>
        </pc:spChg>
        <pc:spChg chg="add del mod">
          <ac:chgData name="Coyne, Claire" userId="S::coyne_claire@sac.edu::55980f49-584e-4e0c-8943-e714ecf6ce64" providerId="AD" clId="Web-{21944C67-0388-4551-82B4-AC66613E7D44}" dt="2025-02-11T22:11:30.897" v="167"/>
          <ac:spMkLst>
            <pc:docMk/>
            <pc:sldMk cId="3275309442" sldId="356"/>
            <ac:spMk id="7" creationId="{6AED25A8-AEEB-DB75-AFD6-CA0A06335FE1}"/>
          </ac:spMkLst>
        </pc:spChg>
        <pc:spChg chg="add del mod">
          <ac:chgData name="Coyne, Claire" userId="S::coyne_claire@sac.edu::55980f49-584e-4e0c-8943-e714ecf6ce64" providerId="AD" clId="Web-{21944C67-0388-4551-82B4-AC66613E7D44}" dt="2025-02-11T22:13:20.838" v="178"/>
          <ac:spMkLst>
            <pc:docMk/>
            <pc:sldMk cId="3275309442" sldId="356"/>
            <ac:spMk id="10" creationId="{928B9B2F-3B22-F66C-1783-3194C473C2AA}"/>
          </ac:spMkLst>
        </pc:spChg>
        <pc:picChg chg="add del mod ord modCrop">
          <ac:chgData name="Coyne, Claire" userId="S::coyne_claire@sac.edu::55980f49-584e-4e0c-8943-e714ecf6ce64" providerId="AD" clId="Web-{21944C67-0388-4551-82B4-AC66613E7D44}" dt="2025-02-11T22:12:32.289" v="177"/>
          <ac:picMkLst>
            <pc:docMk/>
            <pc:sldMk cId="3275309442" sldId="356"/>
            <ac:picMk id="8" creationId="{209E700C-E796-0849-B09A-D37CCA13C287}"/>
          </ac:picMkLst>
        </pc:picChg>
        <pc:picChg chg="add mod ord">
          <ac:chgData name="Coyne, Claire" userId="S::coyne_claire@sac.edu::55980f49-584e-4e0c-8943-e714ecf6ce64" providerId="AD" clId="Web-{21944C67-0388-4551-82B4-AC66613E7D44}" dt="2025-02-11T22:14:09.839" v="182" actId="1076"/>
          <ac:picMkLst>
            <pc:docMk/>
            <pc:sldMk cId="3275309442" sldId="356"/>
            <ac:picMk id="11" creationId="{FB361B7E-D99F-1747-A89F-27616316BE4B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5BED79A-D796-8B87-A981-942EE8D7FF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92547A-AFC3-7BE7-B2BE-A14CC478979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653" y="0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D28A690-3280-474F-B7B3-F97E4769A11B}" type="datetimeFigureOut">
              <a:rPr lang="en-US"/>
              <a:pPr>
                <a:defRPr/>
              </a:pPr>
              <a:t>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1C4C57-FE00-1C29-6B53-F0F72CC1E3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4594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8CB0CA-37CD-1C17-E658-00B13786D52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653" y="8914594"/>
            <a:ext cx="3076042" cy="469105"/>
          </a:xfrm>
          <a:prstGeom prst="rect">
            <a:avLst/>
          </a:prstGeom>
        </p:spPr>
        <p:txBody>
          <a:bodyPr vert="horz" wrap="square" lIns="92327" tIns="46163" rIns="92327" bIns="461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3EE7E6B-5C3D-6648-8D19-466B03915E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E1A077-1896-77B5-8DE3-78556BF45A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E49EAF-ACF4-5F1B-BAF4-EF40C5B2BA5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653" y="0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ACEAB7A-9620-C848-A0B2-663A39A8DF7F}" type="datetimeFigureOut">
              <a:rPr lang="en-US"/>
              <a:pPr>
                <a:defRPr/>
              </a:pPr>
              <a:t>2/11/2025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9C2B90E-0239-DDFA-6A24-552145DDE7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2750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C45CA19-312A-AE4C-3B22-B03A7888C6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0" y="4516536"/>
            <a:ext cx="5680082" cy="369520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4AB6C-0FA0-7349-611A-EB144C894EB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914595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991464-2D2F-FA38-0D7F-9890B9AEC6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653" y="8914595"/>
            <a:ext cx="3076042" cy="470706"/>
          </a:xfrm>
          <a:prstGeom prst="rect">
            <a:avLst/>
          </a:prstGeom>
        </p:spPr>
        <p:txBody>
          <a:bodyPr vert="horz" wrap="square" lIns="94192" tIns="47096" rIns="94192" bIns="470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C612C39-F34C-8C49-9A37-1560B1725A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F20446AA-51FB-4C7D-31C5-45865AD88F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64007C94-13C0-66A7-BEED-DD06563163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93896455-A6AF-81B3-BF47-6E98BAC351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0157" indent="-288522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087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5722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7357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8992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0626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2261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3896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3A96F54-BB51-5C44-AE7A-174CFE20D2D3}" type="slidenum">
              <a:rPr lang="en-US" altLang="en-US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66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F20446AA-51FB-4C7D-31C5-45865AD88F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64007C94-13C0-66A7-BEED-DD06563163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93896455-A6AF-81B3-BF47-6E98BAC351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0157" indent="-288522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087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5722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7357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8992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0626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2261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3896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3A96F54-BB51-5C44-AE7A-174CFE20D2D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9641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C0D3A-D9D2-5BED-B3C3-CB899BBA83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3074F9-241B-4FB3-D07E-1A31E5F1E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E2B04-5247-7984-8D93-DF810FB45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FE65D7-49EC-F64F-988B-AB1432F72216}" type="datetime1">
              <a:rPr lang="en-US" smtClean="0"/>
              <a:pPr>
                <a:defRPr/>
              </a:pPr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A6654-AD4A-846A-BFBC-41A5006C4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7D0AE-D52F-A923-78B3-D34A8287D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7FC6-5299-7A47-B256-5F55B7C29DF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40E37D-7A6C-9070-BF1D-0B24F88775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D5A6271-2A5C-FE9A-714A-BD9DDCB3061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6970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AF101-A050-A319-6F2D-5694A5591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4FB841-6271-2976-A71A-EB4586D0D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41D4D-A15B-ABC8-C1B8-FC6CE1BB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684890-1508-374A-9C79-C9F9794E29E3}" type="datetime1">
              <a:rPr lang="en-US" smtClean="0"/>
              <a:pPr>
                <a:defRPr/>
              </a:pPr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92600-71C6-1A69-FC3A-5226CC16B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A2079-0E24-F8BB-14CC-261483B0E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E3958-CD0C-5E48-9CB8-1623F9E63B8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8126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9DA629-5EAF-CDFD-6F03-6E368C8DE7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B282B6-C394-40B7-4CB7-409CA3052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29491-791C-1A82-79CE-41D7E41C6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8A8A12-3554-3B48-B974-034869DE278F}" type="datetime1">
              <a:rPr lang="en-US" smtClean="0"/>
              <a:pPr>
                <a:defRPr/>
              </a:pPr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34979-B3DE-0148-56AC-AA71FB9AB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E6756-67A4-529E-8A55-08CC4E395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A7209-2159-D041-AE35-E1F80C2141E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8155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9C393-5435-F723-6992-4876DC8B9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BD284-B628-124A-ECB1-7FD1A4B5E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613CC-C175-F10B-FD26-126935343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D4C8A0-E0B0-CA40-8AF2-8E2EA1AA5C7A}" type="datetime1">
              <a:rPr lang="en-US" smtClean="0"/>
              <a:pPr>
                <a:defRPr/>
              </a:pPr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8AE71-4F39-C434-E2F3-0E5A6E3EF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3BDEF-4F95-2553-0AC9-117C5B889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D3A5470-429D-5A36-4F8F-F61F73C8005B}"/>
              </a:ext>
            </a:extLst>
          </p:cNvPr>
          <p:cNvCxnSpPr/>
          <p:nvPr userDrawn="1"/>
        </p:nvCxnSpPr>
        <p:spPr>
          <a:xfrm>
            <a:off x="0" y="1690688"/>
            <a:ext cx="9144000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0981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29055-0280-424B-95E8-F9A89253C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C6E65-8F76-7012-538C-EB9FC209A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CD60D-FE2E-F1DC-7F4B-DD8E1812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08F330-01CF-2B4D-99A5-78172FD8F0A8}" type="datetime1">
              <a:rPr lang="en-US" smtClean="0"/>
              <a:pPr>
                <a:defRPr/>
              </a:pPr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E05BE-1149-159E-B19C-8319A6C67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3BCA2-E7B8-FA7C-4BD8-25BA3A470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8ED31-BE07-154F-9812-D0B1E2D3B4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4858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7D809-E0A7-1EF4-5427-455C8F322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B6532-D51B-F4E1-2552-F42C4754B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F7859D-F427-80E2-D833-0F86E9D7D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26D602-A94D-2480-8E57-B85F651B3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8F1553-3630-4143-AD72-90147ED9C2EB}" type="datetime1">
              <a:rPr lang="en-US" smtClean="0"/>
              <a:pPr>
                <a:defRPr/>
              </a:pPr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B130B-29C1-0AB3-6D56-E26ECC663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107F05-0A50-A2DA-083C-A11CFFE23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8898-3D4B-B147-A230-3CAF2022438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8353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1F9A7-D546-B942-9E2F-A0789579D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C06CD7-31BC-771D-6679-BC231BE18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ED5B15-956A-9C86-CC18-33F6660E18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6C773A-8606-C1C5-7288-A7392D77A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115ECA-2BB6-FA99-5FB3-DEC35F100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094556-355F-2F71-630F-A4B05BB1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524E01-67E6-6147-A242-2B96035076E9}" type="datetime1">
              <a:rPr lang="en-US" smtClean="0"/>
              <a:pPr>
                <a:defRPr/>
              </a:pPr>
              <a:t>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3ABDDF-8263-1AE1-0C83-B498EC62C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5A6C8F-7EBD-1D75-C570-7EC87DD7E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DD74D-3EC1-9C42-B006-7F03FA8FDF0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288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5353F-7535-EE53-2A8E-BE92A5E64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55E83D-8910-E6FE-8BC6-26AA6C488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CCEA51-12FC-1A40-B3FA-635204CF0763}" type="datetime1">
              <a:rPr lang="en-US" smtClean="0"/>
              <a:pPr>
                <a:defRPr/>
              </a:pPr>
              <a:t>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438C73-89F7-E9F5-8FD0-F1ECFE046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92070F-A6FB-EF65-79FF-B1F320F7E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725A4-62E2-2347-8471-D1DA7C53BB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35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2111C0-3612-704E-66C9-F5BAA5800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A389BF-AEBF-FB45-90E7-0AC96C9CEFF4}" type="datetime1">
              <a:rPr lang="en-US" smtClean="0"/>
              <a:pPr>
                <a:defRPr/>
              </a:pPr>
              <a:t>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29084B-BF8E-66B6-E569-97261152F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72144F-02B1-C92E-0906-3065F9F4B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01D99-5056-BC43-9AB6-19F39FAC6E8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770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626CA-5EEE-F729-14FB-BFEE81B04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F1FE1-C796-7E31-D711-B45895008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818CB8-9E6A-A25E-5645-A1BD7756B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913D52-1C6D-97DF-32F9-242761264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56ACF4-15F7-3F42-9FA1-03E5B00AC0FC}" type="datetime1">
              <a:rPr lang="en-US" smtClean="0"/>
              <a:pPr>
                <a:defRPr/>
              </a:pPr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E07BF1-9A3E-BD53-D506-C38D9847B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F4FAB-474F-99DD-E0CA-32DCE44AD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630C-C849-7C41-BCF9-D786A1ACC08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4502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565CF-DB51-6456-7517-5E1B13D55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A58DA7-58D0-96BE-BDBA-AC4F149E81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84AFA-01CB-64E6-A19A-694451DE6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686C47-4390-14B9-3CB5-4CC9D284F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BB1270-D220-AA4B-A51C-96C4A4D73261}" type="datetime1">
              <a:rPr lang="en-US" smtClean="0"/>
              <a:pPr>
                <a:defRPr/>
              </a:pPr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315414-2549-B9B6-2670-E383AD400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64BE94-FE3E-9FBF-46A4-4D0EA36E2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F0A7-D3B5-EA4B-B28A-E0CDFF7C4C7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827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E4CCDD-52C7-C463-6046-77313774D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43661-6312-F5C3-6BEF-285E65B24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370E34-1A2D-5A72-2F61-325E56769C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E6BB1C6-CD55-7448-BEB9-0CD1ABF31E22}" type="datetime1">
              <a:rPr lang="en-US" smtClean="0"/>
              <a:pPr>
                <a:defRPr/>
              </a:pPr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E6444-5D7A-DF01-D333-9B51A4F7D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4BE59-91AE-DE76-32BB-9CED2D761A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458F1-2E4A-934F-BE82-84C0DE95817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476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F069D-F9CE-F3CC-BBA0-68076E739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22179-E15C-99E6-7118-ECB1848AB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A2D83-9B98-8C77-D7E5-A5B9A0624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highlight>
                  <a:srgbClr val="FFFF00"/>
                </a:highlight>
              </a:rPr>
              <a:t>Interim Professional Development Faculty Lead – Spring 2025</a:t>
            </a:r>
            <a:endParaRPr lang="en-US" b="1" dirty="0">
              <a:highlight>
                <a:srgbClr val="FFFF00"/>
              </a:highlight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i="1" dirty="0"/>
              <a:t>Susan Hoang</a:t>
            </a:r>
            <a:endParaRPr lang="en-US" i="1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Process for selecting faculty lead positions to be brought back to Senate next month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Presenter Credit and other PD related emails/concerns will be addressed soon.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Requests for PD funds will be reviewed by Faculty PD Council </a:t>
            </a:r>
          </a:p>
          <a:p>
            <a:pPr marL="0" indent="0">
              <a:buNone/>
            </a:pPr>
            <a:r>
              <a:rPr lang="en-US" dirty="0"/>
              <a:t>If equity related – separate funding that goes through Administrative Services.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4DD51-95F0-F21D-663B-4F47C810F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1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AE8828-5186-7945-2D7D-62FD23A232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517"/>
            <a:ext cx="5709720" cy="105838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DE78C93B-3D42-16D2-4775-FD4EE954F356}"/>
              </a:ext>
            </a:extLst>
          </p:cNvPr>
          <p:cNvSpPr txBox="1">
            <a:spLocks/>
          </p:cNvSpPr>
          <p:nvPr/>
        </p:nvSpPr>
        <p:spPr>
          <a:xfrm>
            <a:off x="5473108" y="363321"/>
            <a:ext cx="4795614" cy="12174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en-US" altLang="en-US" b="1">
                <a:solidFill>
                  <a:srgbClr val="C00000"/>
                </a:solidFill>
              </a:rPr>
              <a:t>President’s Report</a:t>
            </a:r>
          </a:p>
        </p:txBody>
      </p:sp>
    </p:spTree>
    <p:extLst>
      <p:ext uri="{BB962C8B-B14F-4D97-AF65-F5344CB8AC3E}">
        <p14:creationId xmlns:p14="http://schemas.microsoft.com/office/powerpoint/2010/main" val="1266020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3401CF0A-DBE6-7B45-72DB-822F13E6B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354" y="-79517"/>
            <a:ext cx="4795614" cy="1217419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/>
            <a:r>
              <a:rPr lang="en-US" altLang="en-US" b="1">
                <a:solidFill>
                  <a:srgbClr val="C00000"/>
                </a:solidFill>
              </a:rPr>
              <a:t>President’s Report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C315BD-003A-7046-32B2-840D25C56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12206" y="6377559"/>
            <a:ext cx="428046" cy="235550"/>
          </a:xfr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ts val="600"/>
              </a:spcAft>
              <a:defRPr/>
            </a:pPr>
            <a:fld id="{EEE4AB33-00E2-8A4B-959A-AE7714A1DBC2}" type="slidenum">
              <a:rPr lang="en-US" altLang="en-US" sz="825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2</a:t>
            </a:fld>
            <a:endParaRPr lang="en-US" altLang="en-US" sz="825">
              <a:solidFill>
                <a:srgbClr val="FFFFFF"/>
              </a:solidFill>
              <a:latin typeface="Calibri" panose="020F050202020403020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3DFC45-1614-4C44-29BF-1F7B2AAA84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7" y="0"/>
            <a:ext cx="5709720" cy="105838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EEB35B-87BF-B573-CE5A-06778D913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17" y="1764486"/>
            <a:ext cx="8919370" cy="493260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2000" b="1" dirty="0">
                <a:highlight>
                  <a:srgbClr val="FFFF00"/>
                </a:highlight>
              </a:rPr>
              <a:t>Vista Meridian </a:t>
            </a:r>
          </a:p>
          <a:p>
            <a:pPr marL="0" indent="0">
              <a:buNone/>
            </a:pPr>
            <a:r>
              <a:rPr lang="en-US" sz="1800" b="1" dirty="0"/>
              <a:t>   Second Floor DMC Concerns presented have been heard and addressed as needed</a:t>
            </a:r>
            <a:endParaRPr lang="en-US" sz="1800" b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800" b="1" dirty="0"/>
              <a:t>   DM Move to SAC Campus Workgroup</a:t>
            </a:r>
            <a:endParaRPr lang="en-US" sz="1800" b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800" b="1" dirty="0">
                <a:ea typeface="Calibri" panose="020F0502020204030204"/>
                <a:cs typeface="Calibri" panose="020F0502020204030204"/>
              </a:rPr>
              <a:t>   List of space usage at SAC to be provided in coming days</a:t>
            </a:r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2000" b="1" dirty="0"/>
              <a:t>	</a:t>
            </a:r>
            <a:endParaRPr lang="en-US" sz="2000" b="1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US" sz="2000" b="1" dirty="0">
                <a:highlight>
                  <a:srgbClr val="FFFF00"/>
                </a:highlight>
              </a:rPr>
              <a:t>College Council – Tomorrow (JSC-219 and via Zoom)</a:t>
            </a:r>
            <a:br>
              <a:rPr lang="en-US" sz="2000" b="1" dirty="0"/>
            </a:br>
            <a:r>
              <a:rPr lang="en-US" sz="2000" b="1" dirty="0"/>
              <a:t>	Presentations from District Services for Hiring Requests</a:t>
            </a:r>
          </a:p>
          <a:p>
            <a:pPr marL="0" indent="0">
              <a:buNone/>
            </a:pPr>
            <a:r>
              <a:rPr lang="en-US" sz="2000" b="1" dirty="0"/>
              <a:t>	Reorganization of Kinesiology, Health and Athletics</a:t>
            </a:r>
          </a:p>
          <a:p>
            <a:pPr marL="0" indent="0">
              <a:buNone/>
            </a:pPr>
            <a:r>
              <a:rPr lang="en-US" sz="2000" b="1" dirty="0"/>
              <a:t> 	</a:t>
            </a:r>
            <a:r>
              <a:rPr lang="en-US" sz="2000" dirty="0"/>
              <a:t>   Director </a:t>
            </a:r>
            <a:r>
              <a:rPr lang="en-US" sz="2000" dirty="0">
                <a:sym typeface="Wingdings" panose="05000000000000000000" pitchFamily="2" charset="2"/>
              </a:rPr>
              <a:t> Assoc Dean of Athletics</a:t>
            </a:r>
          </a:p>
          <a:p>
            <a:pPr marL="0" indent="0">
              <a:buNone/>
            </a:pPr>
            <a:r>
              <a:rPr lang="en-US" sz="2000" dirty="0">
                <a:sym typeface="Wingdings" panose="05000000000000000000" pitchFamily="2" charset="2"/>
              </a:rPr>
              <a:t> 	   Football Coach/FT Instructor  Director of Football (classified 			management position)</a:t>
            </a:r>
          </a:p>
          <a:p>
            <a:pPr marL="0" indent="0">
              <a:buNone/>
            </a:pPr>
            <a:r>
              <a:rPr lang="en-US" sz="2000" b="1" dirty="0">
                <a:sym typeface="Wingdings" panose="05000000000000000000" pitchFamily="2" charset="2"/>
              </a:rPr>
              <a:t>	Renewal of Rising Scholars Network Grant</a:t>
            </a:r>
            <a:endParaRPr lang="en-US" sz="2000" b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2000" dirty="0">
                <a:sym typeface="Wingdings" panose="05000000000000000000" pitchFamily="2" charset="2"/>
              </a:rPr>
              <a:t>		New Student Success Coordinator</a:t>
            </a:r>
          </a:p>
          <a:p>
            <a:pPr marL="0" indent="0">
              <a:buNone/>
            </a:pPr>
            <a:r>
              <a:rPr lang="en-US" sz="2000" dirty="0">
                <a:sym typeface="Wingdings" panose="05000000000000000000" pitchFamily="2" charset="2"/>
              </a:rPr>
              <a:t>		Counseling (Credit) – Existing (25%)</a:t>
            </a:r>
            <a:endParaRPr lang="en-US" sz="2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0D0952-ADF8-8E30-EF88-8DBB24F2CF51}"/>
              </a:ext>
            </a:extLst>
          </p:cNvPr>
          <p:cNvSpPr txBox="1"/>
          <p:nvPr/>
        </p:nvSpPr>
        <p:spPr>
          <a:xfrm>
            <a:off x="0" y="3128792"/>
            <a:ext cx="6475377" cy="4139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b="1" i="0" dirty="0">
                <a:solidFill>
                  <a:srgbClr val="000000"/>
                </a:solidFill>
                <a:effectLst/>
                <a:highlight>
                  <a:srgbClr val="FFFF00"/>
                </a:highlight>
              </a:rPr>
              <a:t>VRC – Renaming in honor of John Acuna – Spring 2026</a:t>
            </a:r>
          </a:p>
        </p:txBody>
      </p:sp>
    </p:spTree>
    <p:extLst>
      <p:ext uri="{BB962C8B-B14F-4D97-AF65-F5344CB8AC3E}">
        <p14:creationId xmlns:p14="http://schemas.microsoft.com/office/powerpoint/2010/main" val="422799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EDD21-28AC-B51D-F1DC-4E3E1054D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4FBD5-BAFE-BDF1-C877-45D8A5A4E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b="1">
                <a:highlight>
                  <a:srgbClr val="FFFF00"/>
                </a:highlight>
                <a:ea typeface="Calibri"/>
                <a:cs typeface="Calibri"/>
              </a:rPr>
              <a:t>Building Keys </a:t>
            </a:r>
          </a:p>
          <a:p>
            <a:pPr marL="0" indent="0">
              <a:buNone/>
            </a:pPr>
            <a:r>
              <a:rPr lang="en-US" dirty="0">
                <a:ea typeface="Calibri"/>
                <a:cs typeface="Calibri"/>
              </a:rPr>
              <a:t> Please turn in any keys for buildings/rooms that are no longer used</a:t>
            </a:r>
          </a:p>
          <a:p>
            <a:pPr marL="0" indent="0">
              <a:buNone/>
            </a:pPr>
            <a:r>
              <a:rPr lang="en-US" dirty="0">
                <a:ea typeface="Calibri"/>
                <a:cs typeface="Calibri"/>
              </a:rPr>
              <a:t> Turn into Division Office or M&amp;O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highlight>
                  <a:srgbClr val="FFFF00"/>
                </a:highlight>
              </a:rPr>
              <a:t>Some topics to cover this semester…</a:t>
            </a:r>
            <a:endParaRPr lang="en-US" b="1" dirty="0">
              <a:highlight>
                <a:srgbClr val="FFFF00"/>
              </a:highlight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Waitlists – Should they be capped?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New Faculty Institute and Mentorship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are some items you feel should be addressed this semester?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9BB4F-8D31-0A53-B153-B962F8938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054EDB-DAFA-E0ED-1397-EBF94C16F6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7" y="0"/>
            <a:ext cx="5709720" cy="1058387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383765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7" name="Picture 9316">
            <a:extLst>
              <a:ext uri="{FF2B5EF4-FFF2-40B4-BE49-F238E27FC236}">
                <a16:creationId xmlns:a16="http://schemas.microsoft.com/office/drawing/2014/main" id="{54DDEBDD-D8BD-41A6-8A0D-B00E3768B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0"/>
            <a:ext cx="9144000" cy="5143500"/>
          </a:xfrm>
          <a:prstGeom prst="rect">
            <a:avLst/>
          </a:prstGeom>
        </p:spPr>
      </p:pic>
      <p:sp>
        <p:nvSpPr>
          <p:cNvPr id="9218" name="Title 1">
            <a:extLst>
              <a:ext uri="{FF2B5EF4-FFF2-40B4-BE49-F238E27FC236}">
                <a16:creationId xmlns:a16="http://schemas.microsoft.com/office/drawing/2014/main" id="{3401CF0A-DBE6-7B45-72DB-822F13E6B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354" y="-79517"/>
            <a:ext cx="4795614" cy="1217419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/>
            <a:r>
              <a:rPr lang="en-US" altLang="en-US" b="1">
                <a:solidFill>
                  <a:srgbClr val="C00000"/>
                </a:solidFill>
              </a:rPr>
              <a:t>President’s Report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C315BD-003A-7046-32B2-840D25C56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12206" y="6377559"/>
            <a:ext cx="428046" cy="235550"/>
          </a:xfr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ts val="600"/>
              </a:spcAft>
              <a:defRPr/>
            </a:pPr>
            <a:fld id="{EEE4AB33-00E2-8A4B-959A-AE7714A1DBC2}" type="slidenum">
              <a:rPr lang="en-US" altLang="en-US" sz="825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4</a:t>
            </a:fld>
            <a:endParaRPr lang="en-US" altLang="en-US" sz="825">
              <a:solidFill>
                <a:srgbClr val="FFFFFF"/>
              </a:solidFill>
              <a:latin typeface="Calibri" panose="020F050202020403020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3DFC45-1614-4C44-29BF-1F7B2AAA8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7" y="0"/>
            <a:ext cx="5709720" cy="105838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EEB35B-87BF-B573-CE5A-06778D913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330" y="1295075"/>
            <a:ext cx="8919370" cy="55246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Calibri"/>
                <a:cs typeface="Calibri"/>
              </a:rPr>
              <a:t>BOT Meeting  - January 13		Next meeting Monday, February 24</a:t>
            </a:r>
          </a:p>
          <a:p>
            <a:pPr marL="0" indent="0">
              <a:buNone/>
            </a:pPr>
            <a:r>
              <a:rPr lang="en-US" sz="16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Approval of Purchase Agreement with FM3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000000"/>
                </a:solidFill>
                <a:latin typeface="Aptos" panose="020B0004020202020204" pitchFamily="34" charset="0"/>
                <a:ea typeface="Calibri"/>
                <a:cs typeface="Calibri"/>
              </a:rPr>
              <a:t>	</a:t>
            </a:r>
            <a:r>
              <a:rPr lang="en-US" sz="1600" dirty="0">
                <a:solidFill>
                  <a:srgbClr val="000000"/>
                </a:solidFill>
                <a:latin typeface="Aptos" panose="020B0004020202020204" pitchFamily="34" charset="0"/>
                <a:ea typeface="Calibri"/>
                <a:cs typeface="Calibri"/>
              </a:rPr>
              <a:t>P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urchase agreement with FM3 is proposed to conduct the in-depth analysis requested by 	the Board of Trustees. The purchase agreement will authorize FM3 to conduct a post-	election survey to help the District understand the outcome of the November 2024 Measure 	G election and inform future efforts regarding local funding for the District. Not to exceed 	$95K		Motion made by D. Crockett, No Second. </a:t>
            </a:r>
          </a:p>
          <a:p>
            <a:pPr marL="0" indent="0">
              <a:buNone/>
            </a:pPr>
            <a:endParaRPr lang="en-US" sz="1600" dirty="0">
              <a:solidFill>
                <a:srgbClr val="000000"/>
              </a:solidFill>
              <a:latin typeface="Aptos" panose="020B0004020202020204" pitchFamily="34" charset="0"/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6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Approval to Accept and Award of RFP 2425-001 - Forensic Audit Services</a:t>
            </a:r>
            <a:endParaRPr lang="en-US" sz="1600" b="1" i="0" dirty="0">
              <a:solidFill>
                <a:srgbClr val="000000"/>
              </a:solidFill>
              <a:effectLst/>
              <a:latin typeface="Aptos" panose="020B0004020202020204" pitchFamily="34" charset="0"/>
              <a:cs typeface="Calibri"/>
            </a:endParaRPr>
          </a:p>
          <a:p>
            <a:pPr marL="0" indent="0">
              <a:buNone/>
            </a:pPr>
            <a:r>
              <a:rPr lang="en-US" sz="1600" b="1" dirty="0">
                <a:solidFill>
                  <a:srgbClr val="000000"/>
                </a:solidFill>
                <a:latin typeface="Aptos" panose="020B0004020202020204" pitchFamily="34" charset="0"/>
                <a:ea typeface="Calibri"/>
                <a:cs typeface="Calibri"/>
              </a:rPr>
              <a:t>	</a:t>
            </a:r>
            <a:r>
              <a:rPr lang="en-US" sz="1600" dirty="0">
                <a:solidFill>
                  <a:srgbClr val="000000"/>
                </a:solidFill>
                <a:latin typeface="Aptos" panose="020B0004020202020204" pitchFamily="34" charset="0"/>
                <a:ea typeface="Calibri"/>
                <a:cs typeface="Calibri"/>
              </a:rPr>
              <a:t>Evaluation committee including representatives from Accounting, Audit &amp; Advisory Services, 	Auxiliary Services and the Executive Director of Fiscal Services at a local Community College 	District reviewed, discussed and scored the proposals.  The committee unanimously 	recommended the award of a contract to Eide Bailly. Same company that completes the 	annual audit.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Aptos" panose="020B0004020202020204" pitchFamily="34" charset="0"/>
                <a:ea typeface="Calibri"/>
                <a:cs typeface="Calibri"/>
              </a:rPr>
              <a:t>		Board motioned to award Weaver and Tidwell the contract. </a:t>
            </a:r>
          </a:p>
          <a:p>
            <a:pPr marL="0" indent="0">
              <a:buNone/>
            </a:pPr>
            <a:r>
              <a:rPr lang="en-US" sz="16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Approve the memorandum of understanding (MOU) with Southern California News Group (SCNG), as presented 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000000"/>
                </a:solidFill>
                <a:latin typeface="Aptos" panose="020B0004020202020204" pitchFamily="34" charset="0"/>
                <a:cs typeface="Calibri"/>
              </a:rPr>
              <a:t>	</a:t>
            </a:r>
            <a:r>
              <a:rPr lang="en-US" sz="1600" dirty="0">
                <a:solidFill>
                  <a:srgbClr val="000000"/>
                </a:solidFill>
                <a:latin typeface="Aptos" panose="020B0004020202020204" pitchFamily="34" charset="0"/>
                <a:cs typeface="Calibri"/>
              </a:rPr>
              <a:t>Advertising campaign with OC Register for 18 months (funded by General funds of District, 	SAC and SCC) totaling $237,550. 	Motion made by J. Hanna, No Second</a:t>
            </a:r>
            <a:endParaRPr lang="en-US" sz="1600" i="0" dirty="0">
              <a:solidFill>
                <a:srgbClr val="000000"/>
              </a:solidFill>
              <a:effectLst/>
              <a:latin typeface="Aptos" panose="020B0004020202020204" pitchFamily="34" charset="0"/>
              <a:cs typeface="Calibri"/>
            </a:endParaRPr>
          </a:p>
          <a:p>
            <a:pPr marL="0" indent="0">
              <a:buNone/>
            </a:pPr>
            <a:endParaRPr lang="en-US" sz="2000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2000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260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E76EF0-8068-6CED-7712-A6E19E1C6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5</a:t>
            </a:fld>
            <a:endParaRPr lang="en-US" altLang="en-US"/>
          </a:p>
        </p:txBody>
      </p:sp>
      <p:pic>
        <p:nvPicPr>
          <p:cNvPr id="11" name="Content Placeholder 10" descr="A screenshot of a email&#10;&#10;AI-generated content may be incorrect.">
            <a:extLst>
              <a:ext uri="{FF2B5EF4-FFF2-40B4-BE49-F238E27FC236}">
                <a16:creationId xmlns:a16="http://schemas.microsoft.com/office/drawing/2014/main" id="{FB361B7E-D99F-1747-A89F-27616316BE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1" y="676131"/>
            <a:ext cx="9132084" cy="5507327"/>
          </a:xfrm>
        </p:spPr>
      </p:pic>
    </p:spTree>
    <p:extLst>
      <p:ext uri="{BB962C8B-B14F-4D97-AF65-F5344CB8AC3E}">
        <p14:creationId xmlns:p14="http://schemas.microsoft.com/office/powerpoint/2010/main" val="3275309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HNYXMCCMVK3K-464-1094</_dlc_DocId>
    <_dlc_DocIdUrl xmlns="431189f8-a51b-453f-9f0c-3a0b3b65b12f">
      <Url>https://sac.edu/President/AcademicSenate/_layouts/15/DocIdRedir.aspx?ID=HNYXMCCMVK3K-464-1094</Url>
      <Description>HNYXMCCMVK3K-464-1094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LongProperties xmlns="http://schemas.microsoft.com/office/2006/metadata/longProperties"/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8CC7EEE-9E7B-4835-9F57-9938075EA08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4FB23BE-91B5-4DD0-812C-804A09DCC178}">
  <ds:schemaRefs>
    <ds:schemaRef ds:uri="http://purl.org/dc/elements/1.1/"/>
    <ds:schemaRef ds:uri="http://schemas.microsoft.com/office/2006/metadata/properties"/>
    <ds:schemaRef ds:uri="12292255-f18b-4d92-9e60-ebc7b63bbd6b"/>
    <ds:schemaRef ds:uri="http://purl.org/dc/dcmitype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1acb9adc-ec33-475f-8130-c1c307b91901"/>
  </ds:schemaRefs>
</ds:datastoreItem>
</file>

<file path=customXml/itemProps3.xml><?xml version="1.0" encoding="utf-8"?>
<ds:datastoreItem xmlns:ds="http://schemas.openxmlformats.org/officeDocument/2006/customXml" ds:itemID="{19F5A676-BB38-4AF8-B3DE-77D07203D5BB}"/>
</file>

<file path=customXml/itemProps4.xml><?xml version="1.0" encoding="utf-8"?>
<ds:datastoreItem xmlns:ds="http://schemas.openxmlformats.org/officeDocument/2006/customXml" ds:itemID="{68CEDA44-5DB9-4425-86FF-2A3C217BF519}">
  <ds:schemaRefs>
    <ds:schemaRef ds:uri="http://schemas.microsoft.com/office/2006/metadata/longProperties"/>
  </ds:schemaRefs>
</ds:datastoreItem>
</file>

<file path=customXml/itemProps5.xml><?xml version="1.0" encoding="utf-8"?>
<ds:datastoreItem xmlns:ds="http://schemas.openxmlformats.org/officeDocument/2006/customXml" ds:itemID="{2D7C1219-D836-4581-ADF9-CE5E532A790F}"/>
</file>

<file path=docMetadata/LabelInfo.xml><?xml version="1.0" encoding="utf-8"?>
<clbl:labelList xmlns:clbl="http://schemas.microsoft.com/office/2020/mipLabelMetadata">
  <clbl:label id="{a8040095-716d-4e49-b783-b5f746eea8b3}" enabled="0" method="" siteId="{a8040095-716d-4e49-b783-b5f746eea8b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3719</TotalTime>
  <Words>452</Words>
  <Application>Microsoft Office PowerPoint</Application>
  <PresentationFormat>On-screen Show (4:3)</PresentationFormat>
  <Paragraphs>46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President’s Report</vt:lpstr>
      <vt:lpstr>PowerPoint Presentation</vt:lpstr>
      <vt:lpstr>President’s Report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Kymberly Spector</dc:creator>
  <cp:lastModifiedBy>Claire Coyne</cp:lastModifiedBy>
  <cp:revision>75</cp:revision>
  <cp:lastPrinted>2023-10-10T19:17:11Z</cp:lastPrinted>
  <dcterms:created xsi:type="dcterms:W3CDTF">2015-01-16T04:28:57Z</dcterms:created>
  <dcterms:modified xsi:type="dcterms:W3CDTF">2025-02-11T22:14:20Z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0x010100D708A9741AC48E46AEE4941DE1E12C0F</vt:lpwstr>
  </property>
  <property fmtid="{D5CDD505-2E9C-101B-9397-08002B2CF9AE}" pid="3" name="_dlc_DocIdItemGuid">
    <vt:lpwstr>cb6e9ee5-0073-4312-9a02-a25073627d56</vt:lpwstr>
  </property>
  <property fmtid="{D5CDD505-2E9C-101B-9397-08002B2CF9AE}" pid="4" name="_dlc_DocId">
    <vt:lpwstr>HNYXMCCMVK3K-1637-14</vt:lpwstr>
  </property>
  <property fmtid="{D5CDD505-2E9C-101B-9397-08002B2CF9AE}" pid="5" name="_dlc_DocIdUrl">
    <vt:lpwstr>http://sac.edu/PublicAffairs/Graphics/_layouts/15/DocIdRedir.aspx?ID=HNYXMCCMVK3K-1637-14, HNYXMCCMVK3K-1637-14</vt:lpwstr>
  </property>
  <property fmtid="{D5CDD505-2E9C-101B-9397-08002B2CF9AE}" pid="6" name="MediaServiceImageTags">
    <vt:lpwstr/>
  </property>
</Properties>
</file>