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72" r:id="rId5"/>
    <p:sldId id="281" r:id="rId6"/>
    <p:sldId id="284" r:id="rId7"/>
    <p:sldId id="273" r:id="rId8"/>
    <p:sldId id="274" r:id="rId9"/>
    <p:sldId id="271" r:id="rId10"/>
    <p:sldId id="285" r:id="rId11"/>
    <p:sldId id="275" r:id="rId12"/>
    <p:sldId id="256" r:id="rId13"/>
    <p:sldId id="277" r:id="rId14"/>
    <p:sldId id="276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51A6"/>
    <a:srgbClr val="AC7C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E983CF-E59B-F2D8-5C5A-A64297B2AE65}" v="2" dt="2024-02-23T20:15:31.7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ustomXml" Target="../customXml/item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rrus, Tanisha" userId="S::burrus_tanisha@sac.edu::60f37e4f-2026-4d96-9c44-6ec3473ff2df" providerId="AD" clId="Web-{E1B9DFFB-A395-8D29-F62A-936F47ACA3B2}"/>
    <pc:docChg chg="modSld">
      <pc:chgData name="Burrus, Tanisha" userId="S::burrus_tanisha@sac.edu::60f37e4f-2026-4d96-9c44-6ec3473ff2df" providerId="AD" clId="Web-{E1B9DFFB-A395-8D29-F62A-936F47ACA3B2}" dt="2024-01-24T17:40:27.927" v="11" actId="20577"/>
      <pc:docMkLst>
        <pc:docMk/>
      </pc:docMkLst>
      <pc:sldChg chg="addSp delSp modSp">
        <pc:chgData name="Burrus, Tanisha" userId="S::burrus_tanisha@sac.edu::60f37e4f-2026-4d96-9c44-6ec3473ff2df" providerId="AD" clId="Web-{E1B9DFFB-A395-8D29-F62A-936F47ACA3B2}" dt="2024-01-24T17:40:27.927" v="11" actId="20577"/>
        <pc:sldMkLst>
          <pc:docMk/>
          <pc:sldMk cId="109857222" sldId="256"/>
        </pc:sldMkLst>
        <pc:spChg chg="del">
          <ac:chgData name="Burrus, Tanisha" userId="S::burrus_tanisha@sac.edu::60f37e4f-2026-4d96-9c44-6ec3473ff2df" providerId="AD" clId="Web-{E1B9DFFB-A395-8D29-F62A-936F47ACA3B2}" dt="2024-01-24T17:39:27.847" v="4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Burrus, Tanisha" userId="S::burrus_tanisha@sac.edu::60f37e4f-2026-4d96-9c44-6ec3473ff2df" providerId="AD" clId="Web-{E1B9DFFB-A395-8D29-F62A-936F47ACA3B2}" dt="2024-01-24T17:40:27.927" v="11" actId="20577"/>
          <ac:spMkLst>
            <pc:docMk/>
            <pc:sldMk cId="109857222" sldId="256"/>
            <ac:spMk id="3" creationId="{00000000-0000-0000-0000-000000000000}"/>
          </ac:spMkLst>
        </pc:spChg>
        <pc:picChg chg="add del mod">
          <ac:chgData name="Burrus, Tanisha" userId="S::burrus_tanisha@sac.edu::60f37e4f-2026-4d96-9c44-6ec3473ff2df" providerId="AD" clId="Web-{E1B9DFFB-A395-8D29-F62A-936F47ACA3B2}" dt="2024-01-24T17:39:23.753" v="3"/>
          <ac:picMkLst>
            <pc:docMk/>
            <pc:sldMk cId="109857222" sldId="256"/>
            <ac:picMk id="4" creationId="{C68F048A-03BC-FC25-6FD3-5D5FB9E0938D}"/>
          </ac:picMkLst>
        </pc:picChg>
        <pc:picChg chg="add mod">
          <ac:chgData name="Burrus, Tanisha" userId="S::burrus_tanisha@sac.edu::60f37e4f-2026-4d96-9c44-6ec3473ff2df" providerId="AD" clId="Web-{E1B9DFFB-A395-8D29-F62A-936F47ACA3B2}" dt="2024-01-24T17:39:54.879" v="8" actId="1076"/>
          <ac:picMkLst>
            <pc:docMk/>
            <pc:sldMk cId="109857222" sldId="256"/>
            <ac:picMk id="5" creationId="{A9E3DD05-16F4-77BE-2676-BFF8F0A2DADA}"/>
          </ac:picMkLst>
        </pc:picChg>
      </pc:sldChg>
    </pc:docChg>
  </pc:docChgLst>
  <pc:docChgLst>
    <pc:chgData name="Burrus, Tanisha" userId="S::burrus_tanisha@sac.edu::60f37e4f-2026-4d96-9c44-6ec3473ff2df" providerId="AD" clId="Web-{80E465B9-D7E3-E062-7DC7-E8C22D35C0EF}"/>
    <pc:docChg chg="modSld sldOrd">
      <pc:chgData name="Burrus, Tanisha" userId="S::burrus_tanisha@sac.edu::60f37e4f-2026-4d96-9c44-6ec3473ff2df" providerId="AD" clId="Web-{80E465B9-D7E3-E062-7DC7-E8C22D35C0EF}" dt="2024-02-02T01:01:37.414" v="54"/>
      <pc:docMkLst>
        <pc:docMk/>
      </pc:docMkLst>
      <pc:sldChg chg="ord">
        <pc:chgData name="Burrus, Tanisha" userId="S::burrus_tanisha@sac.edu::60f37e4f-2026-4d96-9c44-6ec3473ff2df" providerId="AD" clId="Web-{80E465B9-D7E3-E062-7DC7-E8C22D35C0EF}" dt="2024-02-02T01:01:37.414" v="54"/>
        <pc:sldMkLst>
          <pc:docMk/>
          <pc:sldMk cId="825426104" sldId="273"/>
        </pc:sldMkLst>
      </pc:sldChg>
      <pc:sldChg chg="addSp delSp modSp modNotes">
        <pc:chgData name="Burrus, Tanisha" userId="S::burrus_tanisha@sac.edu::60f37e4f-2026-4d96-9c44-6ec3473ff2df" providerId="AD" clId="Web-{80E465B9-D7E3-E062-7DC7-E8C22D35C0EF}" dt="2024-02-02T01:00:56.944" v="53" actId="14100"/>
        <pc:sldMkLst>
          <pc:docMk/>
          <pc:sldMk cId="1547568855" sldId="277"/>
        </pc:sldMkLst>
        <pc:spChg chg="del mod">
          <ac:chgData name="Burrus, Tanisha" userId="S::burrus_tanisha@sac.edu::60f37e4f-2026-4d96-9c44-6ec3473ff2df" providerId="AD" clId="Web-{80E465B9-D7E3-E062-7DC7-E8C22D35C0EF}" dt="2024-02-02T00:14:42.442" v="3"/>
          <ac:spMkLst>
            <pc:docMk/>
            <pc:sldMk cId="1547568855" sldId="277"/>
            <ac:spMk id="3" creationId="{C6925D3B-97E9-EA3F-0CA1-CBA9450B61FF}"/>
          </ac:spMkLst>
        </pc:spChg>
        <pc:picChg chg="add mod">
          <ac:chgData name="Burrus, Tanisha" userId="S::burrus_tanisha@sac.edu::60f37e4f-2026-4d96-9c44-6ec3473ff2df" providerId="AD" clId="Web-{80E465B9-D7E3-E062-7DC7-E8C22D35C0EF}" dt="2024-02-02T01:00:45.850" v="49" actId="1076"/>
          <ac:picMkLst>
            <pc:docMk/>
            <pc:sldMk cId="1547568855" sldId="277"/>
            <ac:picMk id="3" creationId="{08F516C1-0465-AA84-E1D4-4BF5DE1C1373}"/>
          </ac:picMkLst>
        </pc:picChg>
        <pc:picChg chg="add mod ord">
          <ac:chgData name="Burrus, Tanisha" userId="S::burrus_tanisha@sac.edu::60f37e4f-2026-4d96-9c44-6ec3473ff2df" providerId="AD" clId="Web-{80E465B9-D7E3-E062-7DC7-E8C22D35C0EF}" dt="2024-02-02T01:00:56.944" v="53" actId="14100"/>
          <ac:picMkLst>
            <pc:docMk/>
            <pc:sldMk cId="1547568855" sldId="277"/>
            <ac:picMk id="4" creationId="{330F14B3-0E0C-960A-4054-8805DCD3EE5B}"/>
          </ac:picMkLst>
        </pc:picChg>
        <pc:picChg chg="add mod">
          <ac:chgData name="Burrus, Tanisha" userId="S::burrus_tanisha@sac.edu::60f37e4f-2026-4d96-9c44-6ec3473ff2df" providerId="AD" clId="Web-{80E465B9-D7E3-E062-7DC7-E8C22D35C0EF}" dt="2024-02-02T01:00:53.819" v="52" actId="1076"/>
          <ac:picMkLst>
            <pc:docMk/>
            <pc:sldMk cId="1547568855" sldId="277"/>
            <ac:picMk id="5" creationId="{64C43A70-053E-F985-EBAC-0FEC32AE00FA}"/>
          </ac:picMkLst>
        </pc:picChg>
      </pc:sldChg>
    </pc:docChg>
  </pc:docChgLst>
  <pc:docChgLst>
    <pc:chgData name="Toya, Gregory" userId="0dd6e297-13ce-4193-be3d-029cdcd1fa0f" providerId="ADAL" clId="{841DF896-1A93-4DC1-98ED-32C147E32751}"/>
    <pc:docChg chg="custSel addSld modSld sldOrd">
      <pc:chgData name="Toya, Gregory" userId="0dd6e297-13ce-4193-be3d-029cdcd1fa0f" providerId="ADAL" clId="{841DF896-1A93-4DC1-98ED-32C147E32751}" dt="2024-02-08T16:39:26.823" v="195" actId="12"/>
      <pc:docMkLst>
        <pc:docMk/>
      </pc:docMkLst>
      <pc:sldChg chg="modSp mod">
        <pc:chgData name="Toya, Gregory" userId="0dd6e297-13ce-4193-be3d-029cdcd1fa0f" providerId="ADAL" clId="{841DF896-1A93-4DC1-98ED-32C147E32751}" dt="2024-02-08T16:29:25.853" v="2"/>
        <pc:sldMkLst>
          <pc:docMk/>
          <pc:sldMk cId="148543206" sldId="272"/>
        </pc:sldMkLst>
        <pc:spChg chg="mod">
          <ac:chgData name="Toya, Gregory" userId="0dd6e297-13ce-4193-be3d-029cdcd1fa0f" providerId="ADAL" clId="{841DF896-1A93-4DC1-98ED-32C147E32751}" dt="2024-02-08T16:29:25.853" v="2"/>
          <ac:spMkLst>
            <pc:docMk/>
            <pc:sldMk cId="148543206" sldId="272"/>
            <ac:spMk id="4" creationId="{969D904E-3310-6CB9-A3A6-99DD3B9CED99}"/>
          </ac:spMkLst>
        </pc:spChg>
      </pc:sldChg>
      <pc:sldChg chg="ord modNotesTx">
        <pc:chgData name="Toya, Gregory" userId="0dd6e297-13ce-4193-be3d-029cdcd1fa0f" providerId="ADAL" clId="{841DF896-1A93-4DC1-98ED-32C147E32751}" dt="2024-02-08T16:32:17.251" v="28" actId="20577"/>
        <pc:sldMkLst>
          <pc:docMk/>
          <pc:sldMk cId="1710131137" sldId="276"/>
        </pc:sldMkLst>
      </pc:sldChg>
      <pc:sldChg chg="modSp mod">
        <pc:chgData name="Toya, Gregory" userId="0dd6e297-13ce-4193-be3d-029cdcd1fa0f" providerId="ADAL" clId="{841DF896-1A93-4DC1-98ED-32C147E32751}" dt="2024-02-08T16:34:34.946" v="124" actId="20577"/>
        <pc:sldMkLst>
          <pc:docMk/>
          <pc:sldMk cId="179543036" sldId="278"/>
        </pc:sldMkLst>
        <pc:spChg chg="mod">
          <ac:chgData name="Toya, Gregory" userId="0dd6e297-13ce-4193-be3d-029cdcd1fa0f" providerId="ADAL" clId="{841DF896-1A93-4DC1-98ED-32C147E32751}" dt="2024-02-08T16:34:34.946" v="124" actId="20577"/>
          <ac:spMkLst>
            <pc:docMk/>
            <pc:sldMk cId="179543036" sldId="278"/>
            <ac:spMk id="3" creationId="{2B1EFDB8-A6C0-0FCD-96CE-EDF497773647}"/>
          </ac:spMkLst>
        </pc:spChg>
      </pc:sldChg>
      <pc:sldChg chg="modSp mod modNotesTx">
        <pc:chgData name="Toya, Gregory" userId="0dd6e297-13ce-4193-be3d-029cdcd1fa0f" providerId="ADAL" clId="{841DF896-1A93-4DC1-98ED-32C147E32751}" dt="2024-02-08T16:39:26.823" v="195" actId="12"/>
        <pc:sldMkLst>
          <pc:docMk/>
          <pc:sldMk cId="1224369664" sldId="279"/>
        </pc:sldMkLst>
        <pc:graphicFrameChg chg="mod">
          <ac:chgData name="Toya, Gregory" userId="0dd6e297-13ce-4193-be3d-029cdcd1fa0f" providerId="ADAL" clId="{841DF896-1A93-4DC1-98ED-32C147E32751}" dt="2024-02-08T16:39:26.823" v="195" actId="12"/>
          <ac:graphicFrameMkLst>
            <pc:docMk/>
            <pc:sldMk cId="1224369664" sldId="279"/>
            <ac:graphicFrameMk id="5" creationId="{7EF4D57D-BBA8-0DB3-FDBC-D05917D8D1A1}"/>
          </ac:graphicFrameMkLst>
        </pc:graphicFrameChg>
      </pc:sldChg>
      <pc:sldChg chg="modSp add mod">
        <pc:chgData name="Toya, Gregory" userId="0dd6e297-13ce-4193-be3d-029cdcd1fa0f" providerId="ADAL" clId="{841DF896-1A93-4DC1-98ED-32C147E32751}" dt="2024-02-08T16:34:56.206" v="160" actId="20577"/>
        <pc:sldMkLst>
          <pc:docMk/>
          <pc:sldMk cId="557258353" sldId="286"/>
        </pc:sldMkLst>
        <pc:spChg chg="mod">
          <ac:chgData name="Toya, Gregory" userId="0dd6e297-13ce-4193-be3d-029cdcd1fa0f" providerId="ADAL" clId="{841DF896-1A93-4DC1-98ED-32C147E32751}" dt="2024-02-08T16:34:56.206" v="160" actId="20577"/>
          <ac:spMkLst>
            <pc:docMk/>
            <pc:sldMk cId="557258353" sldId="286"/>
            <ac:spMk id="2" creationId="{5C960ECC-EA47-D8ED-BA49-551090A1C4ED}"/>
          </ac:spMkLst>
        </pc:spChg>
      </pc:sldChg>
    </pc:docChg>
  </pc:docChgLst>
  <pc:docChgLst>
    <pc:chgData name="Burrus, Tanisha" userId="S::burrus_tanisha@sac.edu::60f37e4f-2026-4d96-9c44-6ec3473ff2df" providerId="AD" clId="Web-{8AF85278-0323-4A9A-92D5-3BAA672CFA94}"/>
    <pc:docChg chg="delSld">
      <pc:chgData name="Burrus, Tanisha" userId="S::burrus_tanisha@sac.edu::60f37e4f-2026-4d96-9c44-6ec3473ff2df" providerId="AD" clId="Web-{8AF85278-0323-4A9A-92D5-3BAA672CFA94}" dt="2024-01-24T20:37:18.053" v="0"/>
      <pc:docMkLst>
        <pc:docMk/>
      </pc:docMkLst>
      <pc:sldChg chg="del">
        <pc:chgData name="Burrus, Tanisha" userId="S::burrus_tanisha@sac.edu::60f37e4f-2026-4d96-9c44-6ec3473ff2df" providerId="AD" clId="Web-{8AF85278-0323-4A9A-92D5-3BAA672CFA94}" dt="2024-01-24T20:37:18.053" v="0"/>
        <pc:sldMkLst>
          <pc:docMk/>
          <pc:sldMk cId="4260579980" sldId="257"/>
        </pc:sldMkLst>
      </pc:sldChg>
    </pc:docChg>
  </pc:docChgLst>
  <pc:docChgLst>
    <pc:chgData name="Coyne, Claire" userId="S::coyne_claire@sac.edu::55980f49-584e-4e0c-8943-e714ecf6ce64" providerId="AD" clId="Web-{80AACA23-EEDA-4E28-88ED-2735D5BCC365}"/>
    <pc:docChg chg="modSld">
      <pc:chgData name="Coyne, Claire" userId="S::coyne_claire@sac.edu::55980f49-584e-4e0c-8943-e714ecf6ce64" providerId="AD" clId="Web-{80AACA23-EEDA-4E28-88ED-2735D5BCC365}" dt="2024-02-09T15:59:24.564" v="40" actId="20577"/>
      <pc:docMkLst>
        <pc:docMk/>
      </pc:docMkLst>
      <pc:sldChg chg="addSp modSp">
        <pc:chgData name="Coyne, Claire" userId="S::coyne_claire@sac.edu::55980f49-584e-4e0c-8943-e714ecf6ce64" providerId="AD" clId="Web-{80AACA23-EEDA-4E28-88ED-2735D5BCC365}" dt="2024-02-09T15:57:23.561" v="14" actId="20577"/>
        <pc:sldMkLst>
          <pc:docMk/>
          <pc:sldMk cId="109857222" sldId="256"/>
        </pc:sldMkLst>
        <pc:spChg chg="add mod">
          <ac:chgData name="Coyne, Claire" userId="S::coyne_claire@sac.edu::55980f49-584e-4e0c-8943-e714ecf6ce64" providerId="AD" clId="Web-{80AACA23-EEDA-4E28-88ED-2735D5BCC365}" dt="2024-02-09T15:57:23.561" v="14" actId="20577"/>
          <ac:spMkLst>
            <pc:docMk/>
            <pc:sldMk cId="109857222" sldId="256"/>
            <ac:spMk id="6" creationId="{8AA84654-4011-6E6C-F873-864A46E94140}"/>
          </ac:spMkLst>
        </pc:spChg>
      </pc:sldChg>
      <pc:sldChg chg="modSp">
        <pc:chgData name="Coyne, Claire" userId="S::coyne_claire@sac.edu::55980f49-584e-4e0c-8943-e714ecf6ce64" providerId="AD" clId="Web-{80AACA23-EEDA-4E28-88ED-2735D5BCC365}" dt="2024-02-09T15:56:45.029" v="9" actId="20577"/>
        <pc:sldMkLst>
          <pc:docMk/>
          <pc:sldMk cId="3356149164" sldId="285"/>
        </pc:sldMkLst>
        <pc:spChg chg="mod">
          <ac:chgData name="Coyne, Claire" userId="S::coyne_claire@sac.edu::55980f49-584e-4e0c-8943-e714ecf6ce64" providerId="AD" clId="Web-{80AACA23-EEDA-4E28-88ED-2735D5BCC365}" dt="2024-02-09T15:56:45.029" v="9" actId="20577"/>
          <ac:spMkLst>
            <pc:docMk/>
            <pc:sldMk cId="3356149164" sldId="285"/>
            <ac:spMk id="3" creationId="{A68C8172-1172-20A0-F487-CB719E666022}"/>
          </ac:spMkLst>
        </pc:spChg>
        <pc:spChg chg="mod">
          <ac:chgData name="Coyne, Claire" userId="S::coyne_claire@sac.edu::55980f49-584e-4e0c-8943-e714ecf6ce64" providerId="AD" clId="Web-{80AACA23-EEDA-4E28-88ED-2735D5BCC365}" dt="2024-02-09T15:56:21.153" v="4" actId="20577"/>
          <ac:spMkLst>
            <pc:docMk/>
            <pc:sldMk cId="3356149164" sldId="285"/>
            <ac:spMk id="5" creationId="{5F253526-FB1D-28A0-148C-6884222D4ECE}"/>
          </ac:spMkLst>
        </pc:spChg>
      </pc:sldChg>
      <pc:sldChg chg="modSp">
        <pc:chgData name="Coyne, Claire" userId="S::coyne_claire@sac.edu::55980f49-584e-4e0c-8943-e714ecf6ce64" providerId="AD" clId="Web-{80AACA23-EEDA-4E28-88ED-2735D5BCC365}" dt="2024-02-09T15:59:24.564" v="40" actId="20577"/>
        <pc:sldMkLst>
          <pc:docMk/>
          <pc:sldMk cId="557258353" sldId="286"/>
        </pc:sldMkLst>
        <pc:spChg chg="mod">
          <ac:chgData name="Coyne, Claire" userId="S::coyne_claire@sac.edu::55980f49-584e-4e0c-8943-e714ecf6ce64" providerId="AD" clId="Web-{80AACA23-EEDA-4E28-88ED-2735D5BCC365}" dt="2024-02-09T15:59:24.564" v="40" actId="20577"/>
          <ac:spMkLst>
            <pc:docMk/>
            <pc:sldMk cId="557258353" sldId="286"/>
            <ac:spMk id="3" creationId="{2B1EFDB8-A6C0-0FCD-96CE-EDF497773647}"/>
          </ac:spMkLst>
        </pc:spChg>
      </pc:sldChg>
    </pc:docChg>
  </pc:docChgLst>
  <pc:docChgLst>
    <pc:chgData name="Burrus, Tanisha" userId="S::burrus_tanisha@sac.edu::60f37e4f-2026-4d96-9c44-6ec3473ff2df" providerId="AD" clId="Web-{2C9F6FE8-BAA7-C6BA-BC9A-78E57ACB7AF0}"/>
    <pc:docChg chg="addSld delSld modSld sldOrd">
      <pc:chgData name="Burrus, Tanisha" userId="S::burrus_tanisha@sac.edu::60f37e4f-2026-4d96-9c44-6ec3473ff2df" providerId="AD" clId="Web-{2C9F6FE8-BAA7-C6BA-BC9A-78E57ACB7AF0}" dt="2024-02-07T20:48:03.923" v="12"/>
      <pc:docMkLst>
        <pc:docMk/>
      </pc:docMkLst>
      <pc:sldChg chg="mod modShow">
        <pc:chgData name="Burrus, Tanisha" userId="S::burrus_tanisha@sac.edu::60f37e4f-2026-4d96-9c44-6ec3473ff2df" providerId="AD" clId="Web-{2C9F6FE8-BAA7-C6BA-BC9A-78E57ACB7AF0}" dt="2024-02-07T20:42:11.722" v="11"/>
        <pc:sldMkLst>
          <pc:docMk/>
          <pc:sldMk cId="148543206" sldId="272"/>
        </pc:sldMkLst>
      </pc:sldChg>
      <pc:sldChg chg="ord">
        <pc:chgData name="Burrus, Tanisha" userId="S::burrus_tanisha@sac.edu::60f37e4f-2026-4d96-9c44-6ec3473ff2df" providerId="AD" clId="Web-{2C9F6FE8-BAA7-C6BA-BC9A-78E57ACB7AF0}" dt="2024-02-07T19:29:18.135" v="6"/>
        <pc:sldMkLst>
          <pc:docMk/>
          <pc:sldMk cId="18037358" sldId="275"/>
        </pc:sldMkLst>
      </pc:sldChg>
      <pc:sldChg chg="mod modShow">
        <pc:chgData name="Burrus, Tanisha" userId="S::burrus_tanisha@sac.edu::60f37e4f-2026-4d96-9c44-6ec3473ff2df" providerId="AD" clId="Web-{2C9F6FE8-BAA7-C6BA-BC9A-78E57ACB7AF0}" dt="2024-02-07T20:48:03.923" v="12"/>
        <pc:sldMkLst>
          <pc:docMk/>
          <pc:sldMk cId="179543036" sldId="278"/>
        </pc:sldMkLst>
      </pc:sldChg>
      <pc:sldChg chg="ord">
        <pc:chgData name="Burrus, Tanisha" userId="S::burrus_tanisha@sac.edu::60f37e4f-2026-4d96-9c44-6ec3473ff2df" providerId="AD" clId="Web-{2C9F6FE8-BAA7-C6BA-BC9A-78E57ACB7AF0}" dt="2024-02-07T19:30:50.857" v="7"/>
        <pc:sldMkLst>
          <pc:docMk/>
          <pc:sldMk cId="2689778833" sldId="281"/>
        </pc:sldMkLst>
      </pc:sldChg>
      <pc:sldChg chg="del">
        <pc:chgData name="Burrus, Tanisha" userId="S::burrus_tanisha@sac.edu::60f37e4f-2026-4d96-9c44-6ec3473ff2df" providerId="AD" clId="Web-{2C9F6FE8-BAA7-C6BA-BC9A-78E57ACB7AF0}" dt="2024-02-07T20:40:45.766" v="9"/>
        <pc:sldMkLst>
          <pc:docMk/>
          <pc:sldMk cId="577776813" sldId="283"/>
        </pc:sldMkLst>
      </pc:sldChg>
      <pc:sldChg chg="ord">
        <pc:chgData name="Burrus, Tanisha" userId="S::burrus_tanisha@sac.edu::60f37e4f-2026-4d96-9c44-6ec3473ff2df" providerId="AD" clId="Web-{2C9F6FE8-BAA7-C6BA-BC9A-78E57ACB7AF0}" dt="2024-02-07T19:31:08.421" v="8"/>
        <pc:sldMkLst>
          <pc:docMk/>
          <pc:sldMk cId="2951128280" sldId="284"/>
        </pc:sldMkLst>
      </pc:sldChg>
      <pc:sldChg chg="modSp add del replId">
        <pc:chgData name="Burrus, Tanisha" userId="S::burrus_tanisha@sac.edu::60f37e4f-2026-4d96-9c44-6ec3473ff2df" providerId="AD" clId="Web-{2C9F6FE8-BAA7-C6BA-BC9A-78E57ACB7AF0}" dt="2024-02-07T20:40:59.501" v="10"/>
        <pc:sldMkLst>
          <pc:docMk/>
          <pc:sldMk cId="2796916056" sldId="286"/>
        </pc:sldMkLst>
        <pc:spChg chg="mod">
          <ac:chgData name="Burrus, Tanisha" userId="S::burrus_tanisha@sac.edu::60f37e4f-2026-4d96-9c44-6ec3473ff2df" providerId="AD" clId="Web-{2C9F6FE8-BAA7-C6BA-BC9A-78E57ACB7AF0}" dt="2024-02-07T19:24:56.344" v="4" actId="20577"/>
          <ac:spMkLst>
            <pc:docMk/>
            <pc:sldMk cId="2796916056" sldId="286"/>
            <ac:spMk id="4" creationId="{969D904E-3310-6CB9-A3A6-99DD3B9CED99}"/>
          </ac:spMkLst>
        </pc:spChg>
      </pc:sldChg>
    </pc:docChg>
  </pc:docChgLst>
  <pc:docChgLst>
    <pc:chgData name="Burrus, Tanisha" userId="S::burrus_tanisha@sac.edu::60f37e4f-2026-4d96-9c44-6ec3473ff2df" providerId="AD" clId="Web-{85161EFF-55EA-3D77-9EBB-75DCC70CE1CD}"/>
    <pc:docChg chg="addSld delSld modSld sldOrd">
      <pc:chgData name="Burrus, Tanisha" userId="S::burrus_tanisha@sac.edu::60f37e4f-2026-4d96-9c44-6ec3473ff2df" providerId="AD" clId="Web-{85161EFF-55EA-3D77-9EBB-75DCC70CE1CD}" dt="2024-01-24T17:55:23.633" v="179" actId="14100"/>
      <pc:docMkLst>
        <pc:docMk/>
      </pc:docMkLst>
      <pc:sldChg chg="addSp delSp modSp new mod ord setBg">
        <pc:chgData name="Burrus, Tanisha" userId="S::burrus_tanisha@sac.edu::60f37e4f-2026-4d96-9c44-6ec3473ff2df" providerId="AD" clId="Web-{85161EFF-55EA-3D77-9EBB-75DCC70CE1CD}" dt="2024-01-24T17:55:23.633" v="179" actId="14100"/>
        <pc:sldMkLst>
          <pc:docMk/>
          <pc:sldMk cId="148543206" sldId="272"/>
        </pc:sldMkLst>
        <pc:spChg chg="mod">
          <ac:chgData name="Burrus, Tanisha" userId="S::burrus_tanisha@sac.edu::60f37e4f-2026-4d96-9c44-6ec3473ff2df" providerId="AD" clId="Web-{85161EFF-55EA-3D77-9EBB-75DCC70CE1CD}" dt="2024-01-24T17:54:19.832" v="173"/>
          <ac:spMkLst>
            <pc:docMk/>
            <pc:sldMk cId="148543206" sldId="272"/>
            <ac:spMk id="2" creationId="{3FBE13E3-E1D2-FD2C-C095-AA39F89F82FF}"/>
          </ac:spMkLst>
        </pc:spChg>
        <pc:spChg chg="del mod">
          <ac:chgData name="Burrus, Tanisha" userId="S::burrus_tanisha@sac.edu::60f37e4f-2026-4d96-9c44-6ec3473ff2df" providerId="AD" clId="Web-{85161EFF-55EA-3D77-9EBB-75DCC70CE1CD}" dt="2024-01-24T17:51:47.633" v="144"/>
          <ac:spMkLst>
            <pc:docMk/>
            <pc:sldMk cId="148543206" sldId="272"/>
            <ac:spMk id="3" creationId="{29C254A7-85F1-9A80-1AA2-C20BE1602F5D}"/>
          </ac:spMkLst>
        </pc:spChg>
        <pc:spChg chg="add mod ord">
          <ac:chgData name="Burrus, Tanisha" userId="S::burrus_tanisha@sac.edu::60f37e4f-2026-4d96-9c44-6ec3473ff2df" providerId="AD" clId="Web-{85161EFF-55EA-3D77-9EBB-75DCC70CE1CD}" dt="2024-01-24T17:54:37.489" v="176" actId="14100"/>
          <ac:spMkLst>
            <pc:docMk/>
            <pc:sldMk cId="148543206" sldId="272"/>
            <ac:spMk id="4" creationId="{969D904E-3310-6CB9-A3A6-99DD3B9CED99}"/>
          </ac:spMkLst>
        </pc:spChg>
        <pc:spChg chg="add mod ord">
          <ac:chgData name="Burrus, Tanisha" userId="S::burrus_tanisha@sac.edu::60f37e4f-2026-4d96-9c44-6ec3473ff2df" providerId="AD" clId="Web-{85161EFF-55EA-3D77-9EBB-75DCC70CE1CD}" dt="2024-01-24T17:55:23.633" v="179" actId="14100"/>
          <ac:spMkLst>
            <pc:docMk/>
            <pc:sldMk cId="148543206" sldId="272"/>
            <ac:spMk id="5" creationId="{83A6F0C7-7C98-B990-590B-CC50C60C7991}"/>
          </ac:spMkLst>
        </pc:spChg>
        <pc:spChg chg="add del">
          <ac:chgData name="Burrus, Tanisha" userId="S::burrus_tanisha@sac.edu::60f37e4f-2026-4d96-9c44-6ec3473ff2df" providerId="AD" clId="Web-{85161EFF-55EA-3D77-9EBB-75DCC70CE1CD}" dt="2024-01-24T17:54:19.832" v="173"/>
          <ac:spMkLst>
            <pc:docMk/>
            <pc:sldMk cId="148543206" sldId="272"/>
            <ac:spMk id="10" creationId="{A34066D6-1B59-4642-A86D-39464CEE971B}"/>
          </ac:spMkLst>
        </pc:spChg>
        <pc:spChg chg="add del">
          <ac:chgData name="Burrus, Tanisha" userId="S::burrus_tanisha@sac.edu::60f37e4f-2026-4d96-9c44-6ec3473ff2df" providerId="AD" clId="Web-{85161EFF-55EA-3D77-9EBB-75DCC70CE1CD}" dt="2024-01-24T17:54:19.832" v="173"/>
          <ac:spMkLst>
            <pc:docMk/>
            <pc:sldMk cId="148543206" sldId="272"/>
            <ac:spMk id="12" creationId="{18E928D9-3091-4385-B979-265D55AD02CE}"/>
          </ac:spMkLst>
        </pc:spChg>
        <pc:spChg chg="add del">
          <ac:chgData name="Burrus, Tanisha" userId="S::burrus_tanisha@sac.edu::60f37e4f-2026-4d96-9c44-6ec3473ff2df" providerId="AD" clId="Web-{85161EFF-55EA-3D77-9EBB-75DCC70CE1CD}" dt="2024-01-24T17:54:19.832" v="173"/>
          <ac:spMkLst>
            <pc:docMk/>
            <pc:sldMk cId="148543206" sldId="272"/>
            <ac:spMk id="14" creationId="{7D602432-D774-4CF5-94E8-7D52D01059D2}"/>
          </ac:spMkLst>
        </pc:spChg>
        <pc:spChg chg="add del">
          <ac:chgData name="Burrus, Tanisha" userId="S::burrus_tanisha@sac.edu::60f37e4f-2026-4d96-9c44-6ec3473ff2df" providerId="AD" clId="Web-{85161EFF-55EA-3D77-9EBB-75DCC70CE1CD}" dt="2024-01-24T17:54:19.832" v="173"/>
          <ac:spMkLst>
            <pc:docMk/>
            <pc:sldMk cId="148543206" sldId="272"/>
            <ac:spMk id="16" creationId="{CBF9EBB4-5078-47B2-AAA0-DF4A88D8182A}"/>
          </ac:spMkLst>
        </pc:spChg>
        <pc:spChg chg="add del">
          <ac:chgData name="Burrus, Tanisha" userId="S::burrus_tanisha@sac.edu::60f37e4f-2026-4d96-9c44-6ec3473ff2df" providerId="AD" clId="Web-{85161EFF-55EA-3D77-9EBB-75DCC70CE1CD}" dt="2024-01-24T17:53:30.469" v="157"/>
          <ac:spMkLst>
            <pc:docMk/>
            <pc:sldMk cId="148543206" sldId="272"/>
            <ac:spMk id="21" creationId="{BA79A7CF-01AF-4178-9369-94E0C90EB046}"/>
          </ac:spMkLst>
        </pc:spChg>
        <pc:spChg chg="add del">
          <ac:chgData name="Burrus, Tanisha" userId="S::burrus_tanisha@sac.edu::60f37e4f-2026-4d96-9c44-6ec3473ff2df" providerId="AD" clId="Web-{85161EFF-55EA-3D77-9EBB-75DCC70CE1CD}" dt="2024-01-24T17:53:30.469" v="157"/>
          <ac:spMkLst>
            <pc:docMk/>
            <pc:sldMk cId="148543206" sldId="272"/>
            <ac:spMk id="23" creationId="{99413ED5-9ED4-4772-BCE4-2BCAE6B12E35}"/>
          </ac:spMkLst>
        </pc:spChg>
        <pc:spChg chg="add del">
          <ac:chgData name="Burrus, Tanisha" userId="S::burrus_tanisha@sac.edu::60f37e4f-2026-4d96-9c44-6ec3473ff2df" providerId="AD" clId="Web-{85161EFF-55EA-3D77-9EBB-75DCC70CE1CD}" dt="2024-01-24T17:53:30.469" v="157"/>
          <ac:spMkLst>
            <pc:docMk/>
            <pc:sldMk cId="148543206" sldId="272"/>
            <ac:spMk id="25" creationId="{04357C93-F0CB-4A1C-8F77-4E9063789819}"/>
          </ac:spMkLst>
        </pc:spChg>
        <pc:spChg chg="add del">
          <ac:chgData name="Burrus, Tanisha" userId="S::burrus_tanisha@sac.edu::60f37e4f-2026-4d96-9c44-6ec3473ff2df" providerId="AD" clId="Web-{85161EFF-55EA-3D77-9EBB-75DCC70CE1CD}" dt="2024-01-24T17:53:30.469" v="157"/>
          <ac:spMkLst>
            <pc:docMk/>
            <pc:sldMk cId="148543206" sldId="272"/>
            <ac:spMk id="27" creationId="{90F533E9-6690-41A8-A372-4C6C622D028D}"/>
          </ac:spMkLst>
        </pc:spChg>
        <pc:spChg chg="add del">
          <ac:chgData name="Burrus, Tanisha" userId="S::burrus_tanisha@sac.edu::60f37e4f-2026-4d96-9c44-6ec3473ff2df" providerId="AD" clId="Web-{85161EFF-55EA-3D77-9EBB-75DCC70CE1CD}" dt="2024-01-24T17:54:17.847" v="171"/>
          <ac:spMkLst>
            <pc:docMk/>
            <pc:sldMk cId="148543206" sldId="272"/>
            <ac:spMk id="29" creationId="{A34066D6-1B59-4642-A86D-39464CEE971B}"/>
          </ac:spMkLst>
        </pc:spChg>
        <pc:spChg chg="add del">
          <ac:chgData name="Burrus, Tanisha" userId="S::burrus_tanisha@sac.edu::60f37e4f-2026-4d96-9c44-6ec3473ff2df" providerId="AD" clId="Web-{85161EFF-55EA-3D77-9EBB-75DCC70CE1CD}" dt="2024-01-24T17:54:17.847" v="171"/>
          <ac:spMkLst>
            <pc:docMk/>
            <pc:sldMk cId="148543206" sldId="272"/>
            <ac:spMk id="30" creationId="{18E928D9-3091-4385-B979-265D55AD02CE}"/>
          </ac:spMkLst>
        </pc:spChg>
        <pc:spChg chg="add del">
          <ac:chgData name="Burrus, Tanisha" userId="S::burrus_tanisha@sac.edu::60f37e4f-2026-4d96-9c44-6ec3473ff2df" providerId="AD" clId="Web-{85161EFF-55EA-3D77-9EBB-75DCC70CE1CD}" dt="2024-01-24T17:54:17.847" v="171"/>
          <ac:spMkLst>
            <pc:docMk/>
            <pc:sldMk cId="148543206" sldId="272"/>
            <ac:spMk id="31" creationId="{7D602432-D774-4CF5-94E8-7D52D01059D2}"/>
          </ac:spMkLst>
        </pc:spChg>
        <pc:spChg chg="add del">
          <ac:chgData name="Burrus, Tanisha" userId="S::burrus_tanisha@sac.edu::60f37e4f-2026-4d96-9c44-6ec3473ff2df" providerId="AD" clId="Web-{85161EFF-55EA-3D77-9EBB-75DCC70CE1CD}" dt="2024-01-24T17:54:17.847" v="171"/>
          <ac:spMkLst>
            <pc:docMk/>
            <pc:sldMk cId="148543206" sldId="272"/>
            <ac:spMk id="32" creationId="{CBF9EBB4-5078-47B2-AAA0-DF4A88D8182A}"/>
          </ac:spMkLst>
        </pc:spChg>
        <pc:spChg chg="add del">
          <ac:chgData name="Burrus, Tanisha" userId="S::burrus_tanisha@sac.edu::60f37e4f-2026-4d96-9c44-6ec3473ff2df" providerId="AD" clId="Web-{85161EFF-55EA-3D77-9EBB-75DCC70CE1CD}" dt="2024-01-24T17:53:49.173" v="161"/>
          <ac:spMkLst>
            <pc:docMk/>
            <pc:sldMk cId="148543206" sldId="272"/>
            <ac:spMk id="37" creationId="{B9D7E975-9161-4F2D-AC53-69E1912F6B5D}"/>
          </ac:spMkLst>
        </pc:spChg>
        <pc:spChg chg="add del">
          <ac:chgData name="Burrus, Tanisha" userId="S::burrus_tanisha@sac.edu::60f37e4f-2026-4d96-9c44-6ec3473ff2df" providerId="AD" clId="Web-{85161EFF-55EA-3D77-9EBB-75DCC70CE1CD}" dt="2024-01-24T17:53:49.173" v="161"/>
          <ac:spMkLst>
            <pc:docMk/>
            <pc:sldMk cId="148543206" sldId="272"/>
            <ac:spMk id="39" creationId="{827DC2C4-B485-428A-BF4A-472D2967F47F}"/>
          </ac:spMkLst>
        </pc:spChg>
        <pc:spChg chg="add del">
          <ac:chgData name="Burrus, Tanisha" userId="S::burrus_tanisha@sac.edu::60f37e4f-2026-4d96-9c44-6ec3473ff2df" providerId="AD" clId="Web-{85161EFF-55EA-3D77-9EBB-75DCC70CE1CD}" dt="2024-01-24T17:53:49.173" v="161"/>
          <ac:spMkLst>
            <pc:docMk/>
            <pc:sldMk cId="148543206" sldId="272"/>
            <ac:spMk id="41" creationId="{463E6235-1649-4B47-9862-4026FC473B6F}"/>
          </ac:spMkLst>
        </pc:spChg>
        <pc:spChg chg="add del">
          <ac:chgData name="Burrus, Tanisha" userId="S::burrus_tanisha@sac.edu::60f37e4f-2026-4d96-9c44-6ec3473ff2df" providerId="AD" clId="Web-{85161EFF-55EA-3D77-9EBB-75DCC70CE1CD}" dt="2024-01-24T17:53:59.486" v="163"/>
          <ac:spMkLst>
            <pc:docMk/>
            <pc:sldMk cId="148543206" sldId="272"/>
            <ac:spMk id="43" creationId="{95106A28-883A-4993-BF9E-C403B81A8D66}"/>
          </ac:spMkLst>
        </pc:spChg>
        <pc:spChg chg="add del">
          <ac:chgData name="Burrus, Tanisha" userId="S::burrus_tanisha@sac.edu::60f37e4f-2026-4d96-9c44-6ec3473ff2df" providerId="AD" clId="Web-{85161EFF-55EA-3D77-9EBB-75DCC70CE1CD}" dt="2024-01-24T17:53:59.486" v="163"/>
          <ac:spMkLst>
            <pc:docMk/>
            <pc:sldMk cId="148543206" sldId="272"/>
            <ac:spMk id="44" creationId="{A1D7EC86-7CB9-431D-8AC3-8AAF0440B162}"/>
          </ac:spMkLst>
        </pc:spChg>
        <pc:spChg chg="add del">
          <ac:chgData name="Burrus, Tanisha" userId="S::burrus_tanisha@sac.edu::60f37e4f-2026-4d96-9c44-6ec3473ff2df" providerId="AD" clId="Web-{85161EFF-55EA-3D77-9EBB-75DCC70CE1CD}" dt="2024-01-24T17:53:59.486" v="163"/>
          <ac:spMkLst>
            <pc:docMk/>
            <pc:sldMk cId="148543206" sldId="272"/>
            <ac:spMk id="45" creationId="{F5AE4E4F-9F4C-43ED-8299-9BD63B74E8F0}"/>
          </ac:spMkLst>
        </pc:spChg>
        <pc:spChg chg="add del">
          <ac:chgData name="Burrus, Tanisha" userId="S::burrus_tanisha@sac.edu::60f37e4f-2026-4d96-9c44-6ec3473ff2df" providerId="AD" clId="Web-{85161EFF-55EA-3D77-9EBB-75DCC70CE1CD}" dt="2024-01-24T17:53:59.486" v="163"/>
          <ac:spMkLst>
            <pc:docMk/>
            <pc:sldMk cId="148543206" sldId="272"/>
            <ac:spMk id="46" creationId="{D4B9777F-B610-419B-9193-80306388F3E2}"/>
          </ac:spMkLst>
        </pc:spChg>
        <pc:spChg chg="add del">
          <ac:chgData name="Burrus, Tanisha" userId="S::burrus_tanisha@sac.edu::60f37e4f-2026-4d96-9c44-6ec3473ff2df" providerId="AD" clId="Web-{85161EFF-55EA-3D77-9EBB-75DCC70CE1CD}" dt="2024-01-24T17:53:59.486" v="163"/>
          <ac:spMkLst>
            <pc:docMk/>
            <pc:sldMk cId="148543206" sldId="272"/>
            <ac:spMk id="47" creationId="{311F016A-A753-449B-9EA6-322199B7119E}"/>
          </ac:spMkLst>
        </pc:spChg>
        <pc:spChg chg="add del">
          <ac:chgData name="Burrus, Tanisha" userId="S::burrus_tanisha@sac.edu::60f37e4f-2026-4d96-9c44-6ec3473ff2df" providerId="AD" clId="Web-{85161EFF-55EA-3D77-9EBB-75DCC70CE1CD}" dt="2024-01-24T17:54:15.800" v="169"/>
          <ac:spMkLst>
            <pc:docMk/>
            <pc:sldMk cId="148543206" sldId="272"/>
            <ac:spMk id="49" creationId="{665DBBEF-238B-476B-96AB-8AAC3224ECEA}"/>
          </ac:spMkLst>
        </pc:spChg>
        <pc:spChg chg="add del">
          <ac:chgData name="Burrus, Tanisha" userId="S::burrus_tanisha@sac.edu::60f37e4f-2026-4d96-9c44-6ec3473ff2df" providerId="AD" clId="Web-{85161EFF-55EA-3D77-9EBB-75DCC70CE1CD}" dt="2024-01-24T17:54:15.800" v="169"/>
          <ac:spMkLst>
            <pc:docMk/>
            <pc:sldMk cId="148543206" sldId="272"/>
            <ac:spMk id="50" creationId="{3FCFB1DE-0B7E-48CC-BA90-B2AB0889F9D6}"/>
          </ac:spMkLst>
        </pc:spChg>
      </pc:sldChg>
      <pc:sldChg chg="addSp delSp modSp new del mod setBg">
        <pc:chgData name="Burrus, Tanisha" userId="S::burrus_tanisha@sac.edu::60f37e4f-2026-4d96-9c44-6ec3473ff2df" providerId="AD" clId="Web-{85161EFF-55EA-3D77-9EBB-75DCC70CE1CD}" dt="2024-01-24T17:44:20.649" v="10"/>
        <pc:sldMkLst>
          <pc:docMk/>
          <pc:sldMk cId="517124511" sldId="272"/>
        </pc:sldMkLst>
        <pc:spChg chg="del mod">
          <ac:chgData name="Burrus, Tanisha" userId="S::burrus_tanisha@sac.edu::60f37e4f-2026-4d96-9c44-6ec3473ff2df" providerId="AD" clId="Web-{85161EFF-55EA-3D77-9EBB-75DCC70CE1CD}" dt="2024-01-24T17:43:58.382" v="6"/>
          <ac:spMkLst>
            <pc:docMk/>
            <pc:sldMk cId="517124511" sldId="272"/>
            <ac:spMk id="2" creationId="{C89385A9-8B15-B184-9AEE-E442D823C4EB}"/>
          </ac:spMkLst>
        </pc:spChg>
        <pc:spChg chg="del">
          <ac:chgData name="Burrus, Tanisha" userId="S::burrus_tanisha@sac.edu::60f37e4f-2026-4d96-9c44-6ec3473ff2df" providerId="AD" clId="Web-{85161EFF-55EA-3D77-9EBB-75DCC70CE1CD}" dt="2024-01-24T17:43:30.708" v="1"/>
          <ac:spMkLst>
            <pc:docMk/>
            <pc:sldMk cId="517124511" sldId="272"/>
            <ac:spMk id="3" creationId="{2313D599-F4C4-BEE7-D70B-F87F2F6C1D2F}"/>
          </ac:spMkLst>
        </pc:spChg>
        <pc:spChg chg="add mod">
          <ac:chgData name="Burrus, Tanisha" userId="S::burrus_tanisha@sac.edu::60f37e4f-2026-4d96-9c44-6ec3473ff2df" providerId="AD" clId="Web-{85161EFF-55EA-3D77-9EBB-75DCC70CE1CD}" dt="2024-01-24T17:44:10.726" v="9"/>
          <ac:spMkLst>
            <pc:docMk/>
            <pc:sldMk cId="517124511" sldId="272"/>
            <ac:spMk id="6" creationId="{E9D0DDF3-E3B5-998B-25A5-F46223D52F59}"/>
          </ac:spMkLst>
        </pc:spChg>
        <pc:spChg chg="add del">
          <ac:chgData name="Burrus, Tanisha" userId="S::burrus_tanisha@sac.edu::60f37e4f-2026-4d96-9c44-6ec3473ff2df" providerId="AD" clId="Web-{85161EFF-55EA-3D77-9EBB-75DCC70CE1CD}" dt="2024-01-24T17:44:10.726" v="9"/>
          <ac:spMkLst>
            <pc:docMk/>
            <pc:sldMk cId="517124511" sldId="272"/>
            <ac:spMk id="9" creationId="{42A4FC2C-047E-45A5-965D-8E1E3BF09BC6}"/>
          </ac:spMkLst>
        </pc:spChg>
        <pc:spChg chg="add">
          <ac:chgData name="Burrus, Tanisha" userId="S::burrus_tanisha@sac.edu::60f37e4f-2026-4d96-9c44-6ec3473ff2df" providerId="AD" clId="Web-{85161EFF-55EA-3D77-9EBB-75DCC70CE1CD}" dt="2024-01-24T17:44:10.726" v="9"/>
          <ac:spMkLst>
            <pc:docMk/>
            <pc:sldMk cId="517124511" sldId="272"/>
            <ac:spMk id="14" creationId="{907EF6B7-1338-4443-8C46-6A318D952DFD}"/>
          </ac:spMkLst>
        </pc:spChg>
        <pc:spChg chg="add">
          <ac:chgData name="Burrus, Tanisha" userId="S::burrus_tanisha@sac.edu::60f37e4f-2026-4d96-9c44-6ec3473ff2df" providerId="AD" clId="Web-{85161EFF-55EA-3D77-9EBB-75DCC70CE1CD}" dt="2024-01-24T17:44:10.726" v="9"/>
          <ac:spMkLst>
            <pc:docMk/>
            <pc:sldMk cId="517124511" sldId="272"/>
            <ac:spMk id="16" creationId="{DAAE4CDD-124C-4DCF-9584-B6033B545DD5}"/>
          </ac:spMkLst>
        </pc:spChg>
        <pc:spChg chg="add">
          <ac:chgData name="Burrus, Tanisha" userId="S::burrus_tanisha@sac.edu::60f37e4f-2026-4d96-9c44-6ec3473ff2df" providerId="AD" clId="Web-{85161EFF-55EA-3D77-9EBB-75DCC70CE1CD}" dt="2024-01-24T17:44:10.726" v="9"/>
          <ac:spMkLst>
            <pc:docMk/>
            <pc:sldMk cId="517124511" sldId="272"/>
            <ac:spMk id="18" creationId="{081E4A58-353D-44AE-B2FC-2A74E2E400F7}"/>
          </ac:spMkLst>
        </pc:spChg>
        <pc:picChg chg="add del mod ord">
          <ac:chgData name="Burrus, Tanisha" userId="S::burrus_tanisha@sac.edu::60f37e4f-2026-4d96-9c44-6ec3473ff2df" providerId="AD" clId="Web-{85161EFF-55EA-3D77-9EBB-75DCC70CE1CD}" dt="2024-01-24T17:44:05.726" v="8"/>
          <ac:picMkLst>
            <pc:docMk/>
            <pc:sldMk cId="517124511" sldId="272"/>
            <ac:picMk id="4" creationId="{071A75C6-DBE8-3CA8-122D-F7FF70698E34}"/>
          </ac:picMkLst>
        </pc:picChg>
      </pc:sldChg>
    </pc:docChg>
  </pc:docChgLst>
  <pc:docChgLst>
    <pc:chgData name="Coyne, Claire" userId="S::coyne_claire@sac.edu::55980f49-584e-4e0c-8943-e714ecf6ce64" providerId="AD" clId="Web-{BC2E3C7E-7B5B-4F00-B534-667B1FF2C7D2}"/>
    <pc:docChg chg="modSld sldOrd">
      <pc:chgData name="Coyne, Claire" userId="S::coyne_claire@sac.edu::55980f49-584e-4e0c-8943-e714ecf6ce64" providerId="AD" clId="Web-{BC2E3C7E-7B5B-4F00-B534-667B1FF2C7D2}" dt="2024-01-27T21:24:14.162" v="68"/>
      <pc:docMkLst>
        <pc:docMk/>
      </pc:docMkLst>
      <pc:sldChg chg="addSp delSp modSp">
        <pc:chgData name="Coyne, Claire" userId="S::coyne_claire@sac.edu::55980f49-584e-4e0c-8943-e714ecf6ce64" providerId="AD" clId="Web-{BC2E3C7E-7B5B-4F00-B534-667B1FF2C7D2}" dt="2024-01-27T21:23:18.317" v="65"/>
        <pc:sldMkLst>
          <pc:docMk/>
          <pc:sldMk cId="109857222" sldId="256"/>
        </pc:sldMkLst>
        <pc:spChg chg="add mod">
          <ac:chgData name="Coyne, Claire" userId="S::coyne_claire@sac.edu::55980f49-584e-4e0c-8943-e714ecf6ce64" providerId="AD" clId="Web-{BC2E3C7E-7B5B-4F00-B534-667B1FF2C7D2}" dt="2024-01-27T21:19:30.640" v="27" actId="20577"/>
          <ac:spMkLst>
            <pc:docMk/>
            <pc:sldMk cId="109857222" sldId="256"/>
            <ac:spMk id="2" creationId="{F650FCA9-6E81-5CF0-9267-D4842BD38DDE}"/>
          </ac:spMkLst>
        </pc:spChg>
        <pc:spChg chg="add mod">
          <ac:chgData name="Coyne, Claire" userId="S::coyne_claire@sac.edu::55980f49-584e-4e0c-8943-e714ecf6ce64" providerId="AD" clId="Web-{BC2E3C7E-7B5B-4F00-B534-667B1FF2C7D2}" dt="2024-01-27T21:22:16.066" v="50" actId="20577"/>
          <ac:spMkLst>
            <pc:docMk/>
            <pc:sldMk cId="109857222" sldId="256"/>
            <ac:spMk id="4" creationId="{99C98704-C064-1EAC-D0DF-174C39E72FB2}"/>
          </ac:spMkLst>
        </pc:spChg>
        <pc:spChg chg="add del">
          <ac:chgData name="Coyne, Claire" userId="S::coyne_claire@sac.edu::55980f49-584e-4e0c-8943-e714ecf6ce64" providerId="AD" clId="Web-{BC2E3C7E-7B5B-4F00-B534-667B1FF2C7D2}" dt="2024-01-27T21:23:18.317" v="65"/>
          <ac:spMkLst>
            <pc:docMk/>
            <pc:sldMk cId="109857222" sldId="256"/>
            <ac:spMk id="6" creationId="{A6B349FB-DCCC-4879-CA76-7A9D3DF188E0}"/>
          </ac:spMkLst>
        </pc:spChg>
        <pc:spChg chg="add del">
          <ac:chgData name="Coyne, Claire" userId="S::coyne_claire@sac.edu::55980f49-584e-4e0c-8943-e714ecf6ce64" providerId="AD" clId="Web-{BC2E3C7E-7B5B-4F00-B534-667B1FF2C7D2}" dt="2024-01-27T21:23:15.036" v="64"/>
          <ac:spMkLst>
            <pc:docMk/>
            <pc:sldMk cId="109857222" sldId="256"/>
            <ac:spMk id="7" creationId="{C358B9A3-12BD-B0F2-A070-F6A35BE44804}"/>
          </ac:spMkLst>
        </pc:spChg>
        <pc:spChg chg="add mod">
          <ac:chgData name="Coyne, Claire" userId="S::coyne_claire@sac.edu::55980f49-584e-4e0c-8943-e714ecf6ce64" providerId="AD" clId="Web-{BC2E3C7E-7B5B-4F00-B534-667B1FF2C7D2}" dt="2024-01-27T21:23:05.817" v="63" actId="20577"/>
          <ac:spMkLst>
            <pc:docMk/>
            <pc:sldMk cId="109857222" sldId="256"/>
            <ac:spMk id="8" creationId="{98D1DE21-E3AB-954D-4E85-716D39652343}"/>
          </ac:spMkLst>
        </pc:spChg>
        <pc:spChg chg="add mod">
          <ac:chgData name="Coyne, Claire" userId="S::coyne_claire@sac.edu::55980f49-584e-4e0c-8943-e714ecf6ce64" providerId="AD" clId="Web-{BC2E3C7E-7B5B-4F00-B534-667B1FF2C7D2}" dt="2024-01-27T21:22:36.129" v="59" actId="20577"/>
          <ac:spMkLst>
            <pc:docMk/>
            <pc:sldMk cId="109857222" sldId="256"/>
            <ac:spMk id="9" creationId="{7E9D4B94-69E2-3478-C6D4-5CB7CFCD0BE9}"/>
          </ac:spMkLst>
        </pc:spChg>
        <pc:spChg chg="add mod">
          <ac:chgData name="Coyne, Claire" userId="S::coyne_claire@sac.edu::55980f49-584e-4e0c-8943-e714ecf6ce64" providerId="AD" clId="Web-{BC2E3C7E-7B5B-4F00-B534-667B1FF2C7D2}" dt="2024-01-27T21:21:49.393" v="46" actId="20577"/>
          <ac:spMkLst>
            <pc:docMk/>
            <pc:sldMk cId="109857222" sldId="256"/>
            <ac:spMk id="10" creationId="{5AD1D888-9F8E-99D7-30BF-0EAFE36E208F}"/>
          </ac:spMkLst>
        </pc:spChg>
        <pc:spChg chg="add mod">
          <ac:chgData name="Coyne, Claire" userId="S::coyne_claire@sac.edu::55980f49-584e-4e0c-8943-e714ecf6ce64" providerId="AD" clId="Web-{BC2E3C7E-7B5B-4F00-B534-667B1FF2C7D2}" dt="2024-01-27T21:21:21.408" v="41" actId="1076"/>
          <ac:spMkLst>
            <pc:docMk/>
            <pc:sldMk cId="109857222" sldId="256"/>
            <ac:spMk id="11" creationId="{3F1C749B-9AC1-76AA-8E74-7E4175DA066B}"/>
          </ac:spMkLst>
        </pc:spChg>
        <pc:spChg chg="add mod">
          <ac:chgData name="Coyne, Claire" userId="S::coyne_claire@sac.edu::55980f49-584e-4e0c-8943-e714ecf6ce64" providerId="AD" clId="Web-{BC2E3C7E-7B5B-4F00-B534-667B1FF2C7D2}" dt="2024-01-27T21:19:22.702" v="26" actId="20577"/>
          <ac:spMkLst>
            <pc:docMk/>
            <pc:sldMk cId="109857222" sldId="256"/>
            <ac:spMk id="12" creationId="{20C3C19F-8796-F672-9CDD-FCFBC13B7D8D}"/>
          </ac:spMkLst>
        </pc:spChg>
      </pc:sldChg>
      <pc:sldChg chg="addSp delSp modSp mod setBg">
        <pc:chgData name="Coyne, Claire" userId="S::coyne_claire@sac.edu::55980f49-584e-4e0c-8943-e714ecf6ce64" providerId="AD" clId="Web-{BC2E3C7E-7B5B-4F00-B534-667B1FF2C7D2}" dt="2024-01-27T21:24:14.162" v="68"/>
        <pc:sldMkLst>
          <pc:docMk/>
          <pc:sldMk cId="3455476610" sldId="274"/>
        </pc:sldMkLst>
        <pc:spChg chg="mod">
          <ac:chgData name="Coyne, Claire" userId="S::coyne_claire@sac.edu::55980f49-584e-4e0c-8943-e714ecf6ce64" providerId="AD" clId="Web-{BC2E3C7E-7B5B-4F00-B534-667B1FF2C7D2}" dt="2024-01-27T21:24:14.162" v="68"/>
          <ac:spMkLst>
            <pc:docMk/>
            <pc:sldMk cId="3455476610" sldId="274"/>
            <ac:spMk id="2" creationId="{E5342EE1-E22F-D8AC-0646-EB45EC66F02A}"/>
          </ac:spMkLst>
        </pc:spChg>
        <pc:spChg chg="mod">
          <ac:chgData name="Coyne, Claire" userId="S::coyne_claire@sac.edu::55980f49-584e-4e0c-8943-e714ecf6ce64" providerId="AD" clId="Web-{BC2E3C7E-7B5B-4F00-B534-667B1FF2C7D2}" dt="2024-01-27T21:24:14.162" v="68"/>
          <ac:spMkLst>
            <pc:docMk/>
            <pc:sldMk cId="3455476610" sldId="274"/>
            <ac:spMk id="5" creationId="{81BCBD99-48AB-1222-5FCA-E228B2AB2E8C}"/>
          </ac:spMkLst>
        </pc:spChg>
        <pc:spChg chg="add">
          <ac:chgData name="Coyne, Claire" userId="S::coyne_claire@sac.edu::55980f49-584e-4e0c-8943-e714ecf6ce64" providerId="AD" clId="Web-{BC2E3C7E-7B5B-4F00-B534-667B1FF2C7D2}" dt="2024-01-27T21:24:14.162" v="68"/>
          <ac:spMkLst>
            <pc:docMk/>
            <pc:sldMk cId="3455476610" sldId="274"/>
            <ac:spMk id="10" creationId="{09588DA8-065E-4F6F-8EFD-43104AB2E0CF}"/>
          </ac:spMkLst>
        </pc:spChg>
        <pc:spChg chg="add del">
          <ac:chgData name="Coyne, Claire" userId="S::coyne_claire@sac.edu::55980f49-584e-4e0c-8943-e714ecf6ce64" providerId="AD" clId="Web-{BC2E3C7E-7B5B-4F00-B534-667B1FF2C7D2}" dt="2024-01-27T21:24:14.147" v="67"/>
          <ac:spMkLst>
            <pc:docMk/>
            <pc:sldMk cId="3455476610" sldId="274"/>
            <ac:spMk id="11" creationId="{C0763A76-9F1C-4FC5-82B7-DD475DA461B2}"/>
          </ac:spMkLst>
        </pc:spChg>
        <pc:spChg chg="add">
          <ac:chgData name="Coyne, Claire" userId="S::coyne_claire@sac.edu::55980f49-584e-4e0c-8943-e714ecf6ce64" providerId="AD" clId="Web-{BC2E3C7E-7B5B-4F00-B534-667B1FF2C7D2}" dt="2024-01-27T21:24:14.162" v="68"/>
          <ac:spMkLst>
            <pc:docMk/>
            <pc:sldMk cId="3455476610" sldId="274"/>
            <ac:spMk id="12" creationId="{C4285719-470E-454C-AF62-8323075F1F5B}"/>
          </ac:spMkLst>
        </pc:spChg>
        <pc:spChg chg="add del">
          <ac:chgData name="Coyne, Claire" userId="S::coyne_claire@sac.edu::55980f49-584e-4e0c-8943-e714ecf6ce64" providerId="AD" clId="Web-{BC2E3C7E-7B5B-4F00-B534-667B1FF2C7D2}" dt="2024-01-27T21:24:14.147" v="67"/>
          <ac:spMkLst>
            <pc:docMk/>
            <pc:sldMk cId="3455476610" sldId="274"/>
            <ac:spMk id="13" creationId="{E81BF4F6-F2CF-4984-9D14-D6966D92F99F}"/>
          </ac:spMkLst>
        </pc:spChg>
        <pc:spChg chg="add">
          <ac:chgData name="Coyne, Claire" userId="S::coyne_claire@sac.edu::55980f49-584e-4e0c-8943-e714ecf6ce64" providerId="AD" clId="Web-{BC2E3C7E-7B5B-4F00-B534-667B1FF2C7D2}" dt="2024-01-27T21:24:14.162" v="68"/>
          <ac:spMkLst>
            <pc:docMk/>
            <pc:sldMk cId="3455476610" sldId="274"/>
            <ac:spMk id="14" creationId="{CD9FE4EF-C4D8-49A0-B2FF-81D8DB7D8A24}"/>
          </ac:spMkLst>
        </pc:spChg>
        <pc:spChg chg="add">
          <ac:chgData name="Coyne, Claire" userId="S::coyne_claire@sac.edu::55980f49-584e-4e0c-8943-e714ecf6ce64" providerId="AD" clId="Web-{BC2E3C7E-7B5B-4F00-B534-667B1FF2C7D2}" dt="2024-01-27T21:24:14.162" v="68"/>
          <ac:spMkLst>
            <pc:docMk/>
            <pc:sldMk cId="3455476610" sldId="274"/>
            <ac:spMk id="16" creationId="{4300840D-0A0B-4512-BACA-B439D5B9C57C}"/>
          </ac:spMkLst>
        </pc:spChg>
        <pc:spChg chg="add">
          <ac:chgData name="Coyne, Claire" userId="S::coyne_claire@sac.edu::55980f49-584e-4e0c-8943-e714ecf6ce64" providerId="AD" clId="Web-{BC2E3C7E-7B5B-4F00-B534-667B1FF2C7D2}" dt="2024-01-27T21:24:14.162" v="68"/>
          <ac:spMkLst>
            <pc:docMk/>
            <pc:sldMk cId="3455476610" sldId="274"/>
            <ac:spMk id="18" creationId="{D2B78728-A580-49A7-84F9-6EF6F583ADE0}"/>
          </ac:spMkLst>
        </pc:spChg>
        <pc:spChg chg="add">
          <ac:chgData name="Coyne, Claire" userId="S::coyne_claire@sac.edu::55980f49-584e-4e0c-8943-e714ecf6ce64" providerId="AD" clId="Web-{BC2E3C7E-7B5B-4F00-B534-667B1FF2C7D2}" dt="2024-01-27T21:24:14.162" v="68"/>
          <ac:spMkLst>
            <pc:docMk/>
            <pc:sldMk cId="3455476610" sldId="274"/>
            <ac:spMk id="20" creationId="{38FAA1A1-D861-433F-88FA-1E9D6FD31D11}"/>
          </ac:spMkLst>
        </pc:spChg>
        <pc:spChg chg="add">
          <ac:chgData name="Coyne, Claire" userId="S::coyne_claire@sac.edu::55980f49-584e-4e0c-8943-e714ecf6ce64" providerId="AD" clId="Web-{BC2E3C7E-7B5B-4F00-B534-667B1FF2C7D2}" dt="2024-01-27T21:24:14.162" v="68"/>
          <ac:spMkLst>
            <pc:docMk/>
            <pc:sldMk cId="3455476610" sldId="274"/>
            <ac:spMk id="22" creationId="{8D71EDA1-87BF-4D5D-AB79-F346FD19278A}"/>
          </ac:spMkLst>
        </pc:spChg>
        <pc:picChg chg="add del">
          <ac:chgData name="Coyne, Claire" userId="S::coyne_claire@sac.edu::55980f49-584e-4e0c-8943-e714ecf6ce64" providerId="AD" clId="Web-{BC2E3C7E-7B5B-4F00-B534-667B1FF2C7D2}" dt="2024-01-27T21:24:14.147" v="67"/>
          <ac:picMkLst>
            <pc:docMk/>
            <pc:sldMk cId="3455476610" sldId="274"/>
            <ac:picMk id="7" creationId="{4A93362E-3B04-5BC3-0B68-8F59D7CD3710}"/>
          </ac:picMkLst>
        </pc:picChg>
      </pc:sldChg>
      <pc:sldChg chg="ord">
        <pc:chgData name="Coyne, Claire" userId="S::coyne_claire@sac.edu::55980f49-584e-4e0c-8943-e714ecf6ce64" providerId="AD" clId="Web-{BC2E3C7E-7B5B-4F00-B534-667B1FF2C7D2}" dt="2024-01-27T21:17:20.715" v="0"/>
        <pc:sldMkLst>
          <pc:docMk/>
          <pc:sldMk cId="1710131137" sldId="276"/>
        </pc:sldMkLst>
      </pc:sldChg>
    </pc:docChg>
  </pc:docChgLst>
  <pc:docChgLst>
    <pc:chgData name="Burrus, Tanisha" userId="S::burrus_tanisha@sac.edu::60f37e4f-2026-4d96-9c44-6ec3473ff2df" providerId="AD" clId="Web-{A0E983CF-E59B-F2D8-5C5A-A64297B2AE65}"/>
    <pc:docChg chg="delSld">
      <pc:chgData name="Burrus, Tanisha" userId="S::burrus_tanisha@sac.edu::60f37e4f-2026-4d96-9c44-6ec3473ff2df" providerId="AD" clId="Web-{A0E983CF-E59B-F2D8-5C5A-A64297B2AE65}" dt="2024-02-23T20:15:31.736" v="1"/>
      <pc:docMkLst>
        <pc:docMk/>
      </pc:docMkLst>
      <pc:sldChg chg="del">
        <pc:chgData name="Burrus, Tanisha" userId="S::burrus_tanisha@sac.edu::60f37e4f-2026-4d96-9c44-6ec3473ff2df" providerId="AD" clId="Web-{A0E983CF-E59B-F2D8-5C5A-A64297B2AE65}" dt="2024-02-23T20:15:28.626" v="0"/>
        <pc:sldMkLst>
          <pc:docMk/>
          <pc:sldMk cId="179543036" sldId="278"/>
        </pc:sldMkLst>
      </pc:sldChg>
      <pc:sldChg chg="del">
        <pc:chgData name="Burrus, Tanisha" userId="S::burrus_tanisha@sac.edu::60f37e4f-2026-4d96-9c44-6ec3473ff2df" providerId="AD" clId="Web-{A0E983CF-E59B-F2D8-5C5A-A64297B2AE65}" dt="2024-02-23T20:15:31.736" v="1"/>
        <pc:sldMkLst>
          <pc:docMk/>
          <pc:sldMk cId="557258353" sldId="286"/>
        </pc:sldMkLst>
      </pc:sldChg>
    </pc:docChg>
  </pc:docChgLst>
  <pc:docChgLst>
    <pc:chgData name="Burrus, Tanisha" userId="S::burrus_tanisha@sac.edu::60f37e4f-2026-4d96-9c44-6ec3473ff2df" providerId="AD" clId="Web-{2D00DCFD-8C3C-C941-5C28-7F4F95A9439A}"/>
    <pc:docChg chg="modSld">
      <pc:chgData name="Burrus, Tanisha" userId="S::burrus_tanisha@sac.edu::60f37e4f-2026-4d96-9c44-6ec3473ff2df" providerId="AD" clId="Web-{2D00DCFD-8C3C-C941-5C28-7F4F95A9439A}" dt="2024-01-31T03:14:46.872" v="13" actId="14100"/>
      <pc:docMkLst>
        <pc:docMk/>
      </pc:docMkLst>
      <pc:sldChg chg="modSp">
        <pc:chgData name="Burrus, Tanisha" userId="S::burrus_tanisha@sac.edu::60f37e4f-2026-4d96-9c44-6ec3473ff2df" providerId="AD" clId="Web-{2D00DCFD-8C3C-C941-5C28-7F4F95A9439A}" dt="2024-01-31T03:14:46.872" v="13" actId="14100"/>
        <pc:sldMkLst>
          <pc:docMk/>
          <pc:sldMk cId="148543206" sldId="272"/>
        </pc:sldMkLst>
        <pc:spChg chg="mod">
          <ac:chgData name="Burrus, Tanisha" userId="S::burrus_tanisha@sac.edu::60f37e4f-2026-4d96-9c44-6ec3473ff2df" providerId="AD" clId="Web-{2D00DCFD-8C3C-C941-5C28-7F4F95A9439A}" dt="2024-01-31T03:14:10.870" v="7" actId="1076"/>
          <ac:spMkLst>
            <pc:docMk/>
            <pc:sldMk cId="148543206" sldId="272"/>
            <ac:spMk id="2" creationId="{3FBE13E3-E1D2-FD2C-C095-AA39F89F82FF}"/>
          </ac:spMkLst>
        </pc:spChg>
        <pc:spChg chg="mod">
          <ac:chgData name="Burrus, Tanisha" userId="S::burrus_tanisha@sac.edu::60f37e4f-2026-4d96-9c44-6ec3473ff2df" providerId="AD" clId="Web-{2D00DCFD-8C3C-C941-5C28-7F4F95A9439A}" dt="2024-01-31T03:14:46.872" v="13" actId="14100"/>
          <ac:spMkLst>
            <pc:docMk/>
            <pc:sldMk cId="148543206" sldId="272"/>
            <ac:spMk id="5" creationId="{83A6F0C7-7C98-B990-590B-CC50C60C7991}"/>
          </ac:spMkLst>
        </pc:spChg>
      </pc:sldChg>
    </pc:docChg>
  </pc:docChgLst>
  <pc:docChgLst>
    <pc:chgData name="Burrus, Tanisha" userId="S::burrus_tanisha@sac.edu::60f37e4f-2026-4d96-9c44-6ec3473ff2df" providerId="AD" clId="Web-{F32B0ACF-9812-2B86-00EE-1116C023B443}"/>
    <pc:docChg chg="addSld modSld sldOrd">
      <pc:chgData name="Burrus, Tanisha" userId="S::burrus_tanisha@sac.edu::60f37e4f-2026-4d96-9c44-6ec3473ff2df" providerId="AD" clId="Web-{F32B0ACF-9812-2B86-00EE-1116C023B443}" dt="2024-01-25T02:36:36.684" v="522" actId="20577"/>
      <pc:docMkLst>
        <pc:docMk/>
      </pc:docMkLst>
      <pc:sldChg chg="ord">
        <pc:chgData name="Burrus, Tanisha" userId="S::burrus_tanisha@sac.edu::60f37e4f-2026-4d96-9c44-6ec3473ff2df" providerId="AD" clId="Web-{F32B0ACF-9812-2B86-00EE-1116C023B443}" dt="2024-01-24T21:11:26.869" v="219"/>
        <pc:sldMkLst>
          <pc:docMk/>
          <pc:sldMk cId="109857222" sldId="256"/>
        </pc:sldMkLst>
      </pc:sldChg>
      <pc:sldChg chg="addSp modSp ord">
        <pc:chgData name="Burrus, Tanisha" userId="S::burrus_tanisha@sac.edu::60f37e4f-2026-4d96-9c44-6ec3473ff2df" providerId="AD" clId="Web-{F32B0ACF-9812-2B86-00EE-1116C023B443}" dt="2024-01-25T02:22:25.402" v="245"/>
        <pc:sldMkLst>
          <pc:docMk/>
          <pc:sldMk cId="2002556633" sldId="271"/>
        </pc:sldMkLst>
        <pc:spChg chg="add mod">
          <ac:chgData name="Burrus, Tanisha" userId="S::burrus_tanisha@sac.edu::60f37e4f-2026-4d96-9c44-6ec3473ff2df" providerId="AD" clId="Web-{F32B0ACF-9812-2B86-00EE-1116C023B443}" dt="2024-01-24T21:03:40.163" v="103" actId="20577"/>
          <ac:spMkLst>
            <pc:docMk/>
            <pc:sldMk cId="2002556633" sldId="271"/>
            <ac:spMk id="3" creationId="{EE13DF32-3E9C-0B6C-BC0D-F8320AC63A32}"/>
          </ac:spMkLst>
        </pc:spChg>
        <pc:spChg chg="mod">
          <ac:chgData name="Burrus, Tanisha" userId="S::burrus_tanisha@sac.edu::60f37e4f-2026-4d96-9c44-6ec3473ff2df" providerId="AD" clId="Web-{F32B0ACF-9812-2B86-00EE-1116C023B443}" dt="2024-01-24T21:04:05.320" v="105" actId="14100"/>
          <ac:spMkLst>
            <pc:docMk/>
            <pc:sldMk cId="2002556633" sldId="271"/>
            <ac:spMk id="15" creationId="{E2C5F0CD-537D-C971-D2A4-B63409C03BD8}"/>
          </ac:spMkLst>
        </pc:spChg>
        <pc:spChg chg="mod">
          <ac:chgData name="Burrus, Tanisha" userId="S::burrus_tanisha@sac.edu::60f37e4f-2026-4d96-9c44-6ec3473ff2df" providerId="AD" clId="Web-{F32B0ACF-9812-2B86-00EE-1116C023B443}" dt="2024-01-24T21:02:25.035" v="92" actId="1076"/>
          <ac:spMkLst>
            <pc:docMk/>
            <pc:sldMk cId="2002556633" sldId="271"/>
            <ac:spMk id="21" creationId="{6023E059-8DD4-FD3F-AA76-8279C3E3F1D3}"/>
          </ac:spMkLst>
        </pc:spChg>
        <pc:spChg chg="mod">
          <ac:chgData name="Burrus, Tanisha" userId="S::burrus_tanisha@sac.edu::60f37e4f-2026-4d96-9c44-6ec3473ff2df" providerId="AD" clId="Web-{F32B0ACF-9812-2B86-00EE-1116C023B443}" dt="2024-01-24T21:04:48.212" v="121" actId="14100"/>
          <ac:spMkLst>
            <pc:docMk/>
            <pc:sldMk cId="2002556633" sldId="271"/>
            <ac:spMk id="25" creationId="{EC7A133B-EC59-417A-E150-693807BCF428}"/>
          </ac:spMkLst>
        </pc:spChg>
      </pc:sldChg>
      <pc:sldChg chg="modSp">
        <pc:chgData name="Burrus, Tanisha" userId="S::burrus_tanisha@sac.edu::60f37e4f-2026-4d96-9c44-6ec3473ff2df" providerId="AD" clId="Web-{F32B0ACF-9812-2B86-00EE-1116C023B443}" dt="2024-01-24T20:58:32.947" v="32" actId="14100"/>
        <pc:sldMkLst>
          <pc:docMk/>
          <pc:sldMk cId="148543206" sldId="272"/>
        </pc:sldMkLst>
        <pc:spChg chg="mod">
          <ac:chgData name="Burrus, Tanisha" userId="S::burrus_tanisha@sac.edu::60f37e4f-2026-4d96-9c44-6ec3473ff2df" providerId="AD" clId="Web-{F32B0ACF-9812-2B86-00EE-1116C023B443}" dt="2024-01-24T20:58:32.947" v="32" actId="14100"/>
          <ac:spMkLst>
            <pc:docMk/>
            <pc:sldMk cId="148543206" sldId="272"/>
            <ac:spMk id="5" creationId="{83A6F0C7-7C98-B990-590B-CC50C60C7991}"/>
          </ac:spMkLst>
        </pc:spChg>
      </pc:sldChg>
      <pc:sldChg chg="modSp new ord">
        <pc:chgData name="Burrus, Tanisha" userId="S::burrus_tanisha@sac.edu::60f37e4f-2026-4d96-9c44-6ec3473ff2df" providerId="AD" clId="Web-{F32B0ACF-9812-2B86-00EE-1116C023B443}" dt="2024-01-24T21:09:22.020" v="194"/>
        <pc:sldMkLst>
          <pc:docMk/>
          <pc:sldMk cId="825426104" sldId="273"/>
        </pc:sldMkLst>
        <pc:spChg chg="mod">
          <ac:chgData name="Burrus, Tanisha" userId="S::burrus_tanisha@sac.edu::60f37e4f-2026-4d96-9c44-6ec3473ff2df" providerId="AD" clId="Web-{F32B0ACF-9812-2B86-00EE-1116C023B443}" dt="2024-01-24T21:05:20.026" v="135" actId="20577"/>
          <ac:spMkLst>
            <pc:docMk/>
            <pc:sldMk cId="825426104" sldId="273"/>
            <ac:spMk id="2" creationId="{4FF9CFB8-BD18-8498-B283-DC41E09DA196}"/>
          </ac:spMkLst>
        </pc:spChg>
        <pc:spChg chg="mod">
          <ac:chgData name="Burrus, Tanisha" userId="S::burrus_tanisha@sac.edu::60f37e4f-2026-4d96-9c44-6ec3473ff2df" providerId="AD" clId="Web-{F32B0ACF-9812-2B86-00EE-1116C023B443}" dt="2024-01-24T21:09:04.144" v="193" actId="1076"/>
          <ac:spMkLst>
            <pc:docMk/>
            <pc:sldMk cId="825426104" sldId="273"/>
            <ac:spMk id="3" creationId="{7E221A82-B03D-635D-576D-DD0D501A7CA6}"/>
          </ac:spMkLst>
        </pc:spChg>
      </pc:sldChg>
      <pc:sldChg chg="addSp delSp modSp new">
        <pc:chgData name="Burrus, Tanisha" userId="S::burrus_tanisha@sac.edu::60f37e4f-2026-4d96-9c44-6ec3473ff2df" providerId="AD" clId="Web-{F32B0ACF-9812-2B86-00EE-1116C023B443}" dt="2024-01-24T21:13:57.672" v="244" actId="1076"/>
        <pc:sldMkLst>
          <pc:docMk/>
          <pc:sldMk cId="3455476610" sldId="274"/>
        </pc:sldMkLst>
        <pc:spChg chg="mod">
          <ac:chgData name="Burrus, Tanisha" userId="S::burrus_tanisha@sac.edu::60f37e4f-2026-4d96-9c44-6ec3473ff2df" providerId="AD" clId="Web-{F32B0ACF-9812-2B86-00EE-1116C023B443}" dt="2024-01-24T21:13:46.343" v="243" actId="1076"/>
          <ac:spMkLst>
            <pc:docMk/>
            <pc:sldMk cId="3455476610" sldId="274"/>
            <ac:spMk id="2" creationId="{E5342EE1-E22F-D8AC-0646-EB45EC66F02A}"/>
          </ac:spMkLst>
        </pc:spChg>
        <pc:spChg chg="del">
          <ac:chgData name="Burrus, Tanisha" userId="S::burrus_tanisha@sac.edu::60f37e4f-2026-4d96-9c44-6ec3473ff2df" providerId="AD" clId="Web-{F32B0ACF-9812-2B86-00EE-1116C023B443}" dt="2024-01-24T21:10:20.272" v="197"/>
          <ac:spMkLst>
            <pc:docMk/>
            <pc:sldMk cId="3455476610" sldId="274"/>
            <ac:spMk id="3" creationId="{744B0F12-881B-67C6-BBB4-26756E2CEE71}"/>
          </ac:spMkLst>
        </pc:spChg>
        <pc:spChg chg="add del mod">
          <ac:chgData name="Burrus, Tanisha" userId="S::burrus_tanisha@sac.edu::60f37e4f-2026-4d96-9c44-6ec3473ff2df" providerId="AD" clId="Web-{F32B0ACF-9812-2B86-00EE-1116C023B443}" dt="2024-01-24T21:12:18.621" v="223"/>
          <ac:spMkLst>
            <pc:docMk/>
            <pc:sldMk cId="3455476610" sldId="274"/>
            <ac:spMk id="4" creationId="{C371827B-D5D0-7C9F-62B8-2E4260FCACA4}"/>
          </ac:spMkLst>
        </pc:spChg>
        <pc:spChg chg="add mod">
          <ac:chgData name="Burrus, Tanisha" userId="S::burrus_tanisha@sac.edu::60f37e4f-2026-4d96-9c44-6ec3473ff2df" providerId="AD" clId="Web-{F32B0ACF-9812-2B86-00EE-1116C023B443}" dt="2024-01-24T21:13:57.672" v="244" actId="1076"/>
          <ac:spMkLst>
            <pc:docMk/>
            <pc:sldMk cId="3455476610" sldId="274"/>
            <ac:spMk id="5" creationId="{81BCBD99-48AB-1222-5FCA-E228B2AB2E8C}"/>
          </ac:spMkLst>
        </pc:spChg>
      </pc:sldChg>
      <pc:sldChg chg="modSp new ord">
        <pc:chgData name="Burrus, Tanisha" userId="S::burrus_tanisha@sac.edu::60f37e4f-2026-4d96-9c44-6ec3473ff2df" providerId="AD" clId="Web-{F32B0ACF-9812-2B86-00EE-1116C023B443}" dt="2024-01-25T02:27:37.113" v="323" actId="20577"/>
        <pc:sldMkLst>
          <pc:docMk/>
          <pc:sldMk cId="18037358" sldId="275"/>
        </pc:sldMkLst>
        <pc:spChg chg="mod">
          <ac:chgData name="Burrus, Tanisha" userId="S::burrus_tanisha@sac.edu::60f37e4f-2026-4d96-9c44-6ec3473ff2df" providerId="AD" clId="Web-{F32B0ACF-9812-2B86-00EE-1116C023B443}" dt="2024-01-25T02:23:27.609" v="279" actId="20577"/>
          <ac:spMkLst>
            <pc:docMk/>
            <pc:sldMk cId="18037358" sldId="275"/>
            <ac:spMk id="2" creationId="{A6B09CD1-1264-FDF5-BE94-68430119C03D}"/>
          </ac:spMkLst>
        </pc:spChg>
        <pc:spChg chg="mod">
          <ac:chgData name="Burrus, Tanisha" userId="S::burrus_tanisha@sac.edu::60f37e4f-2026-4d96-9c44-6ec3473ff2df" providerId="AD" clId="Web-{F32B0ACF-9812-2B86-00EE-1116C023B443}" dt="2024-01-25T02:27:37.113" v="323" actId="20577"/>
          <ac:spMkLst>
            <pc:docMk/>
            <pc:sldMk cId="18037358" sldId="275"/>
            <ac:spMk id="3" creationId="{D6BB1CF9-7EF2-02AC-2E8A-C4DDEF8CBE3C}"/>
          </ac:spMkLst>
        </pc:spChg>
      </pc:sldChg>
      <pc:sldChg chg="modSp new">
        <pc:chgData name="Burrus, Tanisha" userId="S::burrus_tanisha@sac.edu::60f37e4f-2026-4d96-9c44-6ec3473ff2df" providerId="AD" clId="Web-{F32B0ACF-9812-2B86-00EE-1116C023B443}" dt="2024-01-25T02:26:25.482" v="311" actId="20577"/>
        <pc:sldMkLst>
          <pc:docMk/>
          <pc:sldMk cId="1710131137" sldId="276"/>
        </pc:sldMkLst>
        <pc:spChg chg="mod">
          <ac:chgData name="Burrus, Tanisha" userId="S::burrus_tanisha@sac.edu::60f37e4f-2026-4d96-9c44-6ec3473ff2df" providerId="AD" clId="Web-{F32B0ACF-9812-2B86-00EE-1116C023B443}" dt="2024-01-25T02:26:25.482" v="311" actId="20577"/>
          <ac:spMkLst>
            <pc:docMk/>
            <pc:sldMk cId="1710131137" sldId="276"/>
            <ac:spMk id="3" creationId="{253F5122-92BB-70EF-5D0F-F57221E6835C}"/>
          </ac:spMkLst>
        </pc:spChg>
      </pc:sldChg>
      <pc:sldChg chg="modSp new">
        <pc:chgData name="Burrus, Tanisha" userId="S::burrus_tanisha@sac.edu::60f37e4f-2026-4d96-9c44-6ec3473ff2df" providerId="AD" clId="Web-{F32B0ACF-9812-2B86-00EE-1116C023B443}" dt="2024-01-25T02:28:30.367" v="339" actId="20577"/>
        <pc:sldMkLst>
          <pc:docMk/>
          <pc:sldMk cId="1547568855" sldId="277"/>
        </pc:sldMkLst>
        <pc:spChg chg="mod">
          <ac:chgData name="Burrus, Tanisha" userId="S::burrus_tanisha@sac.edu::60f37e4f-2026-4d96-9c44-6ec3473ff2df" providerId="AD" clId="Web-{F32B0ACF-9812-2B86-00EE-1116C023B443}" dt="2024-01-25T02:28:21.835" v="332" actId="20577"/>
          <ac:spMkLst>
            <pc:docMk/>
            <pc:sldMk cId="1547568855" sldId="277"/>
            <ac:spMk id="2" creationId="{2D52BC32-C481-963A-1A23-EBD110F6E2F1}"/>
          </ac:spMkLst>
        </pc:spChg>
        <pc:spChg chg="mod">
          <ac:chgData name="Burrus, Tanisha" userId="S::burrus_tanisha@sac.edu::60f37e4f-2026-4d96-9c44-6ec3473ff2df" providerId="AD" clId="Web-{F32B0ACF-9812-2B86-00EE-1116C023B443}" dt="2024-01-25T02:28:30.367" v="339" actId="20577"/>
          <ac:spMkLst>
            <pc:docMk/>
            <pc:sldMk cId="1547568855" sldId="277"/>
            <ac:spMk id="3" creationId="{C6925D3B-97E9-EA3F-0CA1-CBA9450B61FF}"/>
          </ac:spMkLst>
        </pc:spChg>
      </pc:sldChg>
      <pc:sldChg chg="modSp new">
        <pc:chgData name="Burrus, Tanisha" userId="S::burrus_tanisha@sac.edu::60f37e4f-2026-4d96-9c44-6ec3473ff2df" providerId="AD" clId="Web-{F32B0ACF-9812-2B86-00EE-1116C023B443}" dt="2024-01-25T02:29:33.699" v="346" actId="20577"/>
        <pc:sldMkLst>
          <pc:docMk/>
          <pc:sldMk cId="179543036" sldId="278"/>
        </pc:sldMkLst>
        <pc:spChg chg="mod">
          <ac:chgData name="Burrus, Tanisha" userId="S::burrus_tanisha@sac.edu::60f37e4f-2026-4d96-9c44-6ec3473ff2df" providerId="AD" clId="Web-{F32B0ACF-9812-2B86-00EE-1116C023B443}" dt="2024-01-25T02:29:33.699" v="346" actId="20577"/>
          <ac:spMkLst>
            <pc:docMk/>
            <pc:sldMk cId="179543036" sldId="278"/>
            <ac:spMk id="2" creationId="{5C960ECC-EA47-D8ED-BA49-551090A1C4ED}"/>
          </ac:spMkLst>
        </pc:spChg>
      </pc:sldChg>
      <pc:sldChg chg="modSp new">
        <pc:chgData name="Burrus, Tanisha" userId="S::burrus_tanisha@sac.edu::60f37e4f-2026-4d96-9c44-6ec3473ff2df" providerId="AD" clId="Web-{F32B0ACF-9812-2B86-00EE-1116C023B443}" dt="2024-01-25T02:34:27.253" v="450" actId="20577"/>
        <pc:sldMkLst>
          <pc:docMk/>
          <pc:sldMk cId="1224369664" sldId="279"/>
        </pc:sldMkLst>
        <pc:spChg chg="mod">
          <ac:chgData name="Burrus, Tanisha" userId="S::burrus_tanisha@sac.edu::60f37e4f-2026-4d96-9c44-6ec3473ff2df" providerId="AD" clId="Web-{F32B0ACF-9812-2B86-00EE-1116C023B443}" dt="2024-01-25T02:29:39.512" v="350" actId="20577"/>
          <ac:spMkLst>
            <pc:docMk/>
            <pc:sldMk cId="1224369664" sldId="279"/>
            <ac:spMk id="2" creationId="{F0432EB3-11F2-D002-215B-A0FCB0326476}"/>
          </ac:spMkLst>
        </pc:spChg>
        <pc:spChg chg="mod">
          <ac:chgData name="Burrus, Tanisha" userId="S::burrus_tanisha@sac.edu::60f37e4f-2026-4d96-9c44-6ec3473ff2df" providerId="AD" clId="Web-{F32B0ACF-9812-2B86-00EE-1116C023B443}" dt="2024-01-25T02:34:27.253" v="450" actId="20577"/>
          <ac:spMkLst>
            <pc:docMk/>
            <pc:sldMk cId="1224369664" sldId="279"/>
            <ac:spMk id="3" creationId="{E11F39EF-AA9C-0466-C3DA-40AEFA9995EF}"/>
          </ac:spMkLst>
        </pc:spChg>
      </pc:sldChg>
      <pc:sldChg chg="modSp new">
        <pc:chgData name="Burrus, Tanisha" userId="S::burrus_tanisha@sac.edu::60f37e4f-2026-4d96-9c44-6ec3473ff2df" providerId="AD" clId="Web-{F32B0ACF-9812-2B86-00EE-1116C023B443}" dt="2024-01-25T02:36:36.684" v="522" actId="20577"/>
        <pc:sldMkLst>
          <pc:docMk/>
          <pc:sldMk cId="3949929963" sldId="280"/>
        </pc:sldMkLst>
        <pc:spChg chg="mod">
          <ac:chgData name="Burrus, Tanisha" userId="S::burrus_tanisha@sac.edu::60f37e4f-2026-4d96-9c44-6ec3473ff2df" providerId="AD" clId="Web-{F32B0ACF-9812-2B86-00EE-1116C023B443}" dt="2024-01-25T02:36:36.684" v="522" actId="20577"/>
          <ac:spMkLst>
            <pc:docMk/>
            <pc:sldMk cId="3949929963" sldId="280"/>
            <ac:spMk id="2" creationId="{A1F69547-ABFF-6314-156B-CDA3C41165B5}"/>
          </ac:spMkLst>
        </pc:spChg>
        <pc:spChg chg="mod">
          <ac:chgData name="Burrus, Tanisha" userId="S::burrus_tanisha@sac.edu::60f37e4f-2026-4d96-9c44-6ec3473ff2df" providerId="AD" clId="Web-{F32B0ACF-9812-2B86-00EE-1116C023B443}" dt="2024-01-25T02:36:21.308" v="520" actId="20577"/>
          <ac:spMkLst>
            <pc:docMk/>
            <pc:sldMk cId="3949929963" sldId="280"/>
            <ac:spMk id="3" creationId="{255F67B1-C8EB-620B-87AF-84FF166C26C0}"/>
          </ac:spMkLst>
        </pc:spChg>
      </pc:sldChg>
    </pc:docChg>
  </pc:docChgLst>
  <pc:docChgLst>
    <pc:chgData name="Burrus, Tanisha" userId="S::burrus_tanisha@sac.edu::60f37e4f-2026-4d96-9c44-6ec3473ff2df" providerId="AD" clId="Web-{79854376-AEAC-B1EC-ED23-084718A92DDD}"/>
    <pc:docChg chg="addSld modSld sldOrd">
      <pc:chgData name="Burrus, Tanisha" userId="S::burrus_tanisha@sac.edu::60f37e4f-2026-4d96-9c44-6ec3473ff2df" providerId="AD" clId="Web-{79854376-AEAC-B1EC-ED23-084718A92DDD}" dt="2024-02-02T01:29:12.277" v="190" actId="20577"/>
      <pc:docMkLst>
        <pc:docMk/>
      </pc:docMkLst>
      <pc:sldChg chg="addSp delSp modSp mod setBg">
        <pc:chgData name="Burrus, Tanisha" userId="S::burrus_tanisha@sac.edu::60f37e4f-2026-4d96-9c44-6ec3473ff2df" providerId="AD" clId="Web-{79854376-AEAC-B1EC-ED23-084718A92DDD}" dt="2024-02-02T01:10:24.602" v="183"/>
        <pc:sldMkLst>
          <pc:docMk/>
          <pc:sldMk cId="2002556633" sldId="271"/>
        </pc:sldMkLst>
        <pc:spChg chg="mod ord">
          <ac:chgData name="Burrus, Tanisha" userId="S::burrus_tanisha@sac.edu::60f37e4f-2026-4d96-9c44-6ec3473ff2df" providerId="AD" clId="Web-{79854376-AEAC-B1EC-ED23-084718A92DDD}" dt="2024-02-02T01:10:24.602" v="183"/>
          <ac:spMkLst>
            <pc:docMk/>
            <pc:sldMk cId="2002556633" sldId="271"/>
            <ac:spMk id="3" creationId="{EE13DF32-3E9C-0B6C-BC0D-F8320AC63A32}"/>
          </ac:spMkLst>
        </pc:spChg>
        <pc:spChg chg="mod">
          <ac:chgData name="Burrus, Tanisha" userId="S::burrus_tanisha@sac.edu::60f37e4f-2026-4d96-9c44-6ec3473ff2df" providerId="AD" clId="Web-{79854376-AEAC-B1EC-ED23-084718A92DDD}" dt="2024-02-02T01:10:24.602" v="183"/>
          <ac:spMkLst>
            <pc:docMk/>
            <pc:sldMk cId="2002556633" sldId="271"/>
            <ac:spMk id="15" creationId="{E2C5F0CD-537D-C971-D2A4-B63409C03BD8}"/>
          </ac:spMkLst>
        </pc:spChg>
        <pc:spChg chg="mod">
          <ac:chgData name="Burrus, Tanisha" userId="S::burrus_tanisha@sac.edu::60f37e4f-2026-4d96-9c44-6ec3473ff2df" providerId="AD" clId="Web-{79854376-AEAC-B1EC-ED23-084718A92DDD}" dt="2024-02-02T01:10:24.602" v="183"/>
          <ac:spMkLst>
            <pc:docMk/>
            <pc:sldMk cId="2002556633" sldId="271"/>
            <ac:spMk id="21" creationId="{6023E059-8DD4-FD3F-AA76-8279C3E3F1D3}"/>
          </ac:spMkLst>
        </pc:spChg>
        <pc:spChg chg="mod">
          <ac:chgData name="Burrus, Tanisha" userId="S::burrus_tanisha@sac.edu::60f37e4f-2026-4d96-9c44-6ec3473ff2df" providerId="AD" clId="Web-{79854376-AEAC-B1EC-ED23-084718A92DDD}" dt="2024-02-02T01:10:24.602" v="183"/>
          <ac:spMkLst>
            <pc:docMk/>
            <pc:sldMk cId="2002556633" sldId="271"/>
            <ac:spMk id="25" creationId="{EC7A133B-EC59-417A-E150-693807BCF428}"/>
          </ac:spMkLst>
        </pc:spChg>
        <pc:spChg chg="add del">
          <ac:chgData name="Burrus, Tanisha" userId="S::burrus_tanisha@sac.edu::60f37e4f-2026-4d96-9c44-6ec3473ff2df" providerId="AD" clId="Web-{79854376-AEAC-B1EC-ED23-084718A92DDD}" dt="2024-02-02T01:10:24.602" v="183"/>
          <ac:spMkLst>
            <pc:docMk/>
            <pc:sldMk cId="2002556633" sldId="271"/>
            <ac:spMk id="27" creationId="{0E3596DD-156A-473E-9BB3-C6A29F7574E9}"/>
          </ac:spMkLst>
        </pc:spChg>
        <pc:spChg chg="add del">
          <ac:chgData name="Burrus, Tanisha" userId="S::burrus_tanisha@sac.edu::60f37e4f-2026-4d96-9c44-6ec3473ff2df" providerId="AD" clId="Web-{79854376-AEAC-B1EC-ED23-084718A92DDD}" dt="2024-02-02T01:10:24.602" v="183"/>
          <ac:spMkLst>
            <pc:docMk/>
            <pc:sldMk cId="2002556633" sldId="271"/>
            <ac:spMk id="28" creationId="{2C46C4D6-C474-4E92-B52E-944C1118F7B6}"/>
          </ac:spMkLst>
        </pc:spChg>
        <pc:picChg chg="mod">
          <ac:chgData name="Burrus, Tanisha" userId="S::burrus_tanisha@sac.edu::60f37e4f-2026-4d96-9c44-6ec3473ff2df" providerId="AD" clId="Web-{79854376-AEAC-B1EC-ED23-084718A92DDD}" dt="2024-02-02T01:10:24.602" v="183"/>
          <ac:picMkLst>
            <pc:docMk/>
            <pc:sldMk cId="2002556633" sldId="271"/>
            <ac:picMk id="5" creationId="{11E24051-E5A4-7E93-B3FD-E508FB580546}"/>
          </ac:picMkLst>
        </pc:picChg>
        <pc:picChg chg="mod">
          <ac:chgData name="Burrus, Tanisha" userId="S::burrus_tanisha@sac.edu::60f37e4f-2026-4d96-9c44-6ec3473ff2df" providerId="AD" clId="Web-{79854376-AEAC-B1EC-ED23-084718A92DDD}" dt="2024-02-02T01:10:24.602" v="183"/>
          <ac:picMkLst>
            <pc:docMk/>
            <pc:sldMk cId="2002556633" sldId="271"/>
            <ac:picMk id="7" creationId="{65ECEB49-96FA-FE70-4DE9-369BF1093A09}"/>
          </ac:picMkLst>
        </pc:picChg>
        <pc:picChg chg="mod">
          <ac:chgData name="Burrus, Tanisha" userId="S::burrus_tanisha@sac.edu::60f37e4f-2026-4d96-9c44-6ec3473ff2df" providerId="AD" clId="Web-{79854376-AEAC-B1EC-ED23-084718A92DDD}" dt="2024-02-02T01:10:24.602" v="183"/>
          <ac:picMkLst>
            <pc:docMk/>
            <pc:sldMk cId="2002556633" sldId="271"/>
            <ac:picMk id="9" creationId="{F97B4DEA-CD63-DD37-349B-AF0F6B247A53}"/>
          </ac:picMkLst>
        </pc:picChg>
        <pc:picChg chg="mod">
          <ac:chgData name="Burrus, Tanisha" userId="S::burrus_tanisha@sac.edu::60f37e4f-2026-4d96-9c44-6ec3473ff2df" providerId="AD" clId="Web-{79854376-AEAC-B1EC-ED23-084718A92DDD}" dt="2024-02-02T01:10:24.602" v="183"/>
          <ac:picMkLst>
            <pc:docMk/>
            <pc:sldMk cId="2002556633" sldId="271"/>
            <ac:picMk id="11" creationId="{08CC9100-6CFA-9578-ED2F-DB3F2CED529E}"/>
          </ac:picMkLst>
        </pc:picChg>
      </pc:sldChg>
      <pc:sldChg chg="addSp modSp">
        <pc:chgData name="Burrus, Tanisha" userId="S::burrus_tanisha@sac.edu::60f37e4f-2026-4d96-9c44-6ec3473ff2df" providerId="AD" clId="Web-{79854376-AEAC-B1EC-ED23-084718A92DDD}" dt="2024-02-02T01:03:55.357" v="89" actId="14100"/>
        <pc:sldMkLst>
          <pc:docMk/>
          <pc:sldMk cId="148543206" sldId="272"/>
        </pc:sldMkLst>
        <pc:spChg chg="mod">
          <ac:chgData name="Burrus, Tanisha" userId="S::burrus_tanisha@sac.edu::60f37e4f-2026-4d96-9c44-6ec3473ff2df" providerId="AD" clId="Web-{79854376-AEAC-B1EC-ED23-084718A92DDD}" dt="2024-02-02T01:03:38.059" v="83" actId="1076"/>
          <ac:spMkLst>
            <pc:docMk/>
            <pc:sldMk cId="148543206" sldId="272"/>
            <ac:spMk id="2" creationId="{3FBE13E3-E1D2-FD2C-C095-AA39F89F82FF}"/>
          </ac:spMkLst>
        </pc:spChg>
        <pc:spChg chg="mod">
          <ac:chgData name="Burrus, Tanisha" userId="S::burrus_tanisha@sac.edu::60f37e4f-2026-4d96-9c44-6ec3473ff2df" providerId="AD" clId="Web-{79854376-AEAC-B1EC-ED23-084718A92DDD}" dt="2024-02-01T18:41:34.544" v="14" actId="20577"/>
          <ac:spMkLst>
            <pc:docMk/>
            <pc:sldMk cId="148543206" sldId="272"/>
            <ac:spMk id="4" creationId="{969D904E-3310-6CB9-A3A6-99DD3B9CED99}"/>
          </ac:spMkLst>
        </pc:spChg>
        <pc:picChg chg="add mod">
          <ac:chgData name="Burrus, Tanisha" userId="S::burrus_tanisha@sac.edu::60f37e4f-2026-4d96-9c44-6ec3473ff2df" providerId="AD" clId="Web-{79854376-AEAC-B1EC-ED23-084718A92DDD}" dt="2024-02-02T01:03:55.357" v="89" actId="14100"/>
          <ac:picMkLst>
            <pc:docMk/>
            <pc:sldMk cId="148543206" sldId="272"/>
            <ac:picMk id="3" creationId="{FE7E685B-B1CC-5DD6-878C-73739A130180}"/>
          </ac:picMkLst>
        </pc:picChg>
      </pc:sldChg>
      <pc:sldChg chg="modSp ord">
        <pc:chgData name="Burrus, Tanisha" userId="S::burrus_tanisha@sac.edu::60f37e4f-2026-4d96-9c44-6ec3473ff2df" providerId="AD" clId="Web-{79854376-AEAC-B1EC-ED23-084718A92DDD}" dt="2024-02-02T01:29:12.277" v="190" actId="20577"/>
        <pc:sldMkLst>
          <pc:docMk/>
          <pc:sldMk cId="3455476610" sldId="274"/>
        </pc:sldMkLst>
        <pc:spChg chg="mod">
          <ac:chgData name="Burrus, Tanisha" userId="S::burrus_tanisha@sac.edu::60f37e4f-2026-4d96-9c44-6ec3473ff2df" providerId="AD" clId="Web-{79854376-AEAC-B1EC-ED23-084718A92DDD}" dt="2024-02-02T01:29:12.277" v="190" actId="20577"/>
          <ac:spMkLst>
            <pc:docMk/>
            <pc:sldMk cId="3455476610" sldId="274"/>
            <ac:spMk id="5" creationId="{81BCBD99-48AB-1222-5FCA-E228B2AB2E8C}"/>
          </ac:spMkLst>
        </pc:spChg>
      </pc:sldChg>
      <pc:sldChg chg="modSp">
        <pc:chgData name="Burrus, Tanisha" userId="S::burrus_tanisha@sac.edu::60f37e4f-2026-4d96-9c44-6ec3473ff2df" providerId="AD" clId="Web-{79854376-AEAC-B1EC-ED23-084718A92DDD}" dt="2024-02-02T01:09:53.615" v="181" actId="20577"/>
        <pc:sldMkLst>
          <pc:docMk/>
          <pc:sldMk cId="18037358" sldId="275"/>
        </pc:sldMkLst>
        <pc:spChg chg="mod">
          <ac:chgData name="Burrus, Tanisha" userId="S::burrus_tanisha@sac.edu::60f37e4f-2026-4d96-9c44-6ec3473ff2df" providerId="AD" clId="Web-{79854376-AEAC-B1EC-ED23-084718A92DDD}" dt="2024-02-02T01:09:53.615" v="181" actId="20577"/>
          <ac:spMkLst>
            <pc:docMk/>
            <pc:sldMk cId="18037358" sldId="275"/>
            <ac:spMk id="3" creationId="{D6BB1CF9-7EF2-02AC-2E8A-C4DDEF8CBE3C}"/>
          </ac:spMkLst>
        </pc:spChg>
      </pc:sldChg>
      <pc:sldChg chg="addSp modSp mod setBg">
        <pc:chgData name="Burrus, Tanisha" userId="S::burrus_tanisha@sac.edu::60f37e4f-2026-4d96-9c44-6ec3473ff2df" providerId="AD" clId="Web-{79854376-AEAC-B1EC-ED23-084718A92DDD}" dt="2024-02-01T18:46:34.289" v="78"/>
        <pc:sldMkLst>
          <pc:docMk/>
          <pc:sldMk cId="1710131137" sldId="276"/>
        </pc:sldMkLst>
        <pc:spChg chg="mod">
          <ac:chgData name="Burrus, Tanisha" userId="S::burrus_tanisha@sac.edu::60f37e4f-2026-4d96-9c44-6ec3473ff2df" providerId="AD" clId="Web-{79854376-AEAC-B1EC-ED23-084718A92DDD}" dt="2024-02-01T18:46:34.289" v="78"/>
          <ac:spMkLst>
            <pc:docMk/>
            <pc:sldMk cId="1710131137" sldId="276"/>
            <ac:spMk id="2" creationId="{6733C016-6C28-0AC9-FBF2-B67772FCE8E9}"/>
          </ac:spMkLst>
        </pc:spChg>
        <pc:spChg chg="mod">
          <ac:chgData name="Burrus, Tanisha" userId="S::burrus_tanisha@sac.edu::60f37e4f-2026-4d96-9c44-6ec3473ff2df" providerId="AD" clId="Web-{79854376-AEAC-B1EC-ED23-084718A92DDD}" dt="2024-02-01T18:46:34.289" v="78"/>
          <ac:spMkLst>
            <pc:docMk/>
            <pc:sldMk cId="1710131137" sldId="276"/>
            <ac:spMk id="3" creationId="{253F5122-92BB-70EF-5D0F-F57221E6835C}"/>
          </ac:spMkLst>
        </pc:spChg>
        <pc:spChg chg="add">
          <ac:chgData name="Burrus, Tanisha" userId="S::burrus_tanisha@sac.edu::60f37e4f-2026-4d96-9c44-6ec3473ff2df" providerId="AD" clId="Web-{79854376-AEAC-B1EC-ED23-084718A92DDD}" dt="2024-02-01T18:46:34.289" v="78"/>
          <ac:spMkLst>
            <pc:docMk/>
            <pc:sldMk cId="1710131137" sldId="276"/>
            <ac:spMk id="8" creationId="{1B15ED52-F352-441B-82BF-E0EA34836D08}"/>
          </ac:spMkLst>
        </pc:spChg>
        <pc:spChg chg="add">
          <ac:chgData name="Burrus, Tanisha" userId="S::burrus_tanisha@sac.edu::60f37e4f-2026-4d96-9c44-6ec3473ff2df" providerId="AD" clId="Web-{79854376-AEAC-B1EC-ED23-084718A92DDD}" dt="2024-02-01T18:46:34.289" v="78"/>
          <ac:spMkLst>
            <pc:docMk/>
            <pc:sldMk cId="1710131137" sldId="276"/>
            <ac:spMk id="10" creationId="{3B2E3793-BFE6-45A2-9B7B-E18844431C99}"/>
          </ac:spMkLst>
        </pc:spChg>
        <pc:spChg chg="add">
          <ac:chgData name="Burrus, Tanisha" userId="S::burrus_tanisha@sac.edu::60f37e4f-2026-4d96-9c44-6ec3473ff2df" providerId="AD" clId="Web-{79854376-AEAC-B1EC-ED23-084718A92DDD}" dt="2024-02-01T18:46:34.289" v="78"/>
          <ac:spMkLst>
            <pc:docMk/>
            <pc:sldMk cId="1710131137" sldId="276"/>
            <ac:spMk id="12" creationId="{BC4C4868-CB8F-4AF9-9CDB-8108F2C19B67}"/>
          </ac:spMkLst>
        </pc:spChg>
        <pc:spChg chg="add">
          <ac:chgData name="Burrus, Tanisha" userId="S::burrus_tanisha@sac.edu::60f37e4f-2026-4d96-9c44-6ec3473ff2df" providerId="AD" clId="Web-{79854376-AEAC-B1EC-ED23-084718A92DDD}" dt="2024-02-01T18:46:34.289" v="78"/>
          <ac:spMkLst>
            <pc:docMk/>
            <pc:sldMk cId="1710131137" sldId="276"/>
            <ac:spMk id="14" creationId="{375E0459-6403-40CD-989D-56A4407CA12E}"/>
          </ac:spMkLst>
        </pc:spChg>
        <pc:spChg chg="add">
          <ac:chgData name="Burrus, Tanisha" userId="S::burrus_tanisha@sac.edu::60f37e4f-2026-4d96-9c44-6ec3473ff2df" providerId="AD" clId="Web-{79854376-AEAC-B1EC-ED23-084718A92DDD}" dt="2024-02-01T18:46:34.289" v="78"/>
          <ac:spMkLst>
            <pc:docMk/>
            <pc:sldMk cId="1710131137" sldId="276"/>
            <ac:spMk id="16" creationId="{53E5B1A8-3AC9-4BD1-9BBC-78CA94F2D1BA}"/>
          </ac:spMkLst>
        </pc:spChg>
      </pc:sldChg>
      <pc:sldChg chg="addSp modSp mod setBg">
        <pc:chgData name="Burrus, Tanisha" userId="S::burrus_tanisha@sac.edu::60f37e4f-2026-4d96-9c44-6ec3473ff2df" providerId="AD" clId="Web-{79854376-AEAC-B1EC-ED23-084718A92DDD}" dt="2024-02-01T18:46:48.931" v="80"/>
        <pc:sldMkLst>
          <pc:docMk/>
          <pc:sldMk cId="1547568855" sldId="277"/>
        </pc:sldMkLst>
        <pc:spChg chg="mod">
          <ac:chgData name="Burrus, Tanisha" userId="S::burrus_tanisha@sac.edu::60f37e4f-2026-4d96-9c44-6ec3473ff2df" providerId="AD" clId="Web-{79854376-AEAC-B1EC-ED23-084718A92DDD}" dt="2024-02-01T18:46:48.931" v="80"/>
          <ac:spMkLst>
            <pc:docMk/>
            <pc:sldMk cId="1547568855" sldId="277"/>
            <ac:spMk id="2" creationId="{2D52BC32-C481-963A-1A23-EBD110F6E2F1}"/>
          </ac:spMkLst>
        </pc:spChg>
        <pc:spChg chg="mod">
          <ac:chgData name="Burrus, Tanisha" userId="S::burrus_tanisha@sac.edu::60f37e4f-2026-4d96-9c44-6ec3473ff2df" providerId="AD" clId="Web-{79854376-AEAC-B1EC-ED23-084718A92DDD}" dt="2024-02-01T18:46:48.931" v="80"/>
          <ac:spMkLst>
            <pc:docMk/>
            <pc:sldMk cId="1547568855" sldId="277"/>
            <ac:spMk id="3" creationId="{C6925D3B-97E9-EA3F-0CA1-CBA9450B61FF}"/>
          </ac:spMkLst>
        </pc:spChg>
        <pc:spChg chg="add">
          <ac:chgData name="Burrus, Tanisha" userId="S::burrus_tanisha@sac.edu::60f37e4f-2026-4d96-9c44-6ec3473ff2df" providerId="AD" clId="Web-{79854376-AEAC-B1EC-ED23-084718A92DDD}" dt="2024-02-01T18:46:48.931" v="80"/>
          <ac:spMkLst>
            <pc:docMk/>
            <pc:sldMk cId="1547568855" sldId="277"/>
            <ac:spMk id="8" creationId="{1B15ED52-F352-441B-82BF-E0EA34836D08}"/>
          </ac:spMkLst>
        </pc:spChg>
        <pc:spChg chg="add">
          <ac:chgData name="Burrus, Tanisha" userId="S::burrus_tanisha@sac.edu::60f37e4f-2026-4d96-9c44-6ec3473ff2df" providerId="AD" clId="Web-{79854376-AEAC-B1EC-ED23-084718A92DDD}" dt="2024-02-01T18:46:48.931" v="80"/>
          <ac:spMkLst>
            <pc:docMk/>
            <pc:sldMk cId="1547568855" sldId="277"/>
            <ac:spMk id="10" creationId="{3B2E3793-BFE6-45A2-9B7B-E18844431C99}"/>
          </ac:spMkLst>
        </pc:spChg>
        <pc:spChg chg="add">
          <ac:chgData name="Burrus, Tanisha" userId="S::burrus_tanisha@sac.edu::60f37e4f-2026-4d96-9c44-6ec3473ff2df" providerId="AD" clId="Web-{79854376-AEAC-B1EC-ED23-084718A92DDD}" dt="2024-02-01T18:46:48.931" v="80"/>
          <ac:spMkLst>
            <pc:docMk/>
            <pc:sldMk cId="1547568855" sldId="277"/>
            <ac:spMk id="12" creationId="{BC4C4868-CB8F-4AF9-9CDB-8108F2C19B67}"/>
          </ac:spMkLst>
        </pc:spChg>
        <pc:spChg chg="add">
          <ac:chgData name="Burrus, Tanisha" userId="S::burrus_tanisha@sac.edu::60f37e4f-2026-4d96-9c44-6ec3473ff2df" providerId="AD" clId="Web-{79854376-AEAC-B1EC-ED23-084718A92DDD}" dt="2024-02-01T18:46:48.931" v="80"/>
          <ac:spMkLst>
            <pc:docMk/>
            <pc:sldMk cId="1547568855" sldId="277"/>
            <ac:spMk id="14" creationId="{375E0459-6403-40CD-989D-56A4407CA12E}"/>
          </ac:spMkLst>
        </pc:spChg>
        <pc:spChg chg="add">
          <ac:chgData name="Burrus, Tanisha" userId="S::burrus_tanisha@sac.edu::60f37e4f-2026-4d96-9c44-6ec3473ff2df" providerId="AD" clId="Web-{79854376-AEAC-B1EC-ED23-084718A92DDD}" dt="2024-02-01T18:46:48.931" v="80"/>
          <ac:spMkLst>
            <pc:docMk/>
            <pc:sldMk cId="1547568855" sldId="277"/>
            <ac:spMk id="16" creationId="{53E5B1A8-3AC9-4BD1-9BBC-78CA94F2D1BA}"/>
          </ac:spMkLst>
        </pc:spChg>
      </pc:sldChg>
      <pc:sldChg chg="addSp modSp mod setBg modNotes">
        <pc:chgData name="Burrus, Tanisha" userId="S::burrus_tanisha@sac.edu::60f37e4f-2026-4d96-9c44-6ec3473ff2df" providerId="AD" clId="Web-{79854376-AEAC-B1EC-ED23-084718A92DDD}" dt="2024-02-01T18:46:43.290" v="79"/>
        <pc:sldMkLst>
          <pc:docMk/>
          <pc:sldMk cId="179543036" sldId="278"/>
        </pc:sldMkLst>
        <pc:spChg chg="mod">
          <ac:chgData name="Burrus, Tanisha" userId="S::burrus_tanisha@sac.edu::60f37e4f-2026-4d96-9c44-6ec3473ff2df" providerId="AD" clId="Web-{79854376-AEAC-B1EC-ED23-084718A92DDD}" dt="2024-02-01T18:46:43.290" v="79"/>
          <ac:spMkLst>
            <pc:docMk/>
            <pc:sldMk cId="179543036" sldId="278"/>
            <ac:spMk id="2" creationId="{5C960ECC-EA47-D8ED-BA49-551090A1C4ED}"/>
          </ac:spMkLst>
        </pc:spChg>
        <pc:spChg chg="mod">
          <ac:chgData name="Burrus, Tanisha" userId="S::burrus_tanisha@sac.edu::60f37e4f-2026-4d96-9c44-6ec3473ff2df" providerId="AD" clId="Web-{79854376-AEAC-B1EC-ED23-084718A92DDD}" dt="2024-02-01T18:46:43.290" v="79"/>
          <ac:spMkLst>
            <pc:docMk/>
            <pc:sldMk cId="179543036" sldId="278"/>
            <ac:spMk id="3" creationId="{2B1EFDB8-A6C0-0FCD-96CE-EDF497773647}"/>
          </ac:spMkLst>
        </pc:spChg>
        <pc:spChg chg="add">
          <ac:chgData name="Burrus, Tanisha" userId="S::burrus_tanisha@sac.edu::60f37e4f-2026-4d96-9c44-6ec3473ff2df" providerId="AD" clId="Web-{79854376-AEAC-B1EC-ED23-084718A92DDD}" dt="2024-02-01T18:46:43.290" v="79"/>
          <ac:spMkLst>
            <pc:docMk/>
            <pc:sldMk cId="179543036" sldId="278"/>
            <ac:spMk id="8" creationId="{1B15ED52-F352-441B-82BF-E0EA34836D08}"/>
          </ac:spMkLst>
        </pc:spChg>
        <pc:spChg chg="add">
          <ac:chgData name="Burrus, Tanisha" userId="S::burrus_tanisha@sac.edu::60f37e4f-2026-4d96-9c44-6ec3473ff2df" providerId="AD" clId="Web-{79854376-AEAC-B1EC-ED23-084718A92DDD}" dt="2024-02-01T18:46:43.290" v="79"/>
          <ac:spMkLst>
            <pc:docMk/>
            <pc:sldMk cId="179543036" sldId="278"/>
            <ac:spMk id="10" creationId="{3B2E3793-BFE6-45A2-9B7B-E18844431C99}"/>
          </ac:spMkLst>
        </pc:spChg>
        <pc:spChg chg="add">
          <ac:chgData name="Burrus, Tanisha" userId="S::burrus_tanisha@sac.edu::60f37e4f-2026-4d96-9c44-6ec3473ff2df" providerId="AD" clId="Web-{79854376-AEAC-B1EC-ED23-084718A92DDD}" dt="2024-02-01T18:46:43.290" v="79"/>
          <ac:spMkLst>
            <pc:docMk/>
            <pc:sldMk cId="179543036" sldId="278"/>
            <ac:spMk id="12" creationId="{BC4C4868-CB8F-4AF9-9CDB-8108F2C19B67}"/>
          </ac:spMkLst>
        </pc:spChg>
        <pc:spChg chg="add">
          <ac:chgData name="Burrus, Tanisha" userId="S::burrus_tanisha@sac.edu::60f37e4f-2026-4d96-9c44-6ec3473ff2df" providerId="AD" clId="Web-{79854376-AEAC-B1EC-ED23-084718A92DDD}" dt="2024-02-01T18:46:43.290" v="79"/>
          <ac:spMkLst>
            <pc:docMk/>
            <pc:sldMk cId="179543036" sldId="278"/>
            <ac:spMk id="14" creationId="{375E0459-6403-40CD-989D-56A4407CA12E}"/>
          </ac:spMkLst>
        </pc:spChg>
        <pc:spChg chg="add">
          <ac:chgData name="Burrus, Tanisha" userId="S::burrus_tanisha@sac.edu::60f37e4f-2026-4d96-9c44-6ec3473ff2df" providerId="AD" clId="Web-{79854376-AEAC-B1EC-ED23-084718A92DDD}" dt="2024-02-01T18:46:43.290" v="79"/>
          <ac:spMkLst>
            <pc:docMk/>
            <pc:sldMk cId="179543036" sldId="278"/>
            <ac:spMk id="16" creationId="{53E5B1A8-3AC9-4BD1-9BBC-78CA94F2D1BA}"/>
          </ac:spMkLst>
        </pc:spChg>
      </pc:sldChg>
      <pc:sldChg chg="addSp delSp modSp mod setBg">
        <pc:chgData name="Burrus, Tanisha" userId="S::burrus_tanisha@sac.edu::60f37e4f-2026-4d96-9c44-6ec3473ff2df" providerId="AD" clId="Web-{79854376-AEAC-B1EC-ED23-084718A92DDD}" dt="2024-02-02T01:08:42.798" v="154" actId="1076"/>
        <pc:sldMkLst>
          <pc:docMk/>
          <pc:sldMk cId="1224369664" sldId="279"/>
        </pc:sldMkLst>
        <pc:spChg chg="mod">
          <ac:chgData name="Burrus, Tanisha" userId="S::burrus_tanisha@sac.edu::60f37e4f-2026-4d96-9c44-6ec3473ff2df" providerId="AD" clId="Web-{79854376-AEAC-B1EC-ED23-084718A92DDD}" dt="2024-02-01T18:45:59.366" v="74" actId="20577"/>
          <ac:spMkLst>
            <pc:docMk/>
            <pc:sldMk cId="1224369664" sldId="279"/>
            <ac:spMk id="2" creationId="{F0432EB3-11F2-D002-215B-A0FCB0326476}"/>
          </ac:spMkLst>
        </pc:spChg>
        <pc:spChg chg="del">
          <ac:chgData name="Burrus, Tanisha" userId="S::burrus_tanisha@sac.edu::60f37e4f-2026-4d96-9c44-6ec3473ff2df" providerId="AD" clId="Web-{79854376-AEAC-B1EC-ED23-084718A92DDD}" dt="2024-02-01T18:43:57.987" v="43"/>
          <ac:spMkLst>
            <pc:docMk/>
            <pc:sldMk cId="1224369664" sldId="279"/>
            <ac:spMk id="3" creationId="{E11F39EF-AA9C-0466-C3DA-40AEFA9995EF}"/>
          </ac:spMkLst>
        </pc:spChg>
        <pc:spChg chg="add">
          <ac:chgData name="Burrus, Tanisha" userId="S::burrus_tanisha@sac.edu::60f37e4f-2026-4d96-9c44-6ec3473ff2df" providerId="AD" clId="Web-{79854376-AEAC-B1EC-ED23-084718A92DDD}" dt="2024-02-01T18:43:57.987" v="43"/>
          <ac:spMkLst>
            <pc:docMk/>
            <pc:sldMk cId="1224369664" sldId="279"/>
            <ac:spMk id="9" creationId="{BACC6370-2D7E-4714-9D71-7542949D7D5D}"/>
          </ac:spMkLst>
        </pc:spChg>
        <pc:spChg chg="add">
          <ac:chgData name="Burrus, Tanisha" userId="S::burrus_tanisha@sac.edu::60f37e4f-2026-4d96-9c44-6ec3473ff2df" providerId="AD" clId="Web-{79854376-AEAC-B1EC-ED23-084718A92DDD}" dt="2024-02-01T18:43:57.987" v="43"/>
          <ac:spMkLst>
            <pc:docMk/>
            <pc:sldMk cId="1224369664" sldId="279"/>
            <ac:spMk id="11" creationId="{F68B3F68-107C-434F-AA38-110D5EA91B85}"/>
          </ac:spMkLst>
        </pc:spChg>
        <pc:spChg chg="add">
          <ac:chgData name="Burrus, Tanisha" userId="S::burrus_tanisha@sac.edu::60f37e4f-2026-4d96-9c44-6ec3473ff2df" providerId="AD" clId="Web-{79854376-AEAC-B1EC-ED23-084718A92DDD}" dt="2024-02-01T18:43:57.987" v="43"/>
          <ac:spMkLst>
            <pc:docMk/>
            <pc:sldMk cId="1224369664" sldId="279"/>
            <ac:spMk id="13" creationId="{AAD0DBB9-1A4B-4391-81D4-CB19F9AB918A}"/>
          </ac:spMkLst>
        </pc:spChg>
        <pc:spChg chg="add">
          <ac:chgData name="Burrus, Tanisha" userId="S::burrus_tanisha@sac.edu::60f37e4f-2026-4d96-9c44-6ec3473ff2df" providerId="AD" clId="Web-{79854376-AEAC-B1EC-ED23-084718A92DDD}" dt="2024-02-01T18:43:57.987" v="43"/>
          <ac:spMkLst>
            <pc:docMk/>
            <pc:sldMk cId="1224369664" sldId="279"/>
            <ac:spMk id="15" creationId="{063BBA22-50EA-4C4D-BE05-F1CE4E63AA56}"/>
          </ac:spMkLst>
        </pc:spChg>
        <pc:graphicFrameChg chg="add mod modGraphic">
          <ac:chgData name="Burrus, Tanisha" userId="S::burrus_tanisha@sac.edu::60f37e4f-2026-4d96-9c44-6ec3473ff2df" providerId="AD" clId="Web-{79854376-AEAC-B1EC-ED23-084718A92DDD}" dt="2024-02-02T01:08:42.798" v="154" actId="1076"/>
          <ac:graphicFrameMkLst>
            <pc:docMk/>
            <pc:sldMk cId="1224369664" sldId="279"/>
            <ac:graphicFrameMk id="5" creationId="{7EF4D57D-BBA8-0DB3-FDBC-D05917D8D1A1}"/>
          </ac:graphicFrameMkLst>
        </pc:graphicFrameChg>
      </pc:sldChg>
      <pc:sldChg chg="addSp delSp modSp">
        <pc:chgData name="Burrus, Tanisha" userId="S::burrus_tanisha@sac.edu::60f37e4f-2026-4d96-9c44-6ec3473ff2df" providerId="AD" clId="Web-{79854376-AEAC-B1EC-ED23-084718A92DDD}" dt="2024-02-02T01:04:52.189" v="90"/>
        <pc:sldMkLst>
          <pc:docMk/>
          <pc:sldMk cId="2689778833" sldId="281"/>
        </pc:sldMkLst>
        <pc:spChg chg="del">
          <ac:chgData name="Burrus, Tanisha" userId="S::burrus_tanisha@sac.edu::60f37e4f-2026-4d96-9c44-6ec3473ff2df" providerId="AD" clId="Web-{79854376-AEAC-B1EC-ED23-084718A92DDD}" dt="2024-02-02T01:04:52.189" v="90"/>
          <ac:spMkLst>
            <pc:docMk/>
            <pc:sldMk cId="2689778833" sldId="281"/>
            <ac:spMk id="17" creationId="{6C46E68B-515A-9B68-155D-12173E73E0DD}"/>
          </ac:spMkLst>
        </pc:spChg>
        <pc:picChg chg="add mod ord">
          <ac:chgData name="Burrus, Tanisha" userId="S::burrus_tanisha@sac.edu::60f37e4f-2026-4d96-9c44-6ec3473ff2df" providerId="AD" clId="Web-{79854376-AEAC-B1EC-ED23-084718A92DDD}" dt="2024-02-02T01:04:52.189" v="90"/>
          <ac:picMkLst>
            <pc:docMk/>
            <pc:sldMk cId="2689778833" sldId="281"/>
            <ac:picMk id="3" creationId="{59B8F59A-8C9D-43BD-A7AC-037ACFC53C43}"/>
          </ac:picMkLst>
        </pc:picChg>
      </pc:sldChg>
      <pc:sldChg chg="modSp">
        <pc:chgData name="Burrus, Tanisha" userId="S::burrus_tanisha@sac.edu::60f37e4f-2026-4d96-9c44-6ec3473ff2df" providerId="AD" clId="Web-{79854376-AEAC-B1EC-ED23-084718A92DDD}" dt="2024-02-01T18:42:14.608" v="20" actId="14100"/>
        <pc:sldMkLst>
          <pc:docMk/>
          <pc:sldMk cId="577776813" sldId="283"/>
        </pc:sldMkLst>
        <pc:graphicFrameChg chg="mod">
          <ac:chgData name="Burrus, Tanisha" userId="S::burrus_tanisha@sac.edu::60f37e4f-2026-4d96-9c44-6ec3473ff2df" providerId="AD" clId="Web-{79854376-AEAC-B1EC-ED23-084718A92DDD}" dt="2024-02-01T18:42:14.608" v="20" actId="14100"/>
          <ac:graphicFrameMkLst>
            <pc:docMk/>
            <pc:sldMk cId="577776813" sldId="283"/>
            <ac:graphicFrameMk id="3" creationId="{FB0230A6-0068-A422-D759-DE7063968A7E}"/>
          </ac:graphicFrameMkLst>
        </pc:graphicFrameChg>
      </pc:sldChg>
      <pc:sldChg chg="addSp delSp modSp add replId">
        <pc:chgData name="Burrus, Tanisha" userId="S::burrus_tanisha@sac.edu::60f37e4f-2026-4d96-9c44-6ec3473ff2df" providerId="AD" clId="Web-{79854376-AEAC-B1EC-ED23-084718A92DDD}" dt="2024-02-02T01:06:13.116" v="128"/>
        <pc:sldMkLst>
          <pc:docMk/>
          <pc:sldMk cId="2951128280" sldId="284"/>
        </pc:sldMkLst>
        <pc:spChg chg="mod">
          <ac:chgData name="Burrus, Tanisha" userId="S::burrus_tanisha@sac.edu::60f37e4f-2026-4d96-9c44-6ec3473ff2df" providerId="AD" clId="Web-{79854376-AEAC-B1EC-ED23-084718A92DDD}" dt="2024-02-02T01:05:50.755" v="127" actId="20577"/>
          <ac:spMkLst>
            <pc:docMk/>
            <pc:sldMk cId="2951128280" sldId="284"/>
            <ac:spMk id="2" creationId="{699E2F15-3050-F063-9B4C-CE5925B88422}"/>
          </ac:spMkLst>
        </pc:spChg>
        <pc:spChg chg="add del mod">
          <ac:chgData name="Burrus, Tanisha" userId="S::burrus_tanisha@sac.edu::60f37e4f-2026-4d96-9c44-6ec3473ff2df" providerId="AD" clId="Web-{79854376-AEAC-B1EC-ED23-084718A92DDD}" dt="2024-02-02T01:06:13.116" v="128"/>
          <ac:spMkLst>
            <pc:docMk/>
            <pc:sldMk cId="2951128280" sldId="284"/>
            <ac:spMk id="5" creationId="{7B9B9177-82D6-10F1-9098-A85F7C83A477}"/>
          </ac:spMkLst>
        </pc:spChg>
        <pc:picChg chg="del">
          <ac:chgData name="Burrus, Tanisha" userId="S::burrus_tanisha@sac.edu::60f37e4f-2026-4d96-9c44-6ec3473ff2df" providerId="AD" clId="Web-{79854376-AEAC-B1EC-ED23-084718A92DDD}" dt="2024-02-02T01:05:13.143" v="92"/>
          <ac:picMkLst>
            <pc:docMk/>
            <pc:sldMk cId="2951128280" sldId="284"/>
            <ac:picMk id="3" creationId="{6154B77A-A20A-39AC-9AE9-8E1332985E3B}"/>
          </ac:picMkLst>
        </pc:picChg>
        <pc:picChg chg="add mod ord">
          <ac:chgData name="Burrus, Tanisha" userId="S::burrus_tanisha@sac.edu::60f37e4f-2026-4d96-9c44-6ec3473ff2df" providerId="AD" clId="Web-{79854376-AEAC-B1EC-ED23-084718A92DDD}" dt="2024-02-02T01:06:13.116" v="128"/>
          <ac:picMkLst>
            <pc:docMk/>
            <pc:sldMk cId="2951128280" sldId="284"/>
            <ac:picMk id="6" creationId="{47C69CFC-EB6D-275D-D1BE-2ADA20F362AA}"/>
          </ac:picMkLst>
        </pc:picChg>
      </pc:sldChg>
    </pc:docChg>
  </pc:docChgLst>
  <pc:docChgLst>
    <pc:chgData name="Burrus, Tanisha" userId="S::burrus_tanisha@sac.edu::60f37e4f-2026-4d96-9c44-6ec3473ff2df" providerId="AD" clId="Web-{0A691658-9BC2-E4F6-0C69-A51A786DC79B}"/>
    <pc:docChg chg="addSld delSld modSld sldOrd">
      <pc:chgData name="Burrus, Tanisha" userId="S::burrus_tanisha@sac.edu::60f37e4f-2026-4d96-9c44-6ec3473ff2df" providerId="AD" clId="Web-{0A691658-9BC2-E4F6-0C69-A51A786DC79B}" dt="2024-01-31T19:03:03.273" v="345"/>
      <pc:docMkLst>
        <pc:docMk/>
      </pc:docMkLst>
      <pc:sldChg chg="modSp modNotes">
        <pc:chgData name="Burrus, Tanisha" userId="S::burrus_tanisha@sac.edu::60f37e4f-2026-4d96-9c44-6ec3473ff2df" providerId="AD" clId="Web-{0A691658-9BC2-E4F6-0C69-A51A786DC79B}" dt="2024-01-31T19:02:37.771" v="335"/>
        <pc:sldMkLst>
          <pc:docMk/>
          <pc:sldMk cId="109857222" sldId="256"/>
        </pc:sldMkLst>
        <pc:spChg chg="mod">
          <ac:chgData name="Burrus, Tanisha" userId="S::burrus_tanisha@sac.edu::60f37e4f-2026-4d96-9c44-6ec3473ff2df" providerId="AD" clId="Web-{0A691658-9BC2-E4F6-0C69-A51A786DC79B}" dt="2024-01-31T18:33:37.974" v="118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Notes">
        <pc:chgData name="Burrus, Tanisha" userId="S::burrus_tanisha@sac.edu::60f37e4f-2026-4d96-9c44-6ec3473ff2df" providerId="AD" clId="Web-{0A691658-9BC2-E4F6-0C69-A51A786DC79B}" dt="2024-01-31T19:01:06.719" v="306"/>
        <pc:sldMkLst>
          <pc:docMk/>
          <pc:sldMk cId="2002556633" sldId="271"/>
        </pc:sldMkLst>
      </pc:sldChg>
      <pc:sldChg chg="modSp modNotes">
        <pc:chgData name="Burrus, Tanisha" userId="S::burrus_tanisha@sac.edu::60f37e4f-2026-4d96-9c44-6ec3473ff2df" providerId="AD" clId="Web-{0A691658-9BC2-E4F6-0C69-A51A786DC79B}" dt="2024-01-31T19:00:46.139" v="289"/>
        <pc:sldMkLst>
          <pc:docMk/>
          <pc:sldMk cId="148543206" sldId="272"/>
        </pc:sldMkLst>
        <pc:spChg chg="mod">
          <ac:chgData name="Burrus, Tanisha" userId="S::burrus_tanisha@sac.edu::60f37e4f-2026-4d96-9c44-6ec3473ff2df" providerId="AD" clId="Web-{0A691658-9BC2-E4F6-0C69-A51A786DC79B}" dt="2024-01-31T19:00:39.483" v="286" actId="20577"/>
          <ac:spMkLst>
            <pc:docMk/>
            <pc:sldMk cId="148543206" sldId="272"/>
            <ac:spMk id="4" creationId="{969D904E-3310-6CB9-A3A6-99DD3B9CED99}"/>
          </ac:spMkLst>
        </pc:spChg>
      </pc:sldChg>
      <pc:sldChg chg="modNotes">
        <pc:chgData name="Burrus, Tanisha" userId="S::burrus_tanisha@sac.edu::60f37e4f-2026-4d96-9c44-6ec3473ff2df" providerId="AD" clId="Web-{0A691658-9BC2-E4F6-0C69-A51A786DC79B}" dt="2024-01-31T19:01:01.078" v="298"/>
        <pc:sldMkLst>
          <pc:docMk/>
          <pc:sldMk cId="825426104" sldId="273"/>
        </pc:sldMkLst>
      </pc:sldChg>
      <pc:sldChg chg="modSp modNotes">
        <pc:chgData name="Burrus, Tanisha" userId="S::burrus_tanisha@sac.edu::60f37e4f-2026-4d96-9c44-6ec3473ff2df" providerId="AD" clId="Web-{0A691658-9BC2-E4F6-0C69-A51A786DC79B}" dt="2024-01-31T19:01:33.002" v="316"/>
        <pc:sldMkLst>
          <pc:docMk/>
          <pc:sldMk cId="3455476610" sldId="274"/>
        </pc:sldMkLst>
        <pc:spChg chg="mod">
          <ac:chgData name="Burrus, Tanisha" userId="S::burrus_tanisha@sac.edu::60f37e4f-2026-4d96-9c44-6ec3473ff2df" providerId="AD" clId="Web-{0A691658-9BC2-E4F6-0C69-A51A786DC79B}" dt="2024-01-31T18:25:59.867" v="30" actId="20577"/>
          <ac:spMkLst>
            <pc:docMk/>
            <pc:sldMk cId="3455476610" sldId="274"/>
            <ac:spMk id="5" creationId="{81BCBD99-48AB-1222-5FCA-E228B2AB2E8C}"/>
          </ac:spMkLst>
        </pc:spChg>
      </pc:sldChg>
      <pc:sldChg chg="modSp modNotes">
        <pc:chgData name="Burrus, Tanisha" userId="S::burrus_tanisha@sac.edu::60f37e4f-2026-4d96-9c44-6ec3473ff2df" providerId="AD" clId="Web-{0A691658-9BC2-E4F6-0C69-A51A786DC79B}" dt="2024-01-31T19:02:42.115" v="339"/>
        <pc:sldMkLst>
          <pc:docMk/>
          <pc:sldMk cId="18037358" sldId="275"/>
        </pc:sldMkLst>
        <pc:spChg chg="mod">
          <ac:chgData name="Burrus, Tanisha" userId="S::burrus_tanisha@sac.edu::60f37e4f-2026-4d96-9c44-6ec3473ff2df" providerId="AD" clId="Web-{0A691658-9BC2-E4F6-0C69-A51A786DC79B}" dt="2024-01-31T18:40:16.749" v="163" actId="20577"/>
          <ac:spMkLst>
            <pc:docMk/>
            <pc:sldMk cId="18037358" sldId="275"/>
            <ac:spMk id="3" creationId="{D6BB1CF9-7EF2-02AC-2E8A-C4DDEF8CBE3C}"/>
          </ac:spMkLst>
        </pc:spChg>
      </pc:sldChg>
      <pc:sldChg chg="modNotes">
        <pc:chgData name="Burrus, Tanisha" userId="S::burrus_tanisha@sac.edu::60f37e4f-2026-4d96-9c44-6ec3473ff2df" providerId="AD" clId="Web-{0A691658-9BC2-E4F6-0C69-A51A786DC79B}" dt="2024-01-31T18:39:37.841" v="161"/>
        <pc:sldMkLst>
          <pc:docMk/>
          <pc:sldMk cId="1710131137" sldId="276"/>
        </pc:sldMkLst>
      </pc:sldChg>
      <pc:sldChg chg="modNotes">
        <pc:chgData name="Burrus, Tanisha" userId="S::burrus_tanisha@sac.edu::60f37e4f-2026-4d96-9c44-6ec3473ff2df" providerId="AD" clId="Web-{0A691658-9BC2-E4F6-0C69-A51A786DC79B}" dt="2024-01-31T19:02:47.334" v="342"/>
        <pc:sldMkLst>
          <pc:docMk/>
          <pc:sldMk cId="1547568855" sldId="277"/>
        </pc:sldMkLst>
      </pc:sldChg>
      <pc:sldChg chg="modNotes">
        <pc:chgData name="Burrus, Tanisha" userId="S::burrus_tanisha@sac.edu::60f37e4f-2026-4d96-9c44-6ec3473ff2df" providerId="AD" clId="Web-{0A691658-9BC2-E4F6-0C69-A51A786DC79B}" dt="2024-01-31T19:03:03.273" v="345"/>
        <pc:sldMkLst>
          <pc:docMk/>
          <pc:sldMk cId="179543036" sldId="278"/>
        </pc:sldMkLst>
      </pc:sldChg>
      <pc:sldChg chg="modSp del ord">
        <pc:chgData name="Burrus, Tanisha" userId="S::burrus_tanisha@sac.edu::60f37e4f-2026-4d96-9c44-6ec3473ff2df" providerId="AD" clId="Web-{0A691658-9BC2-E4F6-0C69-A51A786DC79B}" dt="2024-01-31T18:59:41.151" v="284"/>
        <pc:sldMkLst>
          <pc:docMk/>
          <pc:sldMk cId="3949929963" sldId="280"/>
        </pc:sldMkLst>
        <pc:spChg chg="mod">
          <ac:chgData name="Burrus, Tanisha" userId="S::burrus_tanisha@sac.edu::60f37e4f-2026-4d96-9c44-6ec3473ff2df" providerId="AD" clId="Web-{0A691658-9BC2-E4F6-0C69-A51A786DC79B}" dt="2024-01-31T18:59:38.994" v="283" actId="20577"/>
          <ac:spMkLst>
            <pc:docMk/>
            <pc:sldMk cId="3949929963" sldId="280"/>
            <ac:spMk id="3" creationId="{255F67B1-C8EB-620B-87AF-84FF166C26C0}"/>
          </ac:spMkLst>
        </pc:spChg>
      </pc:sldChg>
      <pc:sldChg chg="addSp delSp modSp add ord replId modNotes">
        <pc:chgData name="Burrus, Tanisha" userId="S::burrus_tanisha@sac.edu::60f37e4f-2026-4d96-9c44-6ec3473ff2df" providerId="AD" clId="Web-{0A691658-9BC2-E4F6-0C69-A51A786DC79B}" dt="2024-01-31T19:00:50.999" v="293"/>
        <pc:sldMkLst>
          <pc:docMk/>
          <pc:sldMk cId="2689778833" sldId="281"/>
        </pc:sldMkLst>
        <pc:spChg chg="mod">
          <ac:chgData name="Burrus, Tanisha" userId="S::burrus_tanisha@sac.edu::60f37e4f-2026-4d96-9c44-6ec3473ff2df" providerId="AD" clId="Web-{0A691658-9BC2-E4F6-0C69-A51A786DC79B}" dt="2024-01-31T18:19:53.032" v="11" actId="20577"/>
          <ac:spMkLst>
            <pc:docMk/>
            <pc:sldMk cId="2689778833" sldId="281"/>
            <ac:spMk id="2" creationId="{8F278CC8-4780-5DAA-BED9-7C5B49CA4A78}"/>
          </ac:spMkLst>
        </pc:spChg>
        <pc:spChg chg="add mod">
          <ac:chgData name="Burrus, Tanisha" userId="S::burrus_tanisha@sac.edu::60f37e4f-2026-4d96-9c44-6ec3473ff2df" providerId="AD" clId="Web-{0A691658-9BC2-E4F6-0C69-A51A786DC79B}" dt="2024-01-31T18:19:58.892" v="12"/>
          <ac:spMkLst>
            <pc:docMk/>
            <pc:sldMk cId="2689778833" sldId="281"/>
            <ac:spMk id="17" creationId="{6C46E68B-515A-9B68-155D-12173E73E0DD}"/>
          </ac:spMkLst>
        </pc:spChg>
        <pc:graphicFrameChg chg="del">
          <ac:chgData name="Burrus, Tanisha" userId="S::burrus_tanisha@sac.edu::60f37e4f-2026-4d96-9c44-6ec3473ff2df" providerId="AD" clId="Web-{0A691658-9BC2-E4F6-0C69-A51A786DC79B}" dt="2024-01-31T18:19:58.892" v="12"/>
          <ac:graphicFrameMkLst>
            <pc:docMk/>
            <pc:sldMk cId="2689778833" sldId="281"/>
            <ac:graphicFrameMk id="26" creationId="{FB0230A6-0068-A422-D759-DE7063968A7E}"/>
          </ac:graphicFrameMkLst>
        </pc:graphicFrameChg>
      </pc:sldChg>
      <pc:sldChg chg="modSp add replId">
        <pc:chgData name="Burrus, Tanisha" userId="S::burrus_tanisha@sac.edu::60f37e4f-2026-4d96-9c44-6ec3473ff2df" providerId="AD" clId="Web-{0A691658-9BC2-E4F6-0C69-A51A786DC79B}" dt="2024-01-31T19:02:00.347" v="319" actId="20577"/>
        <pc:sldMkLst>
          <pc:docMk/>
          <pc:sldMk cId="210788438" sldId="282"/>
        </pc:sldMkLst>
        <pc:spChg chg="mod">
          <ac:chgData name="Burrus, Tanisha" userId="S::burrus_tanisha@sac.edu::60f37e4f-2026-4d96-9c44-6ec3473ff2df" providerId="AD" clId="Web-{0A691658-9BC2-E4F6-0C69-A51A786DC79B}" dt="2024-01-31T19:02:00.347" v="319" actId="20577"/>
          <ac:spMkLst>
            <pc:docMk/>
            <pc:sldMk cId="210788438" sldId="282"/>
            <ac:spMk id="5" creationId="{5F253526-FB1D-28A0-148C-6884222D4ECE}"/>
          </ac:spMkLst>
        </pc:spChg>
      </pc:sldChg>
      <pc:sldChg chg="addSp modSp add replId">
        <pc:chgData name="Burrus, Tanisha" userId="S::burrus_tanisha@sac.edu::60f37e4f-2026-4d96-9c44-6ec3473ff2df" providerId="AD" clId="Web-{0A691658-9BC2-E4F6-0C69-A51A786DC79B}" dt="2024-01-31T19:02:11.379" v="321"/>
        <pc:sldMkLst>
          <pc:docMk/>
          <pc:sldMk cId="577776813" sldId="283"/>
        </pc:sldMkLst>
        <pc:spChg chg="mod">
          <ac:chgData name="Burrus, Tanisha" userId="S::burrus_tanisha@sac.edu::60f37e4f-2026-4d96-9c44-6ec3473ff2df" providerId="AD" clId="Web-{0A691658-9BC2-E4F6-0C69-A51A786DC79B}" dt="2024-01-31T19:02:10.926" v="320" actId="20577"/>
          <ac:spMkLst>
            <pc:docMk/>
            <pc:sldMk cId="577776813" sldId="283"/>
            <ac:spMk id="5" creationId="{161FD67A-9FFC-8853-73BA-E6CA64CE6EEF}"/>
          </ac:spMkLst>
        </pc:spChg>
        <pc:graphicFrameChg chg="add">
          <ac:chgData name="Burrus, Tanisha" userId="S::burrus_tanisha@sac.edu::60f37e4f-2026-4d96-9c44-6ec3473ff2df" providerId="AD" clId="Web-{0A691658-9BC2-E4F6-0C69-A51A786DC79B}" dt="2024-01-31T19:02:11.379" v="321"/>
          <ac:graphicFrameMkLst>
            <pc:docMk/>
            <pc:sldMk cId="577776813" sldId="283"/>
            <ac:graphicFrameMk id="3" creationId="{FB0230A6-0068-A422-D759-DE7063968A7E}"/>
          </ac:graphicFrameMkLst>
        </pc:graphicFrameChg>
      </pc:sldChg>
    </pc:docChg>
  </pc:docChgLst>
  <pc:docChgLst>
    <pc:chgData name="Burrus, Tanisha" userId="S::burrus_tanisha@sac.edu::60f37e4f-2026-4d96-9c44-6ec3473ff2df" providerId="AD" clId="Web-{594AE98E-B44F-2DE4-11E7-577317D07880}"/>
    <pc:docChg chg="modSld sldOrd">
      <pc:chgData name="Burrus, Tanisha" userId="S::burrus_tanisha@sac.edu::60f37e4f-2026-4d96-9c44-6ec3473ff2df" providerId="AD" clId="Web-{594AE98E-B44F-2DE4-11E7-577317D07880}" dt="2024-01-31T03:13:12.214" v="194" actId="14100"/>
      <pc:docMkLst>
        <pc:docMk/>
      </pc:docMkLst>
      <pc:sldChg chg="modSp">
        <pc:chgData name="Burrus, Tanisha" userId="S::burrus_tanisha@sac.edu::60f37e4f-2026-4d96-9c44-6ec3473ff2df" providerId="AD" clId="Web-{594AE98E-B44F-2DE4-11E7-577317D07880}" dt="2024-01-31T03:03:01.894" v="45" actId="20577"/>
        <pc:sldMkLst>
          <pc:docMk/>
          <pc:sldMk cId="109857222" sldId="256"/>
        </pc:sldMkLst>
        <pc:spChg chg="mod">
          <ac:chgData name="Burrus, Tanisha" userId="S::burrus_tanisha@sac.edu::60f37e4f-2026-4d96-9c44-6ec3473ff2df" providerId="AD" clId="Web-{594AE98E-B44F-2DE4-11E7-577317D07880}" dt="2024-01-31T03:03:01.894" v="45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addSp delSp modSp mod setBg">
        <pc:chgData name="Burrus, Tanisha" userId="S::burrus_tanisha@sac.edu::60f37e4f-2026-4d96-9c44-6ec3473ff2df" providerId="AD" clId="Web-{594AE98E-B44F-2DE4-11E7-577317D07880}" dt="2024-01-31T03:07:32.311" v="144"/>
        <pc:sldMkLst>
          <pc:docMk/>
          <pc:sldMk cId="2002556633" sldId="271"/>
        </pc:sldMkLst>
        <pc:spChg chg="mod ord">
          <ac:chgData name="Burrus, Tanisha" userId="S::burrus_tanisha@sac.edu::60f37e4f-2026-4d96-9c44-6ec3473ff2df" providerId="AD" clId="Web-{594AE98E-B44F-2DE4-11E7-577317D07880}" dt="2024-01-31T03:07:32.311" v="144"/>
          <ac:spMkLst>
            <pc:docMk/>
            <pc:sldMk cId="2002556633" sldId="271"/>
            <ac:spMk id="3" creationId="{EE13DF32-3E9C-0B6C-BC0D-F8320AC63A32}"/>
          </ac:spMkLst>
        </pc:spChg>
        <pc:spChg chg="mod">
          <ac:chgData name="Burrus, Tanisha" userId="S::burrus_tanisha@sac.edu::60f37e4f-2026-4d96-9c44-6ec3473ff2df" providerId="AD" clId="Web-{594AE98E-B44F-2DE4-11E7-577317D07880}" dt="2024-01-31T03:07:32.311" v="144"/>
          <ac:spMkLst>
            <pc:docMk/>
            <pc:sldMk cId="2002556633" sldId="271"/>
            <ac:spMk id="15" creationId="{E2C5F0CD-537D-C971-D2A4-B63409C03BD8}"/>
          </ac:spMkLst>
        </pc:spChg>
        <pc:spChg chg="mod">
          <ac:chgData name="Burrus, Tanisha" userId="S::burrus_tanisha@sac.edu::60f37e4f-2026-4d96-9c44-6ec3473ff2df" providerId="AD" clId="Web-{594AE98E-B44F-2DE4-11E7-577317D07880}" dt="2024-01-31T03:07:32.311" v="144"/>
          <ac:spMkLst>
            <pc:docMk/>
            <pc:sldMk cId="2002556633" sldId="271"/>
            <ac:spMk id="21" creationId="{6023E059-8DD4-FD3F-AA76-8279C3E3F1D3}"/>
          </ac:spMkLst>
        </pc:spChg>
        <pc:spChg chg="mod">
          <ac:chgData name="Burrus, Tanisha" userId="S::burrus_tanisha@sac.edu::60f37e4f-2026-4d96-9c44-6ec3473ff2df" providerId="AD" clId="Web-{594AE98E-B44F-2DE4-11E7-577317D07880}" dt="2024-01-31T03:07:32.311" v="144"/>
          <ac:spMkLst>
            <pc:docMk/>
            <pc:sldMk cId="2002556633" sldId="271"/>
            <ac:spMk id="25" creationId="{EC7A133B-EC59-417A-E150-693807BCF428}"/>
          </ac:spMkLst>
        </pc:spChg>
        <pc:spChg chg="add del">
          <ac:chgData name="Burrus, Tanisha" userId="S::burrus_tanisha@sac.edu::60f37e4f-2026-4d96-9c44-6ec3473ff2df" providerId="AD" clId="Web-{594AE98E-B44F-2DE4-11E7-577317D07880}" dt="2024-01-31T03:07:32.311" v="144"/>
          <ac:spMkLst>
            <pc:docMk/>
            <pc:sldMk cId="2002556633" sldId="271"/>
            <ac:spMk id="30" creationId="{979E27D9-03C7-44E2-9FF8-15D0C8506AF7}"/>
          </ac:spMkLst>
        </pc:spChg>
        <pc:spChg chg="add del">
          <ac:chgData name="Burrus, Tanisha" userId="S::burrus_tanisha@sac.edu::60f37e4f-2026-4d96-9c44-6ec3473ff2df" providerId="AD" clId="Web-{594AE98E-B44F-2DE4-11E7-577317D07880}" dt="2024-01-31T03:07:32.311" v="144"/>
          <ac:spMkLst>
            <pc:docMk/>
            <pc:sldMk cId="2002556633" sldId="271"/>
            <ac:spMk id="32" creationId="{EEBF1590-3B36-48EE-A89D-3B6F3CB256AB}"/>
          </ac:spMkLst>
        </pc:spChg>
        <pc:spChg chg="add del">
          <ac:chgData name="Burrus, Tanisha" userId="S::burrus_tanisha@sac.edu::60f37e4f-2026-4d96-9c44-6ec3473ff2df" providerId="AD" clId="Web-{594AE98E-B44F-2DE4-11E7-577317D07880}" dt="2024-01-31T03:07:32.311" v="144"/>
          <ac:spMkLst>
            <pc:docMk/>
            <pc:sldMk cId="2002556633" sldId="271"/>
            <ac:spMk id="34" creationId="{AC8F6C8C-AB5A-4548-942D-E3FD40ACBC49}"/>
          </ac:spMkLst>
        </pc:spChg>
        <pc:picChg chg="mod">
          <ac:chgData name="Burrus, Tanisha" userId="S::burrus_tanisha@sac.edu::60f37e4f-2026-4d96-9c44-6ec3473ff2df" providerId="AD" clId="Web-{594AE98E-B44F-2DE4-11E7-577317D07880}" dt="2024-01-31T03:07:32.311" v="144"/>
          <ac:picMkLst>
            <pc:docMk/>
            <pc:sldMk cId="2002556633" sldId="271"/>
            <ac:picMk id="5" creationId="{11E24051-E5A4-7E93-B3FD-E508FB580546}"/>
          </ac:picMkLst>
        </pc:picChg>
        <pc:picChg chg="mod">
          <ac:chgData name="Burrus, Tanisha" userId="S::burrus_tanisha@sac.edu::60f37e4f-2026-4d96-9c44-6ec3473ff2df" providerId="AD" clId="Web-{594AE98E-B44F-2DE4-11E7-577317D07880}" dt="2024-01-31T03:07:32.311" v="144"/>
          <ac:picMkLst>
            <pc:docMk/>
            <pc:sldMk cId="2002556633" sldId="271"/>
            <ac:picMk id="7" creationId="{65ECEB49-96FA-FE70-4DE9-369BF1093A09}"/>
          </ac:picMkLst>
        </pc:picChg>
        <pc:picChg chg="mod">
          <ac:chgData name="Burrus, Tanisha" userId="S::burrus_tanisha@sac.edu::60f37e4f-2026-4d96-9c44-6ec3473ff2df" providerId="AD" clId="Web-{594AE98E-B44F-2DE4-11E7-577317D07880}" dt="2024-01-31T03:07:32.311" v="144"/>
          <ac:picMkLst>
            <pc:docMk/>
            <pc:sldMk cId="2002556633" sldId="271"/>
            <ac:picMk id="9" creationId="{F97B4DEA-CD63-DD37-349B-AF0F6B247A53}"/>
          </ac:picMkLst>
        </pc:picChg>
        <pc:picChg chg="mod">
          <ac:chgData name="Burrus, Tanisha" userId="S::burrus_tanisha@sac.edu::60f37e4f-2026-4d96-9c44-6ec3473ff2df" providerId="AD" clId="Web-{594AE98E-B44F-2DE4-11E7-577317D07880}" dt="2024-01-31T03:07:32.311" v="144"/>
          <ac:picMkLst>
            <pc:docMk/>
            <pc:sldMk cId="2002556633" sldId="271"/>
            <ac:picMk id="11" creationId="{08CC9100-6CFA-9578-ED2F-DB3F2CED529E}"/>
          </ac:picMkLst>
        </pc:picChg>
      </pc:sldChg>
      <pc:sldChg chg="addSp modSp mod setBg">
        <pc:chgData name="Burrus, Tanisha" userId="S::burrus_tanisha@sac.edu::60f37e4f-2026-4d96-9c44-6ec3473ff2df" providerId="AD" clId="Web-{594AE98E-B44F-2DE4-11E7-577317D07880}" dt="2024-01-31T03:13:12.214" v="194" actId="14100"/>
        <pc:sldMkLst>
          <pc:docMk/>
          <pc:sldMk cId="148543206" sldId="272"/>
        </pc:sldMkLst>
        <pc:spChg chg="mod">
          <ac:chgData name="Burrus, Tanisha" userId="S::burrus_tanisha@sac.edu::60f37e4f-2026-4d96-9c44-6ec3473ff2df" providerId="AD" clId="Web-{594AE98E-B44F-2DE4-11E7-577317D07880}" dt="2024-01-31T03:08:22.500" v="152" actId="20577"/>
          <ac:spMkLst>
            <pc:docMk/>
            <pc:sldMk cId="148543206" sldId="272"/>
            <ac:spMk id="2" creationId="{3FBE13E3-E1D2-FD2C-C095-AA39F89F82FF}"/>
          </ac:spMkLst>
        </pc:spChg>
        <pc:spChg chg="mod ord">
          <ac:chgData name="Burrus, Tanisha" userId="S::burrus_tanisha@sac.edu::60f37e4f-2026-4d96-9c44-6ec3473ff2df" providerId="AD" clId="Web-{594AE98E-B44F-2DE4-11E7-577317D07880}" dt="2024-01-31T03:13:12.214" v="194" actId="14100"/>
          <ac:spMkLst>
            <pc:docMk/>
            <pc:sldMk cId="148543206" sldId="272"/>
            <ac:spMk id="4" creationId="{969D904E-3310-6CB9-A3A6-99DD3B9CED99}"/>
          </ac:spMkLst>
        </pc:spChg>
        <pc:spChg chg="mod">
          <ac:chgData name="Burrus, Tanisha" userId="S::burrus_tanisha@sac.edu::60f37e4f-2026-4d96-9c44-6ec3473ff2df" providerId="AD" clId="Web-{594AE98E-B44F-2DE4-11E7-577317D07880}" dt="2024-01-31T03:08:16.500" v="149" actId="14100"/>
          <ac:spMkLst>
            <pc:docMk/>
            <pc:sldMk cId="148543206" sldId="272"/>
            <ac:spMk id="5" creationId="{83A6F0C7-7C98-B990-590B-CC50C60C7991}"/>
          </ac:spMkLst>
        </pc:spChg>
        <pc:spChg chg="add">
          <ac:chgData name="Burrus, Tanisha" userId="S::burrus_tanisha@sac.edu::60f37e4f-2026-4d96-9c44-6ec3473ff2df" providerId="AD" clId="Web-{594AE98E-B44F-2DE4-11E7-577317D07880}" dt="2024-01-31T03:07:54.296" v="145"/>
          <ac:spMkLst>
            <pc:docMk/>
            <pc:sldMk cId="148543206" sldId="272"/>
            <ac:spMk id="8" creationId="{A8384FB5-9ADC-4DDC-881B-597D56F5B15D}"/>
          </ac:spMkLst>
        </pc:spChg>
        <pc:spChg chg="add">
          <ac:chgData name="Burrus, Tanisha" userId="S::burrus_tanisha@sac.edu::60f37e4f-2026-4d96-9c44-6ec3473ff2df" providerId="AD" clId="Web-{594AE98E-B44F-2DE4-11E7-577317D07880}" dt="2024-01-31T03:07:54.296" v="145"/>
          <ac:spMkLst>
            <pc:docMk/>
            <pc:sldMk cId="148543206" sldId="272"/>
            <ac:spMk id="9" creationId="{91E5A9A7-95C6-4F4F-B00E-C82E07FE62EF}"/>
          </ac:spMkLst>
        </pc:spChg>
        <pc:spChg chg="add">
          <ac:chgData name="Burrus, Tanisha" userId="S::burrus_tanisha@sac.edu::60f37e4f-2026-4d96-9c44-6ec3473ff2df" providerId="AD" clId="Web-{594AE98E-B44F-2DE4-11E7-577317D07880}" dt="2024-01-31T03:07:54.296" v="145"/>
          <ac:spMkLst>
            <pc:docMk/>
            <pc:sldMk cId="148543206" sldId="272"/>
            <ac:spMk id="11" creationId="{D07DD2DE-F619-49DD-B5E7-03A290FF4ED1}"/>
          </ac:spMkLst>
        </pc:spChg>
        <pc:spChg chg="add">
          <ac:chgData name="Burrus, Tanisha" userId="S::burrus_tanisha@sac.edu::60f37e4f-2026-4d96-9c44-6ec3473ff2df" providerId="AD" clId="Web-{594AE98E-B44F-2DE4-11E7-577317D07880}" dt="2024-01-31T03:07:54.296" v="145"/>
          <ac:spMkLst>
            <pc:docMk/>
            <pc:sldMk cId="148543206" sldId="272"/>
            <ac:spMk id="13" creationId="{85149191-5F60-4A28-AAFF-039F96B0F3EC}"/>
          </ac:spMkLst>
        </pc:spChg>
        <pc:spChg chg="add">
          <ac:chgData name="Burrus, Tanisha" userId="S::burrus_tanisha@sac.edu::60f37e4f-2026-4d96-9c44-6ec3473ff2df" providerId="AD" clId="Web-{594AE98E-B44F-2DE4-11E7-577317D07880}" dt="2024-01-31T03:07:54.296" v="145"/>
          <ac:spMkLst>
            <pc:docMk/>
            <pc:sldMk cId="148543206" sldId="272"/>
            <ac:spMk id="18" creationId="{F8260ED5-17F7-4158-B241-D51DD4CF1B7E}"/>
          </ac:spMkLst>
        </pc:spChg>
      </pc:sldChg>
      <pc:sldChg chg="addSp delSp modSp mod setBg">
        <pc:chgData name="Burrus, Tanisha" userId="S::burrus_tanisha@sac.edu::60f37e4f-2026-4d96-9c44-6ec3473ff2df" providerId="AD" clId="Web-{594AE98E-B44F-2DE4-11E7-577317D07880}" dt="2024-01-31T03:06:38.621" v="142"/>
        <pc:sldMkLst>
          <pc:docMk/>
          <pc:sldMk cId="825426104" sldId="273"/>
        </pc:sldMkLst>
        <pc:spChg chg="mod">
          <ac:chgData name="Burrus, Tanisha" userId="S::burrus_tanisha@sac.edu::60f37e4f-2026-4d96-9c44-6ec3473ff2df" providerId="AD" clId="Web-{594AE98E-B44F-2DE4-11E7-577317D07880}" dt="2024-01-31T03:06:38.621" v="142"/>
          <ac:spMkLst>
            <pc:docMk/>
            <pc:sldMk cId="825426104" sldId="273"/>
            <ac:spMk id="2" creationId="{4FF9CFB8-BD18-8498-B283-DC41E09DA196}"/>
          </ac:spMkLst>
        </pc:spChg>
        <pc:spChg chg="add del">
          <ac:chgData name="Burrus, Tanisha" userId="S::burrus_tanisha@sac.edu::60f37e4f-2026-4d96-9c44-6ec3473ff2df" providerId="AD" clId="Web-{594AE98E-B44F-2DE4-11E7-577317D07880}" dt="2024-01-31T03:01:42.735" v="33"/>
          <ac:spMkLst>
            <pc:docMk/>
            <pc:sldMk cId="825426104" sldId="273"/>
            <ac:spMk id="3" creationId="{7E221A82-B03D-635D-576D-DD0D501A7CA6}"/>
          </ac:spMkLst>
        </pc:spChg>
        <pc:spChg chg="add del">
          <ac:chgData name="Burrus, Tanisha" userId="S::burrus_tanisha@sac.edu::60f37e4f-2026-4d96-9c44-6ec3473ff2df" providerId="AD" clId="Web-{594AE98E-B44F-2DE4-11E7-577317D07880}" dt="2024-01-31T03:01:30.141" v="30"/>
          <ac:spMkLst>
            <pc:docMk/>
            <pc:sldMk cId="825426104" sldId="273"/>
            <ac:spMk id="9" creationId="{BACC6370-2D7E-4714-9D71-7542949D7D5D}"/>
          </ac:spMkLst>
        </pc:spChg>
        <pc:spChg chg="add del">
          <ac:chgData name="Burrus, Tanisha" userId="S::burrus_tanisha@sac.edu::60f37e4f-2026-4d96-9c44-6ec3473ff2df" providerId="AD" clId="Web-{594AE98E-B44F-2DE4-11E7-577317D07880}" dt="2024-01-31T03:01:30.141" v="30"/>
          <ac:spMkLst>
            <pc:docMk/>
            <pc:sldMk cId="825426104" sldId="273"/>
            <ac:spMk id="11" creationId="{256B2C21-A230-48C0-8DF1-C46611373C44}"/>
          </ac:spMkLst>
        </pc:spChg>
        <pc:spChg chg="add del">
          <ac:chgData name="Burrus, Tanisha" userId="S::burrus_tanisha@sac.edu::60f37e4f-2026-4d96-9c44-6ec3473ff2df" providerId="AD" clId="Web-{594AE98E-B44F-2DE4-11E7-577317D07880}" dt="2024-01-31T03:01:30.141" v="30"/>
          <ac:spMkLst>
            <pc:docMk/>
            <pc:sldMk cId="825426104" sldId="273"/>
            <ac:spMk id="13" creationId="{3847E18C-932D-4C95-AABA-FEC7C9499AD7}"/>
          </ac:spMkLst>
        </pc:spChg>
        <pc:spChg chg="add del">
          <ac:chgData name="Burrus, Tanisha" userId="S::burrus_tanisha@sac.edu::60f37e4f-2026-4d96-9c44-6ec3473ff2df" providerId="AD" clId="Web-{594AE98E-B44F-2DE4-11E7-577317D07880}" dt="2024-01-31T03:01:30.141" v="30"/>
          <ac:spMkLst>
            <pc:docMk/>
            <pc:sldMk cId="825426104" sldId="273"/>
            <ac:spMk id="15" creationId="{3150CB11-0C61-439E-910F-5787759E72A0}"/>
          </ac:spMkLst>
        </pc:spChg>
        <pc:spChg chg="add del">
          <ac:chgData name="Burrus, Tanisha" userId="S::burrus_tanisha@sac.edu::60f37e4f-2026-4d96-9c44-6ec3473ff2df" providerId="AD" clId="Web-{594AE98E-B44F-2DE4-11E7-577317D07880}" dt="2024-01-31T03:01:42.719" v="32"/>
          <ac:spMkLst>
            <pc:docMk/>
            <pc:sldMk cId="825426104" sldId="273"/>
            <ac:spMk id="16" creationId="{D5B0017B-2ECA-49AF-B397-DC140825DF8D}"/>
          </ac:spMkLst>
        </pc:spChg>
        <pc:spChg chg="add del">
          <ac:chgData name="Burrus, Tanisha" userId="S::burrus_tanisha@sac.edu::60f37e4f-2026-4d96-9c44-6ec3473ff2df" providerId="AD" clId="Web-{594AE98E-B44F-2DE4-11E7-577317D07880}" dt="2024-01-31T03:01:30.141" v="30"/>
          <ac:spMkLst>
            <pc:docMk/>
            <pc:sldMk cId="825426104" sldId="273"/>
            <ac:spMk id="17" creationId="{43F8A58B-5155-44CE-A5FF-7647B47D0A7A}"/>
          </ac:spMkLst>
        </pc:spChg>
        <pc:spChg chg="add del">
          <ac:chgData name="Burrus, Tanisha" userId="S::burrus_tanisha@sac.edu::60f37e4f-2026-4d96-9c44-6ec3473ff2df" providerId="AD" clId="Web-{594AE98E-B44F-2DE4-11E7-577317D07880}" dt="2024-01-31T03:01:30.141" v="30"/>
          <ac:spMkLst>
            <pc:docMk/>
            <pc:sldMk cId="825426104" sldId="273"/>
            <ac:spMk id="19" creationId="{443F2ACA-E6D6-4028-82DD-F03C262D5DE6}"/>
          </ac:spMkLst>
        </pc:spChg>
        <pc:spChg chg="add del">
          <ac:chgData name="Burrus, Tanisha" userId="S::burrus_tanisha@sac.edu::60f37e4f-2026-4d96-9c44-6ec3473ff2df" providerId="AD" clId="Web-{594AE98E-B44F-2DE4-11E7-577317D07880}" dt="2024-01-31T03:01:42.719" v="32"/>
          <ac:spMkLst>
            <pc:docMk/>
            <pc:sldMk cId="825426104" sldId="273"/>
            <ac:spMk id="21" creationId="{56E9B3E6-E277-4D68-BA48-9CB43FFBD6E2}"/>
          </ac:spMkLst>
        </pc:spChg>
        <pc:spChg chg="add del">
          <ac:chgData name="Burrus, Tanisha" userId="S::burrus_tanisha@sac.edu::60f37e4f-2026-4d96-9c44-6ec3473ff2df" providerId="AD" clId="Web-{594AE98E-B44F-2DE4-11E7-577317D07880}" dt="2024-01-31T03:06:38.621" v="142"/>
          <ac:spMkLst>
            <pc:docMk/>
            <pc:sldMk cId="825426104" sldId="273"/>
            <ac:spMk id="31" creationId="{2659FDB4-FCBE-4A89-B46D-43D4FA54464D}"/>
          </ac:spMkLst>
        </pc:spChg>
        <pc:spChg chg="add del">
          <ac:chgData name="Burrus, Tanisha" userId="S::burrus_tanisha@sac.edu::60f37e4f-2026-4d96-9c44-6ec3473ff2df" providerId="AD" clId="Web-{594AE98E-B44F-2DE4-11E7-577317D07880}" dt="2024-01-31T03:06:38.543" v="141"/>
          <ac:spMkLst>
            <pc:docMk/>
            <pc:sldMk cId="825426104" sldId="273"/>
            <ac:spMk id="38" creationId="{C05CBC3C-2E5A-4839-8B9B-2E5A6ADF0F58}"/>
          </ac:spMkLst>
        </pc:spChg>
        <pc:spChg chg="add del">
          <ac:chgData name="Burrus, Tanisha" userId="S::burrus_tanisha@sac.edu::60f37e4f-2026-4d96-9c44-6ec3473ff2df" providerId="AD" clId="Web-{594AE98E-B44F-2DE4-11E7-577317D07880}" dt="2024-01-31T03:06:38.543" v="141"/>
          <ac:spMkLst>
            <pc:docMk/>
            <pc:sldMk cId="825426104" sldId="273"/>
            <ac:spMk id="40" creationId="{DB5B423A-57CC-4C58-AA26-8E2E862B03A0}"/>
          </ac:spMkLst>
        </pc:spChg>
        <pc:spChg chg="add">
          <ac:chgData name="Burrus, Tanisha" userId="S::burrus_tanisha@sac.edu::60f37e4f-2026-4d96-9c44-6ec3473ff2df" providerId="AD" clId="Web-{594AE98E-B44F-2DE4-11E7-577317D07880}" dt="2024-01-31T03:06:38.621" v="142"/>
          <ac:spMkLst>
            <pc:docMk/>
            <pc:sldMk cId="825426104" sldId="273"/>
            <ac:spMk id="42" creationId="{AAD0DBB9-1A4B-4391-81D4-CB19F9AB918A}"/>
          </ac:spMkLst>
        </pc:spChg>
        <pc:spChg chg="add">
          <ac:chgData name="Burrus, Tanisha" userId="S::burrus_tanisha@sac.edu::60f37e4f-2026-4d96-9c44-6ec3473ff2df" providerId="AD" clId="Web-{594AE98E-B44F-2DE4-11E7-577317D07880}" dt="2024-01-31T03:06:38.621" v="142"/>
          <ac:spMkLst>
            <pc:docMk/>
            <pc:sldMk cId="825426104" sldId="273"/>
            <ac:spMk id="43" creationId="{BACC6370-2D7E-4714-9D71-7542949D7D5D}"/>
          </ac:spMkLst>
        </pc:spChg>
        <pc:spChg chg="add">
          <ac:chgData name="Burrus, Tanisha" userId="S::burrus_tanisha@sac.edu::60f37e4f-2026-4d96-9c44-6ec3473ff2df" providerId="AD" clId="Web-{594AE98E-B44F-2DE4-11E7-577317D07880}" dt="2024-01-31T03:06:38.621" v="142"/>
          <ac:spMkLst>
            <pc:docMk/>
            <pc:sldMk cId="825426104" sldId="273"/>
            <ac:spMk id="44" creationId="{063BBA22-50EA-4C4D-BE05-F1CE4E63AA56}"/>
          </ac:spMkLst>
        </pc:spChg>
        <pc:spChg chg="add">
          <ac:chgData name="Burrus, Tanisha" userId="S::burrus_tanisha@sac.edu::60f37e4f-2026-4d96-9c44-6ec3473ff2df" providerId="AD" clId="Web-{594AE98E-B44F-2DE4-11E7-577317D07880}" dt="2024-01-31T03:06:38.621" v="142"/>
          <ac:spMkLst>
            <pc:docMk/>
            <pc:sldMk cId="825426104" sldId="273"/>
            <ac:spMk id="45" creationId="{F68B3F68-107C-434F-AA38-110D5EA91B85}"/>
          </ac:spMkLst>
        </pc:spChg>
        <pc:spChg chg="add del mod">
          <ac:chgData name="Burrus, Tanisha" userId="S::burrus_tanisha@sac.edu::60f37e4f-2026-4d96-9c44-6ec3473ff2df" providerId="AD" clId="Web-{594AE98E-B44F-2DE4-11E7-577317D07880}" dt="2024-01-31T03:05:06.727" v="59"/>
          <ac:spMkLst>
            <pc:docMk/>
            <pc:sldMk cId="825426104" sldId="273"/>
            <ac:spMk id="255" creationId="{F9922C70-C879-FCA5-4A47-8CE231343A4A}"/>
          </ac:spMkLst>
        </pc:spChg>
        <pc:grpChg chg="add del">
          <ac:chgData name="Burrus, Tanisha" userId="S::burrus_tanisha@sac.edu::60f37e4f-2026-4d96-9c44-6ec3473ff2df" providerId="AD" clId="Web-{594AE98E-B44F-2DE4-11E7-577317D07880}" dt="2024-01-31T03:01:42.719" v="32"/>
          <ac:grpSpMkLst>
            <pc:docMk/>
            <pc:sldMk cId="825426104" sldId="273"/>
            <ac:grpSpMk id="22" creationId="{AE1C45F0-260A-458C-96ED-C1F6D2151219}"/>
          </ac:grpSpMkLst>
        </pc:grpChg>
        <pc:graphicFrameChg chg="add del">
          <ac:chgData name="Burrus, Tanisha" userId="S::burrus_tanisha@sac.edu::60f37e4f-2026-4d96-9c44-6ec3473ff2df" providerId="AD" clId="Web-{594AE98E-B44F-2DE4-11E7-577317D07880}" dt="2024-01-31T03:01:30.141" v="30"/>
          <ac:graphicFrameMkLst>
            <pc:docMk/>
            <pc:sldMk cId="825426104" sldId="273"/>
            <ac:graphicFrameMk id="5" creationId="{5A362F27-98D9-9B3B-AAD2-CB56FF18099E}"/>
          </ac:graphicFrameMkLst>
        </pc:graphicFrameChg>
        <pc:graphicFrameChg chg="add del">
          <ac:chgData name="Burrus, Tanisha" userId="S::burrus_tanisha@sac.edu::60f37e4f-2026-4d96-9c44-6ec3473ff2df" providerId="AD" clId="Web-{594AE98E-B44F-2DE4-11E7-577317D07880}" dt="2024-01-31T03:01:42.719" v="32"/>
          <ac:graphicFrameMkLst>
            <pc:docMk/>
            <pc:sldMk cId="825426104" sldId="273"/>
            <ac:graphicFrameMk id="24" creationId="{3F9C62E5-A410-9A10-4897-DB863CB5AA24}"/>
          </ac:graphicFrameMkLst>
        </pc:graphicFrameChg>
        <pc:graphicFrameChg chg="add del mod modGraphic">
          <ac:chgData name="Burrus, Tanisha" userId="S::burrus_tanisha@sac.edu::60f37e4f-2026-4d96-9c44-6ec3473ff2df" providerId="AD" clId="Web-{594AE98E-B44F-2DE4-11E7-577317D07880}" dt="2024-01-31T03:06:38.621" v="142"/>
          <ac:graphicFrameMkLst>
            <pc:docMk/>
            <pc:sldMk cId="825426104" sldId="273"/>
            <ac:graphicFrameMk id="26" creationId="{FCFC4E56-18FD-347E-5D97-998F8722520C}"/>
          </ac:graphicFrameMkLst>
        </pc:graphicFrameChg>
        <pc:cxnChg chg="add del">
          <ac:chgData name="Burrus, Tanisha" userId="S::burrus_tanisha@sac.edu::60f37e4f-2026-4d96-9c44-6ec3473ff2df" providerId="AD" clId="Web-{594AE98E-B44F-2DE4-11E7-577317D07880}" dt="2024-01-31T03:01:42.719" v="32"/>
          <ac:cxnSpMkLst>
            <pc:docMk/>
            <pc:sldMk cId="825426104" sldId="273"/>
            <ac:cxnSpMk id="18" creationId="{6CF1BAF6-AD41-4082-B212-8A1F9A2E8779}"/>
          </ac:cxnSpMkLst>
        </pc:cxnChg>
        <pc:cxnChg chg="add del">
          <ac:chgData name="Burrus, Tanisha" userId="S::burrus_tanisha@sac.edu::60f37e4f-2026-4d96-9c44-6ec3473ff2df" providerId="AD" clId="Web-{594AE98E-B44F-2DE4-11E7-577317D07880}" dt="2024-01-31T03:06:38.621" v="142"/>
          <ac:cxnSpMkLst>
            <pc:docMk/>
            <pc:sldMk cId="825426104" sldId="273"/>
            <ac:cxnSpMk id="33" creationId="{C8F51B3F-8331-4E4A-AE96-D47B1006EEAD}"/>
          </ac:cxnSpMkLst>
        </pc:cxnChg>
      </pc:sldChg>
      <pc:sldChg chg="modSp">
        <pc:chgData name="Burrus, Tanisha" userId="S::burrus_tanisha@sac.edu::60f37e4f-2026-4d96-9c44-6ec3473ff2df" providerId="AD" clId="Web-{594AE98E-B44F-2DE4-11E7-577317D07880}" dt="2024-01-31T03:12:43.260" v="189" actId="20577"/>
        <pc:sldMkLst>
          <pc:docMk/>
          <pc:sldMk cId="18037358" sldId="275"/>
        </pc:sldMkLst>
        <pc:spChg chg="mod">
          <ac:chgData name="Burrus, Tanisha" userId="S::burrus_tanisha@sac.edu::60f37e4f-2026-4d96-9c44-6ec3473ff2df" providerId="AD" clId="Web-{594AE98E-B44F-2DE4-11E7-577317D07880}" dt="2024-01-31T03:03:08.691" v="47" actId="20577"/>
          <ac:spMkLst>
            <pc:docMk/>
            <pc:sldMk cId="18037358" sldId="275"/>
            <ac:spMk id="2" creationId="{A6B09CD1-1264-FDF5-BE94-68430119C03D}"/>
          </ac:spMkLst>
        </pc:spChg>
        <pc:spChg chg="mod">
          <ac:chgData name="Burrus, Tanisha" userId="S::burrus_tanisha@sac.edu::60f37e4f-2026-4d96-9c44-6ec3473ff2df" providerId="AD" clId="Web-{594AE98E-B44F-2DE4-11E7-577317D07880}" dt="2024-01-31T03:12:43.260" v="189" actId="20577"/>
          <ac:spMkLst>
            <pc:docMk/>
            <pc:sldMk cId="18037358" sldId="275"/>
            <ac:spMk id="3" creationId="{D6BB1CF9-7EF2-02AC-2E8A-C4DDEF8CBE3C}"/>
          </ac:spMkLst>
        </pc:spChg>
      </pc:sldChg>
      <pc:sldChg chg="modSp">
        <pc:chgData name="Burrus, Tanisha" userId="S::burrus_tanisha@sac.edu::60f37e4f-2026-4d96-9c44-6ec3473ff2df" providerId="AD" clId="Web-{594AE98E-B44F-2DE4-11E7-577317D07880}" dt="2024-01-31T02:59:21.464" v="28" actId="20577"/>
        <pc:sldMkLst>
          <pc:docMk/>
          <pc:sldMk cId="1710131137" sldId="276"/>
        </pc:sldMkLst>
        <pc:spChg chg="mod">
          <ac:chgData name="Burrus, Tanisha" userId="S::burrus_tanisha@sac.edu::60f37e4f-2026-4d96-9c44-6ec3473ff2df" providerId="AD" clId="Web-{594AE98E-B44F-2DE4-11E7-577317D07880}" dt="2024-01-31T02:59:21.464" v="28" actId="20577"/>
          <ac:spMkLst>
            <pc:docMk/>
            <pc:sldMk cId="1710131137" sldId="276"/>
            <ac:spMk id="2" creationId="{6733C016-6C28-0AC9-FBF2-B67772FCE8E9}"/>
          </ac:spMkLst>
        </pc:spChg>
        <pc:spChg chg="mod">
          <ac:chgData name="Burrus, Tanisha" userId="S::burrus_tanisha@sac.edu::60f37e4f-2026-4d96-9c44-6ec3473ff2df" providerId="AD" clId="Web-{594AE98E-B44F-2DE4-11E7-577317D07880}" dt="2024-01-31T02:54:43.547" v="4" actId="20577"/>
          <ac:spMkLst>
            <pc:docMk/>
            <pc:sldMk cId="1710131137" sldId="276"/>
            <ac:spMk id="3" creationId="{253F5122-92BB-70EF-5D0F-F57221E6835C}"/>
          </ac:spMkLst>
        </pc:spChg>
      </pc:sldChg>
      <pc:sldChg chg="ord">
        <pc:chgData name="Burrus, Tanisha" userId="S::burrus_tanisha@sac.edu::60f37e4f-2026-4d96-9c44-6ec3473ff2df" providerId="AD" clId="Web-{594AE98E-B44F-2DE4-11E7-577317D07880}" dt="2024-01-31T02:58:52.197" v="5"/>
        <pc:sldMkLst>
          <pc:docMk/>
          <pc:sldMk cId="179543036" sldId="278"/>
        </pc:sldMkLst>
      </pc:sldChg>
      <pc:sldChg chg="modSp">
        <pc:chgData name="Burrus, Tanisha" userId="S::burrus_tanisha@sac.edu::60f37e4f-2026-4d96-9c44-6ec3473ff2df" providerId="AD" clId="Web-{594AE98E-B44F-2DE4-11E7-577317D07880}" dt="2024-01-31T02:54:29.828" v="1" actId="20577"/>
        <pc:sldMkLst>
          <pc:docMk/>
          <pc:sldMk cId="3949929963" sldId="280"/>
        </pc:sldMkLst>
        <pc:spChg chg="mod">
          <ac:chgData name="Burrus, Tanisha" userId="S::burrus_tanisha@sac.edu::60f37e4f-2026-4d96-9c44-6ec3473ff2df" providerId="AD" clId="Web-{594AE98E-B44F-2DE4-11E7-577317D07880}" dt="2024-01-31T02:54:29.828" v="1" actId="20577"/>
          <ac:spMkLst>
            <pc:docMk/>
            <pc:sldMk cId="3949929963" sldId="280"/>
            <ac:spMk id="2" creationId="{A1F69547-ABFF-6314-156B-CDA3C41165B5}"/>
          </ac:spMkLst>
        </pc:spChg>
      </pc:sldChg>
    </pc:docChg>
  </pc:docChgLst>
  <pc:docChgLst>
    <pc:chgData name="Coyne, Claire" userId="S::coyne_claire@sac.edu::55980f49-584e-4e0c-8943-e714ecf6ce64" providerId="AD" clId="Web-{C31D8859-6007-19B4-47C3-11616118B59B}"/>
    <pc:docChg chg="modSld">
      <pc:chgData name="Coyne, Claire" userId="S::coyne_claire@sac.edu::55980f49-584e-4e0c-8943-e714ecf6ce64" providerId="AD" clId="Web-{C31D8859-6007-19B4-47C3-11616118B59B}" dt="2024-01-23T02:04:12.462" v="7" actId="20577"/>
      <pc:docMkLst>
        <pc:docMk/>
      </pc:docMkLst>
      <pc:sldChg chg="modSp">
        <pc:chgData name="Coyne, Claire" userId="S::coyne_claire@sac.edu::55980f49-584e-4e0c-8943-e714ecf6ce64" providerId="AD" clId="Web-{C31D8859-6007-19B4-47C3-11616118B59B}" dt="2024-01-23T02:04:12.462" v="7" actId="20577"/>
        <pc:sldMkLst>
          <pc:docMk/>
          <pc:sldMk cId="4260579980" sldId="257"/>
        </pc:sldMkLst>
        <pc:spChg chg="mod">
          <ac:chgData name="Coyne, Claire" userId="S::coyne_claire@sac.edu::55980f49-584e-4e0c-8943-e714ecf6ce64" providerId="AD" clId="Web-{C31D8859-6007-19B4-47C3-11616118B59B}" dt="2024-01-23T02:04:12.462" v="7" actId="20577"/>
          <ac:spMkLst>
            <pc:docMk/>
            <pc:sldMk cId="4260579980" sldId="257"/>
            <ac:spMk id="3" creationId="{D31DA1E7-7897-B07F-01CD-581E50D583E2}"/>
          </ac:spMkLst>
        </pc:spChg>
      </pc:sldChg>
    </pc:docChg>
  </pc:docChgLst>
  <pc:docChgLst>
    <pc:chgData name="Burrus, Tanisha" userId="S::burrus_tanisha@sac.edu::60f37e4f-2026-4d96-9c44-6ec3473ff2df" providerId="AD" clId="Web-{0FEF0DD8-27BE-5EFF-ADDE-29D0D3E96061}"/>
    <pc:docChg chg="addSld modSld sldOrd">
      <pc:chgData name="Burrus, Tanisha" userId="S::burrus_tanisha@sac.edu::60f37e4f-2026-4d96-9c44-6ec3473ff2df" providerId="AD" clId="Web-{0FEF0DD8-27BE-5EFF-ADDE-29D0D3E96061}" dt="2024-01-17T23:17:07.555" v="292"/>
      <pc:docMkLst>
        <pc:docMk/>
      </pc:docMkLst>
      <pc:sldChg chg="modSp">
        <pc:chgData name="Burrus, Tanisha" userId="S::burrus_tanisha@sac.edu::60f37e4f-2026-4d96-9c44-6ec3473ff2df" providerId="AD" clId="Web-{0FEF0DD8-27BE-5EFF-ADDE-29D0D3E96061}" dt="2024-01-17T23:17:05.102" v="291" actId="14100"/>
        <pc:sldMkLst>
          <pc:docMk/>
          <pc:sldMk cId="4260579980" sldId="257"/>
        </pc:sldMkLst>
        <pc:spChg chg="mod">
          <ac:chgData name="Burrus, Tanisha" userId="S::burrus_tanisha@sac.edu::60f37e4f-2026-4d96-9c44-6ec3473ff2df" providerId="AD" clId="Web-{0FEF0DD8-27BE-5EFF-ADDE-29D0D3E96061}" dt="2024-01-17T23:17:05.102" v="291" actId="14100"/>
          <ac:spMkLst>
            <pc:docMk/>
            <pc:sldMk cId="4260579980" sldId="257"/>
            <ac:spMk id="3" creationId="{D31DA1E7-7897-B07F-01CD-581E50D583E2}"/>
          </ac:spMkLst>
        </pc:spChg>
        <pc:graphicFrameChg chg="mod modGraphic">
          <ac:chgData name="Burrus, Tanisha" userId="S::burrus_tanisha@sac.edu::60f37e4f-2026-4d96-9c44-6ec3473ff2df" providerId="AD" clId="Web-{0FEF0DD8-27BE-5EFF-ADDE-29D0D3E96061}" dt="2024-01-17T22:37:30.546" v="273" actId="20577"/>
          <ac:graphicFrameMkLst>
            <pc:docMk/>
            <pc:sldMk cId="4260579980" sldId="257"/>
            <ac:graphicFrameMk id="4" creationId="{FCB50356-22C3-7379-C9EA-B96CA8F76E78}"/>
          </ac:graphicFrameMkLst>
        </pc:graphicFrameChg>
      </pc:sldChg>
      <pc:sldChg chg="add ord">
        <pc:chgData name="Burrus, Tanisha" userId="S::burrus_tanisha@sac.edu::60f37e4f-2026-4d96-9c44-6ec3473ff2df" providerId="AD" clId="Web-{0FEF0DD8-27BE-5EFF-ADDE-29D0D3E96061}" dt="2024-01-17T23:17:07.555" v="292"/>
        <pc:sldMkLst>
          <pc:docMk/>
          <pc:sldMk cId="2002556633" sldId="271"/>
        </pc:sldMkLst>
      </pc:sldChg>
    </pc:docChg>
  </pc:docChgLst>
  <pc:docChgLst>
    <pc:chgData name="Coyne, Claire" userId="S::coyne_claire@sac.edu::55980f49-584e-4e0c-8943-e714ecf6ce64" providerId="AD" clId="Web-{4004A125-A704-4D48-A1BE-C15920F5F39C}"/>
    <pc:docChg chg="modSld">
      <pc:chgData name="Coyne, Claire" userId="S::coyne_claire@sac.edu::55980f49-584e-4e0c-8943-e714ecf6ce64" providerId="AD" clId="Web-{4004A125-A704-4D48-A1BE-C15920F5F39C}" dt="2024-01-31T02:01:44.745" v="140" actId="1076"/>
      <pc:docMkLst>
        <pc:docMk/>
      </pc:docMkLst>
      <pc:sldChg chg="modSp">
        <pc:chgData name="Coyne, Claire" userId="S::coyne_claire@sac.edu::55980f49-584e-4e0c-8943-e714ecf6ce64" providerId="AD" clId="Web-{4004A125-A704-4D48-A1BE-C15920F5F39C}" dt="2024-01-31T02:00:09.258" v="133"/>
        <pc:sldMkLst>
          <pc:docMk/>
          <pc:sldMk cId="2002556633" sldId="271"/>
        </pc:sldMkLst>
        <pc:spChg chg="mod">
          <ac:chgData name="Coyne, Claire" userId="S::coyne_claire@sac.edu::55980f49-584e-4e0c-8943-e714ecf6ce64" providerId="AD" clId="Web-{4004A125-A704-4D48-A1BE-C15920F5F39C}" dt="2024-01-31T02:00:09.258" v="133"/>
          <ac:spMkLst>
            <pc:docMk/>
            <pc:sldMk cId="2002556633" sldId="271"/>
            <ac:spMk id="15" creationId="{E2C5F0CD-537D-C971-D2A4-B63409C03BD8}"/>
          </ac:spMkLst>
        </pc:spChg>
        <pc:spChg chg="mod">
          <ac:chgData name="Coyne, Claire" userId="S::coyne_claire@sac.edu::55980f49-584e-4e0c-8943-e714ecf6ce64" providerId="AD" clId="Web-{4004A125-A704-4D48-A1BE-C15920F5F39C}" dt="2024-01-31T01:58:14.771" v="125" actId="1076"/>
          <ac:spMkLst>
            <pc:docMk/>
            <pc:sldMk cId="2002556633" sldId="271"/>
            <ac:spMk id="21" creationId="{6023E059-8DD4-FD3F-AA76-8279C3E3F1D3}"/>
          </ac:spMkLst>
        </pc:spChg>
        <pc:picChg chg="mod">
          <ac:chgData name="Coyne, Claire" userId="S::coyne_claire@sac.edu::55980f49-584e-4e0c-8943-e714ecf6ce64" providerId="AD" clId="Web-{4004A125-A704-4D48-A1BE-C15920F5F39C}" dt="2024-01-31T01:58:25.256" v="126" actId="1076"/>
          <ac:picMkLst>
            <pc:docMk/>
            <pc:sldMk cId="2002556633" sldId="271"/>
            <ac:picMk id="7" creationId="{65ECEB49-96FA-FE70-4DE9-369BF1093A09}"/>
          </ac:picMkLst>
        </pc:picChg>
        <pc:picChg chg="mod">
          <ac:chgData name="Coyne, Claire" userId="S::coyne_claire@sac.edu::55980f49-584e-4e0c-8943-e714ecf6ce64" providerId="AD" clId="Web-{4004A125-A704-4D48-A1BE-C15920F5F39C}" dt="2024-01-31T01:58:11.068" v="124" actId="1076"/>
          <ac:picMkLst>
            <pc:docMk/>
            <pc:sldMk cId="2002556633" sldId="271"/>
            <ac:picMk id="9" creationId="{F97B4DEA-CD63-DD37-349B-AF0F6B247A53}"/>
          </ac:picMkLst>
        </pc:picChg>
        <pc:picChg chg="mod">
          <ac:chgData name="Coyne, Claire" userId="S::coyne_claire@sac.edu::55980f49-584e-4e0c-8943-e714ecf6ce64" providerId="AD" clId="Web-{4004A125-A704-4D48-A1BE-C15920F5F39C}" dt="2024-01-31T01:58:06.896" v="123" actId="1076"/>
          <ac:picMkLst>
            <pc:docMk/>
            <pc:sldMk cId="2002556633" sldId="271"/>
            <ac:picMk id="11" creationId="{08CC9100-6CFA-9578-ED2F-DB3F2CED529E}"/>
          </ac:picMkLst>
        </pc:picChg>
      </pc:sldChg>
      <pc:sldChg chg="addSp delSp modSp">
        <pc:chgData name="Coyne, Claire" userId="S::coyne_claire@sac.edu::55980f49-584e-4e0c-8943-e714ecf6ce64" providerId="AD" clId="Web-{4004A125-A704-4D48-A1BE-C15920F5F39C}" dt="2024-01-31T01:42:58.075" v="13"/>
        <pc:sldMkLst>
          <pc:docMk/>
          <pc:sldMk cId="148543206" sldId="272"/>
        </pc:sldMkLst>
        <pc:spChg chg="add del">
          <ac:chgData name="Coyne, Claire" userId="S::coyne_claire@sac.edu::55980f49-584e-4e0c-8943-e714ecf6ce64" providerId="AD" clId="Web-{4004A125-A704-4D48-A1BE-C15920F5F39C}" dt="2024-01-31T01:42:58.075" v="13"/>
          <ac:spMkLst>
            <pc:docMk/>
            <pc:sldMk cId="148543206" sldId="272"/>
            <ac:spMk id="2" creationId="{3FBE13E3-E1D2-FD2C-C095-AA39F89F82FF}"/>
          </ac:spMkLst>
        </pc:spChg>
        <pc:spChg chg="add del mod">
          <ac:chgData name="Coyne, Claire" userId="S::coyne_claire@sac.edu::55980f49-584e-4e0c-8943-e714ecf6ce64" providerId="AD" clId="Web-{4004A125-A704-4D48-A1BE-C15920F5F39C}" dt="2024-01-31T01:42:58.075" v="13"/>
          <ac:spMkLst>
            <pc:docMk/>
            <pc:sldMk cId="148543206" sldId="272"/>
            <ac:spMk id="6" creationId="{B36C3D60-B312-3F97-B59A-5604DC072A30}"/>
          </ac:spMkLst>
        </pc:spChg>
        <pc:picChg chg="add del mod">
          <ac:chgData name="Coyne, Claire" userId="S::coyne_claire@sac.edu::55980f49-584e-4e0c-8943-e714ecf6ce64" providerId="AD" clId="Web-{4004A125-A704-4D48-A1BE-C15920F5F39C}" dt="2024-01-31T01:42:57.278" v="12"/>
          <ac:picMkLst>
            <pc:docMk/>
            <pc:sldMk cId="148543206" sldId="272"/>
            <ac:picMk id="7" creationId="{CE94ED82-FBA3-9578-A873-A092C8AA3607}"/>
          </ac:picMkLst>
        </pc:picChg>
      </pc:sldChg>
      <pc:sldChg chg="modSp">
        <pc:chgData name="Coyne, Claire" userId="S::coyne_claire@sac.edu::55980f49-584e-4e0c-8943-e714ecf6ce64" providerId="AD" clId="Web-{4004A125-A704-4D48-A1BE-C15920F5F39C}" dt="2024-01-31T02:00:24.353" v="135" actId="20577"/>
        <pc:sldMkLst>
          <pc:docMk/>
          <pc:sldMk cId="3455476610" sldId="274"/>
        </pc:sldMkLst>
        <pc:spChg chg="mod">
          <ac:chgData name="Coyne, Claire" userId="S::coyne_claire@sac.edu::55980f49-584e-4e0c-8943-e714ecf6ce64" providerId="AD" clId="Web-{4004A125-A704-4D48-A1BE-C15920F5F39C}" dt="2024-01-31T02:00:24.353" v="135" actId="20577"/>
          <ac:spMkLst>
            <pc:docMk/>
            <pc:sldMk cId="3455476610" sldId="274"/>
            <ac:spMk id="5" creationId="{81BCBD99-48AB-1222-5FCA-E228B2AB2E8C}"/>
          </ac:spMkLst>
        </pc:spChg>
      </pc:sldChg>
      <pc:sldChg chg="addSp delSp modSp mod setBg">
        <pc:chgData name="Coyne, Claire" userId="S::coyne_claire@sac.edu::55980f49-584e-4e0c-8943-e714ecf6ce64" providerId="AD" clId="Web-{4004A125-A704-4D48-A1BE-C15920F5F39C}" dt="2024-01-31T02:01:44.745" v="140" actId="1076"/>
        <pc:sldMkLst>
          <pc:docMk/>
          <pc:sldMk cId="18037358" sldId="275"/>
        </pc:sldMkLst>
        <pc:spChg chg="mod">
          <ac:chgData name="Coyne, Claire" userId="S::coyne_claire@sac.edu::55980f49-584e-4e0c-8943-e714ecf6ce64" providerId="AD" clId="Web-{4004A125-A704-4D48-A1BE-C15920F5F39C}" dt="2024-01-31T01:49:41.039" v="38" actId="1076"/>
          <ac:spMkLst>
            <pc:docMk/>
            <pc:sldMk cId="18037358" sldId="275"/>
            <ac:spMk id="2" creationId="{A6B09CD1-1264-FDF5-BE94-68430119C03D}"/>
          </ac:spMkLst>
        </pc:spChg>
        <pc:spChg chg="mod">
          <ac:chgData name="Coyne, Claire" userId="S::coyne_claire@sac.edu::55980f49-584e-4e0c-8943-e714ecf6ce64" providerId="AD" clId="Web-{4004A125-A704-4D48-A1BE-C15920F5F39C}" dt="2024-01-31T02:01:44.745" v="140" actId="1076"/>
          <ac:spMkLst>
            <pc:docMk/>
            <pc:sldMk cId="18037358" sldId="275"/>
            <ac:spMk id="3" creationId="{D6BB1CF9-7EF2-02AC-2E8A-C4DDEF8CBE3C}"/>
          </ac:spMkLst>
        </pc:spChg>
        <pc:spChg chg="add del">
          <ac:chgData name="Coyne, Claire" userId="S::coyne_claire@sac.edu::55980f49-584e-4e0c-8943-e714ecf6ce64" providerId="AD" clId="Web-{4004A125-A704-4D48-A1BE-C15920F5F39C}" dt="2024-01-31T02:01:33.870" v="138"/>
          <ac:spMkLst>
            <pc:docMk/>
            <pc:sldMk cId="18037358" sldId="275"/>
            <ac:spMk id="9" creationId="{3ECBE1F1-D69B-4AFA-ABD5-8E41720EF6DE}"/>
          </ac:spMkLst>
        </pc:spChg>
        <pc:spChg chg="add del">
          <ac:chgData name="Coyne, Claire" userId="S::coyne_claire@sac.edu::55980f49-584e-4e0c-8943-e714ecf6ce64" providerId="AD" clId="Web-{4004A125-A704-4D48-A1BE-C15920F5F39C}" dt="2024-01-31T02:01:33.870" v="137"/>
          <ac:spMkLst>
            <pc:docMk/>
            <pc:sldMk cId="18037358" sldId="275"/>
            <ac:spMk id="11" creationId="{603A6265-E10C-4B85-9C20-E75FCAF9CC63}"/>
          </ac:spMkLst>
        </pc:spChg>
        <pc:picChg chg="add mod">
          <ac:chgData name="Coyne, Claire" userId="S::coyne_claire@sac.edu::55980f49-584e-4e0c-8943-e714ecf6ce64" providerId="AD" clId="Web-{4004A125-A704-4D48-A1BE-C15920F5F39C}" dt="2024-01-31T01:49:37.695" v="37" actId="1076"/>
          <ac:picMkLst>
            <pc:docMk/>
            <pc:sldMk cId="18037358" sldId="275"/>
            <ac:picMk id="4" creationId="{017C5273-1B9F-CC10-EE07-A61F09F36C37}"/>
          </ac:picMkLst>
        </pc:picChg>
        <pc:picChg chg="add del">
          <ac:chgData name="Coyne, Claire" userId="S::coyne_claire@sac.edu::55980f49-584e-4e0c-8943-e714ecf6ce64" providerId="AD" clId="Web-{4004A125-A704-4D48-A1BE-C15920F5F39C}" dt="2024-01-31T01:45:09.922" v="23"/>
          <ac:picMkLst>
            <pc:docMk/>
            <pc:sldMk cId="18037358" sldId="275"/>
            <ac:picMk id="5" creationId="{8600A2CD-A7A5-FD64-1DDC-7644177CA184}"/>
          </ac:picMkLst>
        </pc:picChg>
      </pc:sldChg>
    </pc:docChg>
  </pc:docChgLst>
  <pc:docChgLst>
    <pc:chgData name="Toya, Gregory" userId="S::toya_gregory@sac.edu::0dd6e297-13ce-4193-be3d-029cdcd1fa0f" providerId="AD" clId="Web-{82D5172C-7F46-A66B-D3FA-82C1845EE0D4}"/>
    <pc:docChg chg="modSld">
      <pc:chgData name="Toya, Gregory" userId="S::toya_gregory@sac.edu::0dd6e297-13ce-4193-be3d-029cdcd1fa0f" providerId="AD" clId="Web-{82D5172C-7F46-A66B-D3FA-82C1845EE0D4}" dt="2024-01-26T22:58:48.724" v="9" actId="20577"/>
      <pc:docMkLst>
        <pc:docMk/>
      </pc:docMkLst>
      <pc:sldChg chg="modSp">
        <pc:chgData name="Toya, Gregory" userId="S::toya_gregory@sac.edu::0dd6e297-13ce-4193-be3d-029cdcd1fa0f" providerId="AD" clId="Web-{82D5172C-7F46-A66B-D3FA-82C1845EE0D4}" dt="2024-01-26T22:58:48.724" v="9" actId="20577"/>
        <pc:sldMkLst>
          <pc:docMk/>
          <pc:sldMk cId="148543206" sldId="272"/>
        </pc:sldMkLst>
        <pc:spChg chg="mod">
          <ac:chgData name="Toya, Gregory" userId="S::toya_gregory@sac.edu::0dd6e297-13ce-4193-be3d-029cdcd1fa0f" providerId="AD" clId="Web-{82D5172C-7F46-A66B-D3FA-82C1845EE0D4}" dt="2024-01-26T22:58:48.724" v="9" actId="20577"/>
          <ac:spMkLst>
            <pc:docMk/>
            <pc:sldMk cId="148543206" sldId="272"/>
            <ac:spMk id="4" creationId="{969D904E-3310-6CB9-A3A6-99DD3B9CED99}"/>
          </ac:spMkLst>
        </pc:spChg>
        <pc:spChg chg="mod">
          <ac:chgData name="Toya, Gregory" userId="S::toya_gregory@sac.edu::0dd6e297-13ce-4193-be3d-029cdcd1fa0f" providerId="AD" clId="Web-{82D5172C-7F46-A66B-D3FA-82C1845EE0D4}" dt="2024-01-26T22:58:23.269" v="0" actId="1076"/>
          <ac:spMkLst>
            <pc:docMk/>
            <pc:sldMk cId="148543206" sldId="272"/>
            <ac:spMk id="5" creationId="{83A6F0C7-7C98-B990-590B-CC50C60C7991}"/>
          </ac:spMkLst>
        </pc:spChg>
      </pc:sldChg>
    </pc:docChg>
  </pc:docChgLst>
  <pc:docChgLst>
    <pc:chgData name="Steffens, John" userId="143d3f76-e1bb-4669-9b77-98da7943d2b4" providerId="ADAL" clId="{EDEF4BCA-7065-4E26-930D-49426ECC67E8}"/>
    <pc:docChg chg="custSel modSld">
      <pc:chgData name="Steffens, John" userId="143d3f76-e1bb-4669-9b77-98da7943d2b4" providerId="ADAL" clId="{EDEF4BCA-7065-4E26-930D-49426ECC67E8}" dt="2024-02-08T19:59:22.275" v="1413" actId="20577"/>
      <pc:docMkLst>
        <pc:docMk/>
      </pc:docMkLst>
      <pc:sldChg chg="modSp mod">
        <pc:chgData name="Steffens, John" userId="143d3f76-e1bb-4669-9b77-98da7943d2b4" providerId="ADAL" clId="{EDEF4BCA-7065-4E26-930D-49426ECC67E8}" dt="2024-02-08T19:59:22.275" v="1413" actId="20577"/>
        <pc:sldMkLst>
          <pc:docMk/>
          <pc:sldMk cId="148543206" sldId="272"/>
        </pc:sldMkLst>
        <pc:spChg chg="mod">
          <ac:chgData name="Steffens, John" userId="143d3f76-e1bb-4669-9b77-98da7943d2b4" providerId="ADAL" clId="{EDEF4BCA-7065-4E26-930D-49426ECC67E8}" dt="2024-02-08T19:59:22.275" v="1413" actId="20577"/>
          <ac:spMkLst>
            <pc:docMk/>
            <pc:sldMk cId="148543206" sldId="272"/>
            <ac:spMk id="4" creationId="{969D904E-3310-6CB9-A3A6-99DD3B9CED99}"/>
          </ac:spMkLst>
        </pc:spChg>
      </pc:sldChg>
      <pc:sldChg chg="addSp delSp modSp mod modNotesTx">
        <pc:chgData name="Steffens, John" userId="143d3f76-e1bb-4669-9b77-98da7943d2b4" providerId="ADAL" clId="{EDEF4BCA-7065-4E26-930D-49426ECC67E8}" dt="2024-02-06T19:35:38.889" v="1332" actId="20577"/>
        <pc:sldMkLst>
          <pc:docMk/>
          <pc:sldMk cId="1710131137" sldId="276"/>
        </pc:sldMkLst>
        <pc:spChg chg="mod">
          <ac:chgData name="Steffens, John" userId="143d3f76-e1bb-4669-9b77-98da7943d2b4" providerId="ADAL" clId="{EDEF4BCA-7065-4E26-930D-49426ECC67E8}" dt="2024-02-06T19:35:38.889" v="1332" actId="20577"/>
          <ac:spMkLst>
            <pc:docMk/>
            <pc:sldMk cId="1710131137" sldId="276"/>
            <ac:spMk id="3" creationId="{253F5122-92BB-70EF-5D0F-F57221E6835C}"/>
          </ac:spMkLst>
        </pc:spChg>
        <pc:picChg chg="add mod modCrop">
          <ac:chgData name="Steffens, John" userId="143d3f76-e1bb-4669-9b77-98da7943d2b4" providerId="ADAL" clId="{EDEF4BCA-7065-4E26-930D-49426ECC67E8}" dt="2024-02-06T19:34:37.452" v="1313" actId="1076"/>
          <ac:picMkLst>
            <pc:docMk/>
            <pc:sldMk cId="1710131137" sldId="276"/>
            <ac:picMk id="4" creationId="{3B84F50E-36DA-972D-572D-5352FF9790EF}"/>
          </ac:picMkLst>
        </pc:picChg>
        <pc:picChg chg="add del mod">
          <ac:chgData name="Steffens, John" userId="143d3f76-e1bb-4669-9b77-98da7943d2b4" providerId="ADAL" clId="{EDEF4BCA-7065-4E26-930D-49426ECC67E8}" dt="2024-02-06T19:33:49.021" v="1307" actId="478"/>
          <ac:picMkLst>
            <pc:docMk/>
            <pc:sldMk cId="1710131137" sldId="276"/>
            <ac:picMk id="5" creationId="{7CB5DA57-5E01-D6D1-0859-C86F268BBB52}"/>
          </ac:picMkLst>
        </pc:picChg>
      </pc:sldChg>
    </pc:docChg>
  </pc:docChgLst>
  <pc:docChgLst>
    <pc:chgData name="Burrus, Tanisha" userId="S::burrus_tanisha@sac.edu::60f37e4f-2026-4d96-9c44-6ec3473ff2df" providerId="AD" clId="Web-{FEC8CB78-EE5B-3298-47DA-8F5E150B0379}"/>
    <pc:docChg chg="addSld modSld">
      <pc:chgData name="Burrus, Tanisha" userId="S::burrus_tanisha@sac.edu::60f37e4f-2026-4d96-9c44-6ec3473ff2df" providerId="AD" clId="Web-{FEC8CB78-EE5B-3298-47DA-8F5E150B0379}" dt="2024-01-17T21:35:52.715" v="259" actId="20577"/>
      <pc:docMkLst>
        <pc:docMk/>
      </pc:docMkLst>
      <pc:sldChg chg="addSp delSp modSp new">
        <pc:chgData name="Burrus, Tanisha" userId="S::burrus_tanisha@sac.edu::60f37e4f-2026-4d96-9c44-6ec3473ff2df" providerId="AD" clId="Web-{FEC8CB78-EE5B-3298-47DA-8F5E150B0379}" dt="2024-01-17T21:35:52.715" v="259" actId="20577"/>
        <pc:sldMkLst>
          <pc:docMk/>
          <pc:sldMk cId="4260579980" sldId="257"/>
        </pc:sldMkLst>
        <pc:spChg chg="mod">
          <ac:chgData name="Burrus, Tanisha" userId="S::burrus_tanisha@sac.edu::60f37e4f-2026-4d96-9c44-6ec3473ff2df" providerId="AD" clId="Web-{FEC8CB78-EE5B-3298-47DA-8F5E150B0379}" dt="2024-01-17T21:30:00.689" v="201" actId="20577"/>
          <ac:spMkLst>
            <pc:docMk/>
            <pc:sldMk cId="4260579980" sldId="257"/>
            <ac:spMk id="2" creationId="{5F03FB92-2CE3-B2BD-DA70-718ADEAC3374}"/>
          </ac:spMkLst>
        </pc:spChg>
        <pc:spChg chg="mod">
          <ac:chgData name="Burrus, Tanisha" userId="S::burrus_tanisha@sac.edu::60f37e4f-2026-4d96-9c44-6ec3473ff2df" providerId="AD" clId="Web-{FEC8CB78-EE5B-3298-47DA-8F5E150B0379}" dt="2024-01-17T20:25:25.188" v="49" actId="1076"/>
          <ac:spMkLst>
            <pc:docMk/>
            <pc:sldMk cId="4260579980" sldId="257"/>
            <ac:spMk id="3" creationId="{D31DA1E7-7897-B07F-01CD-581E50D583E2}"/>
          </ac:spMkLst>
        </pc:spChg>
        <pc:graphicFrameChg chg="add mod modGraphic">
          <ac:chgData name="Burrus, Tanisha" userId="S::burrus_tanisha@sac.edu::60f37e4f-2026-4d96-9c44-6ec3473ff2df" providerId="AD" clId="Web-{FEC8CB78-EE5B-3298-47DA-8F5E150B0379}" dt="2024-01-17T21:35:52.715" v="259" actId="20577"/>
          <ac:graphicFrameMkLst>
            <pc:docMk/>
            <pc:sldMk cId="4260579980" sldId="257"/>
            <ac:graphicFrameMk id="4" creationId="{FCB50356-22C3-7379-C9EA-B96CA8F76E78}"/>
          </ac:graphicFrameMkLst>
        </pc:graphicFrameChg>
        <pc:graphicFrameChg chg="add del">
          <ac:chgData name="Burrus, Tanisha" userId="S::burrus_tanisha@sac.edu::60f37e4f-2026-4d96-9c44-6ec3473ff2df" providerId="AD" clId="Web-{FEC8CB78-EE5B-3298-47DA-8F5E150B0379}" dt="2024-01-17T20:21:31.077" v="7"/>
          <ac:graphicFrameMkLst>
            <pc:docMk/>
            <pc:sldMk cId="4260579980" sldId="257"/>
            <ac:graphicFrameMk id="155" creationId="{99CE7376-4C29-A99F-A48B-43836678308F}"/>
          </ac:graphicFrameMkLst>
        </pc:graphicFrameChg>
        <pc:graphicFrameChg chg="add del mod">
          <ac:chgData name="Burrus, Tanisha" userId="S::burrus_tanisha@sac.edu::60f37e4f-2026-4d96-9c44-6ec3473ff2df" providerId="AD" clId="Web-{FEC8CB78-EE5B-3298-47DA-8F5E150B0379}" dt="2024-01-17T20:26:16.208" v="60"/>
          <ac:graphicFrameMkLst>
            <pc:docMk/>
            <pc:sldMk cId="4260579980" sldId="257"/>
            <ac:graphicFrameMk id="846" creationId="{14769E07-07FB-9B43-641F-942EB2466F09}"/>
          </ac:graphicFrameMkLst>
        </pc:graphicFrameChg>
      </pc:sldChg>
    </pc:docChg>
  </pc:docChgLst>
  <pc:docChgLst>
    <pc:chgData name="Burrus, Tanisha" userId="S::burrus_tanisha@sac.edu::60f37e4f-2026-4d96-9c44-6ec3473ff2df" providerId="AD" clId="Web-{792BEDE4-D3A9-9605-0361-BB8EC66F91FD}"/>
    <pc:docChg chg="addSld delSld modSld">
      <pc:chgData name="Burrus, Tanisha" userId="S::burrus_tanisha@sac.edu::60f37e4f-2026-4d96-9c44-6ec3473ff2df" providerId="AD" clId="Web-{792BEDE4-D3A9-9605-0361-BB8EC66F91FD}" dt="2024-02-03T03:17:17.696" v="203"/>
      <pc:docMkLst>
        <pc:docMk/>
      </pc:docMkLst>
      <pc:sldChg chg="modNotes">
        <pc:chgData name="Burrus, Tanisha" userId="S::burrus_tanisha@sac.edu::60f37e4f-2026-4d96-9c44-6ec3473ff2df" providerId="AD" clId="Web-{792BEDE4-D3A9-9605-0361-BB8EC66F91FD}" dt="2024-02-03T03:15:43.960" v="193"/>
        <pc:sldMkLst>
          <pc:docMk/>
          <pc:sldMk cId="109857222" sldId="256"/>
        </pc:sldMkLst>
      </pc:sldChg>
      <pc:sldChg chg="modSp">
        <pc:chgData name="Burrus, Tanisha" userId="S::burrus_tanisha@sac.edu::60f37e4f-2026-4d96-9c44-6ec3473ff2df" providerId="AD" clId="Web-{792BEDE4-D3A9-9605-0361-BB8EC66F91FD}" dt="2024-02-03T03:05:24.149" v="89" actId="20577"/>
        <pc:sldMkLst>
          <pc:docMk/>
          <pc:sldMk cId="2002556633" sldId="271"/>
        </pc:sldMkLst>
        <pc:spChg chg="mod">
          <ac:chgData name="Burrus, Tanisha" userId="S::burrus_tanisha@sac.edu::60f37e4f-2026-4d96-9c44-6ec3473ff2df" providerId="AD" clId="Web-{792BEDE4-D3A9-9605-0361-BB8EC66F91FD}" dt="2024-02-03T03:05:17.649" v="88" actId="20577"/>
          <ac:spMkLst>
            <pc:docMk/>
            <pc:sldMk cId="2002556633" sldId="271"/>
            <ac:spMk id="3" creationId="{EE13DF32-3E9C-0B6C-BC0D-F8320AC63A32}"/>
          </ac:spMkLst>
        </pc:spChg>
        <pc:spChg chg="mod">
          <ac:chgData name="Burrus, Tanisha" userId="S::burrus_tanisha@sac.edu::60f37e4f-2026-4d96-9c44-6ec3473ff2df" providerId="AD" clId="Web-{792BEDE4-D3A9-9605-0361-BB8EC66F91FD}" dt="2024-02-03T03:05:24.149" v="89" actId="20577"/>
          <ac:spMkLst>
            <pc:docMk/>
            <pc:sldMk cId="2002556633" sldId="271"/>
            <ac:spMk id="25" creationId="{EC7A133B-EC59-417A-E150-693807BCF428}"/>
          </ac:spMkLst>
        </pc:spChg>
      </pc:sldChg>
      <pc:sldChg chg="modSp">
        <pc:chgData name="Burrus, Tanisha" userId="S::burrus_tanisha@sac.edu::60f37e4f-2026-4d96-9c44-6ec3473ff2df" providerId="AD" clId="Web-{792BEDE4-D3A9-9605-0361-BB8EC66F91FD}" dt="2024-02-03T03:14:38.568" v="192" actId="14100"/>
        <pc:sldMkLst>
          <pc:docMk/>
          <pc:sldMk cId="148543206" sldId="272"/>
        </pc:sldMkLst>
        <pc:picChg chg="mod">
          <ac:chgData name="Burrus, Tanisha" userId="S::burrus_tanisha@sac.edu::60f37e4f-2026-4d96-9c44-6ec3473ff2df" providerId="AD" clId="Web-{792BEDE4-D3A9-9605-0361-BB8EC66F91FD}" dt="2024-02-03T03:14:38.568" v="192" actId="14100"/>
          <ac:picMkLst>
            <pc:docMk/>
            <pc:sldMk cId="148543206" sldId="272"/>
            <ac:picMk id="3" creationId="{FE7E685B-B1CC-5DD6-878C-73739A130180}"/>
          </ac:picMkLst>
        </pc:picChg>
      </pc:sldChg>
      <pc:sldChg chg="modSp">
        <pc:chgData name="Burrus, Tanisha" userId="S::burrus_tanisha@sac.edu::60f37e4f-2026-4d96-9c44-6ec3473ff2df" providerId="AD" clId="Web-{792BEDE4-D3A9-9605-0361-BB8EC66F91FD}" dt="2024-02-03T03:06:06.697" v="95" actId="20577"/>
        <pc:sldMkLst>
          <pc:docMk/>
          <pc:sldMk cId="3455476610" sldId="274"/>
        </pc:sldMkLst>
        <pc:spChg chg="mod">
          <ac:chgData name="Burrus, Tanisha" userId="S::burrus_tanisha@sac.edu::60f37e4f-2026-4d96-9c44-6ec3473ff2df" providerId="AD" clId="Web-{792BEDE4-D3A9-9605-0361-BB8EC66F91FD}" dt="2024-02-03T03:06:06.697" v="95" actId="20577"/>
          <ac:spMkLst>
            <pc:docMk/>
            <pc:sldMk cId="3455476610" sldId="274"/>
            <ac:spMk id="5" creationId="{81BCBD99-48AB-1222-5FCA-E228B2AB2E8C}"/>
          </ac:spMkLst>
        </pc:spChg>
      </pc:sldChg>
      <pc:sldChg chg="addSp delSp modSp modNotes">
        <pc:chgData name="Burrus, Tanisha" userId="S::burrus_tanisha@sac.edu::60f37e4f-2026-4d96-9c44-6ec3473ff2df" providerId="AD" clId="Web-{792BEDE4-D3A9-9605-0361-BB8EC66F91FD}" dt="2024-02-03T03:17:17.696" v="203"/>
        <pc:sldMkLst>
          <pc:docMk/>
          <pc:sldMk cId="1547568855" sldId="277"/>
        </pc:sldMkLst>
        <pc:spChg chg="add del mod">
          <ac:chgData name="Burrus, Tanisha" userId="S::burrus_tanisha@sac.edu::60f37e4f-2026-4d96-9c44-6ec3473ff2df" providerId="AD" clId="Web-{792BEDE4-D3A9-9605-0361-BB8EC66F91FD}" dt="2024-02-03T02:55:38.651" v="3"/>
          <ac:spMkLst>
            <pc:docMk/>
            <pc:sldMk cId="1547568855" sldId="277"/>
            <ac:spMk id="7" creationId="{87EB0EED-ED7A-8EB3-0E50-C8BA44DD4844}"/>
          </ac:spMkLst>
        </pc:spChg>
        <pc:picChg chg="del">
          <ac:chgData name="Burrus, Tanisha" userId="S::burrus_tanisha@sac.edu::60f37e4f-2026-4d96-9c44-6ec3473ff2df" providerId="AD" clId="Web-{792BEDE4-D3A9-9605-0361-BB8EC66F91FD}" dt="2024-02-03T02:55:31.760" v="0"/>
          <ac:picMkLst>
            <pc:docMk/>
            <pc:sldMk cId="1547568855" sldId="277"/>
            <ac:picMk id="3" creationId="{08F516C1-0465-AA84-E1D4-4BF5DE1C1373}"/>
          </ac:picMkLst>
        </pc:picChg>
        <pc:picChg chg="del">
          <ac:chgData name="Burrus, Tanisha" userId="S::burrus_tanisha@sac.edu::60f37e4f-2026-4d96-9c44-6ec3473ff2df" providerId="AD" clId="Web-{792BEDE4-D3A9-9605-0361-BB8EC66F91FD}" dt="2024-02-03T02:55:33.291" v="2"/>
          <ac:picMkLst>
            <pc:docMk/>
            <pc:sldMk cId="1547568855" sldId="277"/>
            <ac:picMk id="4" creationId="{330F14B3-0E0C-960A-4054-8805DCD3EE5B}"/>
          </ac:picMkLst>
        </pc:picChg>
        <pc:picChg chg="del">
          <ac:chgData name="Burrus, Tanisha" userId="S::burrus_tanisha@sac.edu::60f37e4f-2026-4d96-9c44-6ec3473ff2df" providerId="AD" clId="Web-{792BEDE4-D3A9-9605-0361-BB8EC66F91FD}" dt="2024-02-03T02:55:32.557" v="1"/>
          <ac:picMkLst>
            <pc:docMk/>
            <pc:sldMk cId="1547568855" sldId="277"/>
            <ac:picMk id="5" creationId="{64C43A70-053E-F985-EBAC-0FEC32AE00FA}"/>
          </ac:picMkLst>
        </pc:picChg>
        <pc:picChg chg="add mod ord">
          <ac:chgData name="Burrus, Tanisha" userId="S::burrus_tanisha@sac.edu::60f37e4f-2026-4d96-9c44-6ec3473ff2df" providerId="AD" clId="Web-{792BEDE4-D3A9-9605-0361-BB8EC66F91FD}" dt="2024-02-03T02:58:55.594" v="31" actId="1076"/>
          <ac:picMkLst>
            <pc:docMk/>
            <pc:sldMk cId="1547568855" sldId="277"/>
            <ac:picMk id="9" creationId="{B83BF6E8-574B-A700-E49E-909ACB589D6E}"/>
          </ac:picMkLst>
        </pc:picChg>
        <pc:picChg chg="add mod">
          <ac:chgData name="Burrus, Tanisha" userId="S::burrus_tanisha@sac.edu::60f37e4f-2026-4d96-9c44-6ec3473ff2df" providerId="AD" clId="Web-{792BEDE4-D3A9-9605-0361-BB8EC66F91FD}" dt="2024-02-03T02:59:01.844" v="33" actId="14100"/>
          <ac:picMkLst>
            <pc:docMk/>
            <pc:sldMk cId="1547568855" sldId="277"/>
            <ac:picMk id="11" creationId="{B5C65E9F-73DA-86E7-C661-2E211EDA6181}"/>
          </ac:picMkLst>
        </pc:picChg>
        <pc:picChg chg="add mod">
          <ac:chgData name="Burrus, Tanisha" userId="S::burrus_tanisha@sac.edu::60f37e4f-2026-4d96-9c44-6ec3473ff2df" providerId="AD" clId="Web-{792BEDE4-D3A9-9605-0361-BB8EC66F91FD}" dt="2024-02-03T02:58:53.937" v="30" actId="1076"/>
          <ac:picMkLst>
            <pc:docMk/>
            <pc:sldMk cId="1547568855" sldId="277"/>
            <ac:picMk id="13" creationId="{BBC1D125-5C73-E41C-D58F-082545049831}"/>
          </ac:picMkLst>
        </pc:picChg>
      </pc:sldChg>
      <pc:sldChg chg="addSp delSp modSp del">
        <pc:chgData name="Burrus, Tanisha" userId="S::burrus_tanisha@sac.edu::60f37e4f-2026-4d96-9c44-6ec3473ff2df" providerId="AD" clId="Web-{792BEDE4-D3A9-9605-0361-BB8EC66F91FD}" dt="2024-02-03T03:12:06.393" v="156"/>
        <pc:sldMkLst>
          <pc:docMk/>
          <pc:sldMk cId="210788438" sldId="282"/>
        </pc:sldMkLst>
        <pc:spChg chg="mod">
          <ac:chgData name="Burrus, Tanisha" userId="S::burrus_tanisha@sac.edu::60f37e4f-2026-4d96-9c44-6ec3473ff2df" providerId="AD" clId="Web-{792BEDE4-D3A9-9605-0361-BB8EC66F91FD}" dt="2024-02-03T03:01:54.363" v="43"/>
          <ac:spMkLst>
            <pc:docMk/>
            <pc:sldMk cId="210788438" sldId="282"/>
            <ac:spMk id="2" creationId="{73E64290-3752-DA18-92CA-9898CA1B7B6B}"/>
          </ac:spMkLst>
        </pc:spChg>
        <pc:spChg chg="mod">
          <ac:chgData name="Burrus, Tanisha" userId="S::burrus_tanisha@sac.edu::60f37e4f-2026-4d96-9c44-6ec3473ff2df" providerId="AD" clId="Web-{792BEDE4-D3A9-9605-0361-BB8EC66F91FD}" dt="2024-02-03T03:04:45.367" v="87" actId="20577"/>
          <ac:spMkLst>
            <pc:docMk/>
            <pc:sldMk cId="210788438" sldId="282"/>
            <ac:spMk id="5" creationId="{5F253526-FB1D-28A0-148C-6884222D4ECE}"/>
          </ac:spMkLst>
        </pc:spChg>
        <pc:spChg chg="add del">
          <ac:chgData name="Burrus, Tanisha" userId="S::burrus_tanisha@sac.edu::60f37e4f-2026-4d96-9c44-6ec3473ff2df" providerId="AD" clId="Web-{792BEDE4-D3A9-9605-0361-BB8EC66F91FD}" dt="2024-02-03T03:01:54.363" v="43"/>
          <ac:spMkLst>
            <pc:docMk/>
            <pc:sldMk cId="210788438" sldId="282"/>
            <ac:spMk id="10" creationId="{41B444FD-4EA0-F7F8-36E4-DEC853AD2242}"/>
          </ac:spMkLst>
        </pc:spChg>
        <pc:spChg chg="add del">
          <ac:chgData name="Burrus, Tanisha" userId="S::burrus_tanisha@sac.edu::60f37e4f-2026-4d96-9c44-6ec3473ff2df" providerId="AD" clId="Web-{792BEDE4-D3A9-9605-0361-BB8EC66F91FD}" dt="2024-02-03T03:01:54.363" v="43"/>
          <ac:spMkLst>
            <pc:docMk/>
            <pc:sldMk cId="210788438" sldId="282"/>
            <ac:spMk id="12" creationId="{8F59391A-3E49-E0D8-BEF9-9CD60FADD40B}"/>
          </ac:spMkLst>
        </pc:spChg>
        <pc:spChg chg="add del">
          <ac:chgData name="Burrus, Tanisha" userId="S::burrus_tanisha@sac.edu::60f37e4f-2026-4d96-9c44-6ec3473ff2df" providerId="AD" clId="Web-{792BEDE4-D3A9-9605-0361-BB8EC66F91FD}" dt="2024-02-03T03:01:54.363" v="43"/>
          <ac:spMkLst>
            <pc:docMk/>
            <pc:sldMk cId="210788438" sldId="282"/>
            <ac:spMk id="14" creationId="{A1203A3A-FCBB-0287-569A-E16BE6B87AF7}"/>
          </ac:spMkLst>
        </pc:spChg>
        <pc:spChg chg="add del">
          <ac:chgData name="Burrus, Tanisha" userId="S::burrus_tanisha@sac.edu::60f37e4f-2026-4d96-9c44-6ec3473ff2df" providerId="AD" clId="Web-{792BEDE4-D3A9-9605-0361-BB8EC66F91FD}" dt="2024-02-03T03:01:54.363" v="43"/>
          <ac:spMkLst>
            <pc:docMk/>
            <pc:sldMk cId="210788438" sldId="282"/>
            <ac:spMk id="16" creationId="{93501369-660B-AAF3-D73D-9D71C93F93C3}"/>
          </ac:spMkLst>
        </pc:spChg>
        <pc:spChg chg="add del">
          <ac:chgData name="Burrus, Tanisha" userId="S::burrus_tanisha@sac.edu::60f37e4f-2026-4d96-9c44-6ec3473ff2df" providerId="AD" clId="Web-{792BEDE4-D3A9-9605-0361-BB8EC66F91FD}" dt="2024-02-03T03:01:54.363" v="43"/>
          <ac:spMkLst>
            <pc:docMk/>
            <pc:sldMk cId="210788438" sldId="282"/>
            <ac:spMk id="18" creationId="{8248AB79-FC9D-8A3C-C370-A3A340D031A8}"/>
          </ac:spMkLst>
        </pc:spChg>
        <pc:spChg chg="add del">
          <ac:chgData name="Burrus, Tanisha" userId="S::burrus_tanisha@sac.edu::60f37e4f-2026-4d96-9c44-6ec3473ff2df" providerId="AD" clId="Web-{792BEDE4-D3A9-9605-0361-BB8EC66F91FD}" dt="2024-02-03T03:01:54.363" v="43"/>
          <ac:spMkLst>
            <pc:docMk/>
            <pc:sldMk cId="210788438" sldId="282"/>
            <ac:spMk id="20" creationId="{523A2305-E291-2252-27F5-59F4BEBD50CB}"/>
          </ac:spMkLst>
        </pc:spChg>
        <pc:spChg chg="add del">
          <ac:chgData name="Burrus, Tanisha" userId="S::burrus_tanisha@sac.edu::60f37e4f-2026-4d96-9c44-6ec3473ff2df" providerId="AD" clId="Web-{792BEDE4-D3A9-9605-0361-BB8EC66F91FD}" dt="2024-02-03T03:01:54.363" v="43"/>
          <ac:spMkLst>
            <pc:docMk/>
            <pc:sldMk cId="210788438" sldId="282"/>
            <ac:spMk id="22" creationId="{E75F1944-93D3-8027-0987-95223FB94B10}"/>
          </ac:spMkLst>
        </pc:spChg>
        <pc:spChg chg="add del">
          <ac:chgData name="Burrus, Tanisha" userId="S::burrus_tanisha@sac.edu::60f37e4f-2026-4d96-9c44-6ec3473ff2df" providerId="AD" clId="Web-{792BEDE4-D3A9-9605-0361-BB8EC66F91FD}" dt="2024-02-03T03:01:54.363" v="43"/>
          <ac:spMkLst>
            <pc:docMk/>
            <pc:sldMk cId="210788438" sldId="282"/>
            <ac:spMk id="29" creationId="{245A9F99-D9B1-4094-A2E2-B90AC1DB7B9C}"/>
          </ac:spMkLst>
        </pc:spChg>
        <pc:spChg chg="add del">
          <ac:chgData name="Burrus, Tanisha" userId="S::burrus_tanisha@sac.edu::60f37e4f-2026-4d96-9c44-6ec3473ff2df" providerId="AD" clId="Web-{792BEDE4-D3A9-9605-0361-BB8EC66F91FD}" dt="2024-02-03T03:01:54.363" v="43"/>
          <ac:spMkLst>
            <pc:docMk/>
            <pc:sldMk cId="210788438" sldId="282"/>
            <ac:spMk id="31" creationId="{B7FAF607-473A-4A43-A23D-BBFF5C4117BB}"/>
          </ac:spMkLst>
        </pc:spChg>
        <pc:grpChg chg="add del">
          <ac:chgData name="Burrus, Tanisha" userId="S::burrus_tanisha@sac.edu::60f37e4f-2026-4d96-9c44-6ec3473ff2df" providerId="AD" clId="Web-{792BEDE4-D3A9-9605-0361-BB8EC66F91FD}" dt="2024-02-03T03:01:54.363" v="43"/>
          <ac:grpSpMkLst>
            <pc:docMk/>
            <pc:sldMk cId="210788438" sldId="282"/>
            <ac:grpSpMk id="33" creationId="{C5F6476F-D303-44D3-B30F-1BA348F0F64A}"/>
          </ac:grpSpMkLst>
        </pc:grpChg>
        <pc:picChg chg="add del">
          <ac:chgData name="Burrus, Tanisha" userId="S::burrus_tanisha@sac.edu::60f37e4f-2026-4d96-9c44-6ec3473ff2df" providerId="AD" clId="Web-{792BEDE4-D3A9-9605-0361-BB8EC66F91FD}" dt="2024-02-03T03:01:54.363" v="43"/>
          <ac:picMkLst>
            <pc:docMk/>
            <pc:sldMk cId="210788438" sldId="282"/>
            <ac:picMk id="26" creationId="{11BA28B3-9630-2C31-A202-EEF94E37429C}"/>
          </ac:picMkLst>
        </pc:picChg>
      </pc:sldChg>
      <pc:sldChg chg="modNotes">
        <pc:chgData name="Burrus, Tanisha" userId="S::burrus_tanisha@sac.edu::60f37e4f-2026-4d96-9c44-6ec3473ff2df" providerId="AD" clId="Web-{792BEDE4-D3A9-9605-0361-BB8EC66F91FD}" dt="2024-02-03T03:16:44.227" v="197"/>
        <pc:sldMkLst>
          <pc:docMk/>
          <pc:sldMk cId="577776813" sldId="283"/>
        </pc:sldMkLst>
      </pc:sldChg>
      <pc:sldChg chg="addSp delSp modSp add replId">
        <pc:chgData name="Burrus, Tanisha" userId="S::burrus_tanisha@sac.edu::60f37e4f-2026-4d96-9c44-6ec3473ff2df" providerId="AD" clId="Web-{792BEDE4-D3A9-9605-0361-BB8EC66F91FD}" dt="2024-02-03T03:14:25.896" v="191" actId="20577"/>
        <pc:sldMkLst>
          <pc:docMk/>
          <pc:sldMk cId="3356149164" sldId="285"/>
        </pc:sldMkLst>
        <pc:spChg chg="mod">
          <ac:chgData name="Burrus, Tanisha" userId="S::burrus_tanisha@sac.edu::60f37e4f-2026-4d96-9c44-6ec3473ff2df" providerId="AD" clId="Web-{792BEDE4-D3A9-9605-0361-BB8EC66F91FD}" dt="2024-02-03T03:13:26.738" v="175" actId="20577"/>
          <ac:spMkLst>
            <pc:docMk/>
            <pc:sldMk cId="3356149164" sldId="285"/>
            <ac:spMk id="2" creationId="{73E64290-3752-DA18-92CA-9898CA1B7B6B}"/>
          </ac:spMkLst>
        </pc:spChg>
        <pc:spChg chg="add mod">
          <ac:chgData name="Burrus, Tanisha" userId="S::burrus_tanisha@sac.edu::60f37e4f-2026-4d96-9c44-6ec3473ff2df" providerId="AD" clId="Web-{792BEDE4-D3A9-9605-0361-BB8EC66F91FD}" dt="2024-02-03T03:11:03.454" v="151" actId="14100"/>
          <ac:spMkLst>
            <pc:docMk/>
            <pc:sldMk cId="3356149164" sldId="285"/>
            <ac:spMk id="3" creationId="{A68C8172-1172-20A0-F487-CB719E666022}"/>
          </ac:spMkLst>
        </pc:spChg>
        <pc:spChg chg="add del mod">
          <ac:chgData name="Burrus, Tanisha" userId="S::burrus_tanisha@sac.edu::60f37e4f-2026-4d96-9c44-6ec3473ff2df" providerId="AD" clId="Web-{792BEDE4-D3A9-9605-0361-BB8EC66F91FD}" dt="2024-02-03T03:14:25.896" v="191" actId="20577"/>
          <ac:spMkLst>
            <pc:docMk/>
            <pc:sldMk cId="3356149164" sldId="285"/>
            <ac:spMk id="4" creationId="{D684541A-5BC5-9794-2413-DEA1F2BF084C}"/>
          </ac:spMkLst>
        </pc:spChg>
        <pc:spChg chg="mod">
          <ac:chgData name="Burrus, Tanisha" userId="S::burrus_tanisha@sac.edu::60f37e4f-2026-4d96-9c44-6ec3473ff2df" providerId="AD" clId="Web-{792BEDE4-D3A9-9605-0361-BB8EC66F91FD}" dt="2024-02-03T03:11:51.314" v="155" actId="20577"/>
          <ac:spMkLst>
            <pc:docMk/>
            <pc:sldMk cId="3356149164" sldId="285"/>
            <ac:spMk id="5" creationId="{5F253526-FB1D-28A0-148C-6884222D4ECE}"/>
          </ac:spMkLst>
        </pc:spChg>
      </pc:sldChg>
    </pc:docChg>
  </pc:docChgLst>
  <pc:docChgLst>
    <pc:chgData name="Burrus, Tanisha" userId="S::burrus_tanisha@sac.edu::60f37e4f-2026-4d96-9c44-6ec3473ff2df" providerId="AD" clId="Web-{7A9495FE-E10B-4C6E-EDA0-3F8622E0316A}"/>
    <pc:docChg chg="modSld">
      <pc:chgData name="Burrus, Tanisha" userId="S::burrus_tanisha@sac.edu::60f37e4f-2026-4d96-9c44-6ec3473ff2df" providerId="AD" clId="Web-{7A9495FE-E10B-4C6E-EDA0-3F8622E0316A}" dt="2024-01-24T18:49:10.530" v="6" actId="1076"/>
      <pc:docMkLst>
        <pc:docMk/>
      </pc:docMkLst>
      <pc:sldChg chg="modSp">
        <pc:chgData name="Burrus, Tanisha" userId="S::burrus_tanisha@sac.edu::60f37e4f-2026-4d96-9c44-6ec3473ff2df" providerId="AD" clId="Web-{7A9495FE-E10B-4C6E-EDA0-3F8622E0316A}" dt="2024-01-24T18:49:10.530" v="6" actId="1076"/>
        <pc:sldMkLst>
          <pc:docMk/>
          <pc:sldMk cId="148543206" sldId="272"/>
        </pc:sldMkLst>
        <pc:spChg chg="mod">
          <ac:chgData name="Burrus, Tanisha" userId="S::burrus_tanisha@sac.edu::60f37e4f-2026-4d96-9c44-6ec3473ff2df" providerId="AD" clId="Web-{7A9495FE-E10B-4C6E-EDA0-3F8622E0316A}" dt="2024-01-24T18:49:10.530" v="6" actId="1076"/>
          <ac:spMkLst>
            <pc:docMk/>
            <pc:sldMk cId="148543206" sldId="272"/>
            <ac:spMk id="4" creationId="{969D904E-3310-6CB9-A3A6-99DD3B9CED99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6ABBBE-2F9F-4AD5-B0D5-BF309E1DE1F8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0756E97-B945-4702-BC89-41E223C52407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latin typeface="Calibri Light" panose="020F0302020204030204"/>
            </a:rPr>
            <a:t>Guided Pathways Steering Committee: 1st Wednesday of every month/ 9 am-11 am</a:t>
          </a:r>
          <a:endParaRPr lang="en-US" b="1"/>
        </a:p>
      </dgm:t>
    </dgm:pt>
    <dgm:pt modelId="{48200382-8507-43B8-8425-34DE790FE7BD}" type="parTrans" cxnId="{FFA8B836-ED17-45A2-BCF6-771578ACD597}">
      <dgm:prSet/>
      <dgm:spPr/>
      <dgm:t>
        <a:bodyPr/>
        <a:lstStyle/>
        <a:p>
          <a:endParaRPr lang="en-US"/>
        </a:p>
      </dgm:t>
    </dgm:pt>
    <dgm:pt modelId="{A6C3DC76-3B84-45F9-A7EF-6B141CCC85A3}" type="sibTrans" cxnId="{FFA8B836-ED17-45A2-BCF6-771578ACD59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2AF8A94-F998-4C46-8D1B-85CFCDAB12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Charge:</a:t>
          </a:r>
          <a:r>
            <a:rPr lang="en-US"/>
            <a:t>  Implement the Guided Pathways 2022-2026 Work Plan </a:t>
          </a:r>
          <a:br>
            <a:rPr lang="en-US"/>
          </a:br>
          <a:r>
            <a:rPr lang="en-US" i="1"/>
            <a:t>* Reporting Committee to College Council </a:t>
          </a:r>
          <a:br>
            <a:rPr lang="en-US" i="1"/>
          </a:br>
          <a:endParaRPr lang="en-US"/>
        </a:p>
      </dgm:t>
    </dgm:pt>
    <dgm:pt modelId="{638A5662-5C84-4BCC-90DA-ABFEF4B31ECE}" type="parTrans" cxnId="{96CA1EF9-CC6E-40A6-8E85-3ACD3EA51B61}">
      <dgm:prSet/>
      <dgm:spPr/>
      <dgm:t>
        <a:bodyPr/>
        <a:lstStyle/>
        <a:p>
          <a:endParaRPr lang="en-US"/>
        </a:p>
      </dgm:t>
    </dgm:pt>
    <dgm:pt modelId="{87DF1377-BDFF-4E59-B552-73DE6203159B}" type="sibTrans" cxnId="{96CA1EF9-CC6E-40A6-8E85-3ACD3EA51B6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F388836-DE9D-4503-9C02-34191DAA760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Membership:</a:t>
          </a:r>
          <a:r>
            <a:rPr lang="en-US"/>
            <a:t> Students, Faculty, Classified Professionals, Directors &amp; Administration </a:t>
          </a:r>
          <a:br>
            <a:rPr lang="en-US"/>
          </a:br>
          <a:endParaRPr lang="en-US"/>
        </a:p>
      </dgm:t>
    </dgm:pt>
    <dgm:pt modelId="{57A5C4AA-9648-4717-82F2-E9692C862704}" type="parTrans" cxnId="{56F67853-0CAF-4790-9C17-B3186595D3E2}">
      <dgm:prSet/>
      <dgm:spPr/>
      <dgm:t>
        <a:bodyPr/>
        <a:lstStyle/>
        <a:p>
          <a:endParaRPr lang="en-US"/>
        </a:p>
      </dgm:t>
    </dgm:pt>
    <dgm:pt modelId="{CC25CA62-0199-477F-85FD-82EF5B25C694}" type="sibTrans" cxnId="{56F67853-0CAF-4790-9C17-B3186595D3E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3E36E83-F97F-406E-899B-0E671547740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Committee Co-Chairs:</a:t>
          </a:r>
          <a:r>
            <a:rPr lang="en-US"/>
            <a:t> Director of Student Success and Faculty (Academic Senate, Chair) </a:t>
          </a:r>
          <a:br>
            <a:rPr lang="en-US"/>
          </a:br>
          <a:br>
            <a:rPr lang="en-US"/>
          </a:br>
          <a:endParaRPr lang="en-US"/>
        </a:p>
      </dgm:t>
    </dgm:pt>
    <dgm:pt modelId="{14ED1DED-3DE7-4C01-9A33-D9F0C5FD9C79}" type="parTrans" cxnId="{2A80F6CD-1BDB-4158-BCB8-D217D5D1BF91}">
      <dgm:prSet/>
      <dgm:spPr/>
      <dgm:t>
        <a:bodyPr/>
        <a:lstStyle/>
        <a:p>
          <a:endParaRPr lang="en-US"/>
        </a:p>
      </dgm:t>
    </dgm:pt>
    <dgm:pt modelId="{1EC3B908-12A8-493B-8E26-723E5D6272D2}" type="sibTrans" cxnId="{2A80F6CD-1BDB-4158-BCB8-D217D5D1BF91}">
      <dgm:prSet/>
      <dgm:spPr/>
      <dgm:t>
        <a:bodyPr/>
        <a:lstStyle/>
        <a:p>
          <a:endParaRPr lang="en-US"/>
        </a:p>
      </dgm:t>
    </dgm:pt>
    <dgm:pt modelId="{40F0A5CD-C113-47E9-B9FD-EC8B3F8E60DC}" type="pres">
      <dgm:prSet presAssocID="{896ABBBE-2F9F-4AD5-B0D5-BF309E1DE1F8}" presName="root" presStyleCnt="0">
        <dgm:presLayoutVars>
          <dgm:dir/>
          <dgm:resizeHandles val="exact"/>
        </dgm:presLayoutVars>
      </dgm:prSet>
      <dgm:spPr/>
    </dgm:pt>
    <dgm:pt modelId="{531C10A8-8943-4650-BC72-CB16BDB3A047}" type="pres">
      <dgm:prSet presAssocID="{896ABBBE-2F9F-4AD5-B0D5-BF309E1DE1F8}" presName="container" presStyleCnt="0">
        <dgm:presLayoutVars>
          <dgm:dir/>
          <dgm:resizeHandles val="exact"/>
        </dgm:presLayoutVars>
      </dgm:prSet>
      <dgm:spPr/>
    </dgm:pt>
    <dgm:pt modelId="{29F7735C-1626-4862-9461-BF7DF3EDDE64}" type="pres">
      <dgm:prSet presAssocID="{D0756E97-B945-4702-BC89-41E223C52407}" presName="compNode" presStyleCnt="0"/>
      <dgm:spPr/>
    </dgm:pt>
    <dgm:pt modelId="{10DD60BB-5DAC-4E8D-9E09-EB43785A8FD1}" type="pres">
      <dgm:prSet presAssocID="{D0756E97-B945-4702-BC89-41E223C52407}" presName="iconBgRect" presStyleLbl="bgShp" presStyleIdx="0" presStyleCnt="4"/>
      <dgm:spPr/>
    </dgm:pt>
    <dgm:pt modelId="{6131A2D6-9608-4B96-BB0E-7D335F38835B}" type="pres">
      <dgm:prSet presAssocID="{D0756E97-B945-4702-BC89-41E223C5240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4AAC6DFD-8A3B-4E18-8191-74E11EAA8250}" type="pres">
      <dgm:prSet presAssocID="{D0756E97-B945-4702-BC89-41E223C52407}" presName="spaceRect" presStyleCnt="0"/>
      <dgm:spPr/>
    </dgm:pt>
    <dgm:pt modelId="{59E6F460-5711-4EEE-8C4A-45F1E7466959}" type="pres">
      <dgm:prSet presAssocID="{D0756E97-B945-4702-BC89-41E223C52407}" presName="textRect" presStyleLbl="revTx" presStyleIdx="0" presStyleCnt="4">
        <dgm:presLayoutVars>
          <dgm:chMax val="1"/>
          <dgm:chPref val="1"/>
        </dgm:presLayoutVars>
      </dgm:prSet>
      <dgm:spPr/>
    </dgm:pt>
    <dgm:pt modelId="{CCA07F60-3035-4148-86DD-C536C0F19E9D}" type="pres">
      <dgm:prSet presAssocID="{A6C3DC76-3B84-45F9-A7EF-6B141CCC85A3}" presName="sibTrans" presStyleLbl="sibTrans2D1" presStyleIdx="0" presStyleCnt="0"/>
      <dgm:spPr/>
    </dgm:pt>
    <dgm:pt modelId="{4F9446CC-B9B3-4BFF-8736-380F2E6A28E9}" type="pres">
      <dgm:prSet presAssocID="{72AF8A94-F998-4C46-8D1B-85CFCDAB1257}" presName="compNode" presStyleCnt="0"/>
      <dgm:spPr/>
    </dgm:pt>
    <dgm:pt modelId="{6947C295-CD8F-4702-B104-6434AF75279E}" type="pres">
      <dgm:prSet presAssocID="{72AF8A94-F998-4C46-8D1B-85CFCDAB1257}" presName="iconBgRect" presStyleLbl="bgShp" presStyleIdx="1" presStyleCnt="4"/>
      <dgm:spPr/>
    </dgm:pt>
    <dgm:pt modelId="{823F815D-CA3F-4A2F-A324-7024437FD000}" type="pres">
      <dgm:prSet presAssocID="{72AF8A94-F998-4C46-8D1B-85CFCDAB125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ectric Car"/>
        </a:ext>
      </dgm:extLst>
    </dgm:pt>
    <dgm:pt modelId="{2DD36641-7118-4FAB-AFEA-19D4BB15EA85}" type="pres">
      <dgm:prSet presAssocID="{72AF8A94-F998-4C46-8D1B-85CFCDAB1257}" presName="spaceRect" presStyleCnt="0"/>
      <dgm:spPr/>
    </dgm:pt>
    <dgm:pt modelId="{5CA72DB9-939B-42D9-A9AE-158BA63F96B4}" type="pres">
      <dgm:prSet presAssocID="{72AF8A94-F998-4C46-8D1B-85CFCDAB1257}" presName="textRect" presStyleLbl="revTx" presStyleIdx="1" presStyleCnt="4">
        <dgm:presLayoutVars>
          <dgm:chMax val="1"/>
          <dgm:chPref val="1"/>
        </dgm:presLayoutVars>
      </dgm:prSet>
      <dgm:spPr/>
    </dgm:pt>
    <dgm:pt modelId="{35E07430-D34D-4805-A63E-3C9205616E88}" type="pres">
      <dgm:prSet presAssocID="{87DF1377-BDFF-4E59-B552-73DE6203159B}" presName="sibTrans" presStyleLbl="sibTrans2D1" presStyleIdx="0" presStyleCnt="0"/>
      <dgm:spPr/>
    </dgm:pt>
    <dgm:pt modelId="{BD5D1888-7C24-4499-A63A-BBF053A24FB1}" type="pres">
      <dgm:prSet presAssocID="{6F388836-DE9D-4503-9C02-34191DAA7603}" presName="compNode" presStyleCnt="0"/>
      <dgm:spPr/>
    </dgm:pt>
    <dgm:pt modelId="{6E7EA255-1081-4224-927E-0124FB5FD252}" type="pres">
      <dgm:prSet presAssocID="{6F388836-DE9D-4503-9C02-34191DAA7603}" presName="iconBgRect" presStyleLbl="bgShp" presStyleIdx="2" presStyleCnt="4"/>
      <dgm:spPr/>
    </dgm:pt>
    <dgm:pt modelId="{0C5E07AF-7203-43D1-B30A-24AAAE5A8855}" type="pres">
      <dgm:prSet presAssocID="{6F388836-DE9D-4503-9C02-34191DAA760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ers"/>
        </a:ext>
      </dgm:extLst>
    </dgm:pt>
    <dgm:pt modelId="{AF32B016-F7E4-4809-B85D-C5EEB6F5AB79}" type="pres">
      <dgm:prSet presAssocID="{6F388836-DE9D-4503-9C02-34191DAA7603}" presName="spaceRect" presStyleCnt="0"/>
      <dgm:spPr/>
    </dgm:pt>
    <dgm:pt modelId="{CEA82D09-378F-4511-A5D6-54D8C42781A8}" type="pres">
      <dgm:prSet presAssocID="{6F388836-DE9D-4503-9C02-34191DAA7603}" presName="textRect" presStyleLbl="revTx" presStyleIdx="2" presStyleCnt="4">
        <dgm:presLayoutVars>
          <dgm:chMax val="1"/>
          <dgm:chPref val="1"/>
        </dgm:presLayoutVars>
      </dgm:prSet>
      <dgm:spPr/>
    </dgm:pt>
    <dgm:pt modelId="{FB38105D-46F2-412F-8DB7-F03069DFE2D5}" type="pres">
      <dgm:prSet presAssocID="{CC25CA62-0199-477F-85FD-82EF5B25C694}" presName="sibTrans" presStyleLbl="sibTrans2D1" presStyleIdx="0" presStyleCnt="0"/>
      <dgm:spPr/>
    </dgm:pt>
    <dgm:pt modelId="{3E8D9FDD-543A-429C-B4D2-34BFA872552C}" type="pres">
      <dgm:prSet presAssocID="{D3E36E83-F97F-406E-899B-0E6715477402}" presName="compNode" presStyleCnt="0"/>
      <dgm:spPr/>
    </dgm:pt>
    <dgm:pt modelId="{39B38F03-DFE2-45E8-8586-28D0FA0E9D46}" type="pres">
      <dgm:prSet presAssocID="{D3E36E83-F97F-406E-899B-0E6715477402}" presName="iconBgRect" presStyleLbl="bgShp" presStyleIdx="3" presStyleCnt="4"/>
      <dgm:spPr/>
    </dgm:pt>
    <dgm:pt modelId="{8D8753A2-A3A3-4555-A1BC-050676889743}" type="pres">
      <dgm:prSet presAssocID="{D3E36E83-F97F-406E-899B-0E671547740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554F4EBC-A64C-42B5-97F7-99293D080983}" type="pres">
      <dgm:prSet presAssocID="{D3E36E83-F97F-406E-899B-0E6715477402}" presName="spaceRect" presStyleCnt="0"/>
      <dgm:spPr/>
    </dgm:pt>
    <dgm:pt modelId="{5B361656-26C1-4A0D-9B6E-8B9FFD72B948}" type="pres">
      <dgm:prSet presAssocID="{D3E36E83-F97F-406E-899B-0E671547740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6853708-B8EA-494D-93FB-A355CED0E7DC}" type="presOf" srcId="{6F388836-DE9D-4503-9C02-34191DAA7603}" destId="{CEA82D09-378F-4511-A5D6-54D8C42781A8}" srcOrd="0" destOrd="0" presId="urn:microsoft.com/office/officeart/2018/2/layout/IconCircleList"/>
    <dgm:cxn modelId="{FEEF8429-C139-4C37-A1CD-15509627EC1B}" type="presOf" srcId="{CC25CA62-0199-477F-85FD-82EF5B25C694}" destId="{FB38105D-46F2-412F-8DB7-F03069DFE2D5}" srcOrd="0" destOrd="0" presId="urn:microsoft.com/office/officeart/2018/2/layout/IconCircleList"/>
    <dgm:cxn modelId="{92F9992B-9819-4B09-91C6-477403396352}" type="presOf" srcId="{72AF8A94-F998-4C46-8D1B-85CFCDAB1257}" destId="{5CA72DB9-939B-42D9-A9AE-158BA63F96B4}" srcOrd="0" destOrd="0" presId="urn:microsoft.com/office/officeart/2018/2/layout/IconCircleList"/>
    <dgm:cxn modelId="{FFA8B836-ED17-45A2-BCF6-771578ACD597}" srcId="{896ABBBE-2F9F-4AD5-B0D5-BF309E1DE1F8}" destId="{D0756E97-B945-4702-BC89-41E223C52407}" srcOrd="0" destOrd="0" parTransId="{48200382-8507-43B8-8425-34DE790FE7BD}" sibTransId="{A6C3DC76-3B84-45F9-A7EF-6B141CCC85A3}"/>
    <dgm:cxn modelId="{31E6B936-E747-414B-BB10-AC0963B9C468}" type="presOf" srcId="{87DF1377-BDFF-4E59-B552-73DE6203159B}" destId="{35E07430-D34D-4805-A63E-3C9205616E88}" srcOrd="0" destOrd="0" presId="urn:microsoft.com/office/officeart/2018/2/layout/IconCircleList"/>
    <dgm:cxn modelId="{AFCDB044-A3E3-4E6B-A81A-10A2FC79AE3A}" type="presOf" srcId="{D3E36E83-F97F-406E-899B-0E6715477402}" destId="{5B361656-26C1-4A0D-9B6E-8B9FFD72B948}" srcOrd="0" destOrd="0" presId="urn:microsoft.com/office/officeart/2018/2/layout/IconCircleList"/>
    <dgm:cxn modelId="{7564E36B-E49C-4CBB-81AC-3AB7BC0A83AE}" type="presOf" srcId="{896ABBBE-2F9F-4AD5-B0D5-BF309E1DE1F8}" destId="{40F0A5CD-C113-47E9-B9FD-EC8B3F8E60DC}" srcOrd="0" destOrd="0" presId="urn:microsoft.com/office/officeart/2018/2/layout/IconCircleList"/>
    <dgm:cxn modelId="{B32DEF6E-FCFB-4B0C-A5C0-6AECFF18E807}" type="presOf" srcId="{A6C3DC76-3B84-45F9-A7EF-6B141CCC85A3}" destId="{CCA07F60-3035-4148-86DD-C536C0F19E9D}" srcOrd="0" destOrd="0" presId="urn:microsoft.com/office/officeart/2018/2/layout/IconCircleList"/>
    <dgm:cxn modelId="{56F67853-0CAF-4790-9C17-B3186595D3E2}" srcId="{896ABBBE-2F9F-4AD5-B0D5-BF309E1DE1F8}" destId="{6F388836-DE9D-4503-9C02-34191DAA7603}" srcOrd="2" destOrd="0" parTransId="{57A5C4AA-9648-4717-82F2-E9692C862704}" sibTransId="{CC25CA62-0199-477F-85FD-82EF5B25C694}"/>
    <dgm:cxn modelId="{7A91F157-C24F-4A44-A149-E612F2E1194F}" type="presOf" srcId="{D0756E97-B945-4702-BC89-41E223C52407}" destId="{59E6F460-5711-4EEE-8C4A-45F1E7466959}" srcOrd="0" destOrd="0" presId="urn:microsoft.com/office/officeart/2018/2/layout/IconCircleList"/>
    <dgm:cxn modelId="{2A80F6CD-1BDB-4158-BCB8-D217D5D1BF91}" srcId="{896ABBBE-2F9F-4AD5-B0D5-BF309E1DE1F8}" destId="{D3E36E83-F97F-406E-899B-0E6715477402}" srcOrd="3" destOrd="0" parTransId="{14ED1DED-3DE7-4C01-9A33-D9F0C5FD9C79}" sibTransId="{1EC3B908-12A8-493B-8E26-723E5D6272D2}"/>
    <dgm:cxn modelId="{96CA1EF9-CC6E-40A6-8E85-3ACD3EA51B61}" srcId="{896ABBBE-2F9F-4AD5-B0D5-BF309E1DE1F8}" destId="{72AF8A94-F998-4C46-8D1B-85CFCDAB1257}" srcOrd="1" destOrd="0" parTransId="{638A5662-5C84-4BCC-90DA-ABFEF4B31ECE}" sibTransId="{87DF1377-BDFF-4E59-B552-73DE6203159B}"/>
    <dgm:cxn modelId="{FD3C35F9-3362-4CF3-A629-D1FBA9307EA0}" type="presParOf" srcId="{40F0A5CD-C113-47E9-B9FD-EC8B3F8E60DC}" destId="{531C10A8-8943-4650-BC72-CB16BDB3A047}" srcOrd="0" destOrd="0" presId="urn:microsoft.com/office/officeart/2018/2/layout/IconCircleList"/>
    <dgm:cxn modelId="{F74BA6A9-7BA9-4CE7-909E-15C32DE45F52}" type="presParOf" srcId="{531C10A8-8943-4650-BC72-CB16BDB3A047}" destId="{29F7735C-1626-4862-9461-BF7DF3EDDE64}" srcOrd="0" destOrd="0" presId="urn:microsoft.com/office/officeart/2018/2/layout/IconCircleList"/>
    <dgm:cxn modelId="{CE0285E6-4E31-4F56-B7BA-13E856244A8A}" type="presParOf" srcId="{29F7735C-1626-4862-9461-BF7DF3EDDE64}" destId="{10DD60BB-5DAC-4E8D-9E09-EB43785A8FD1}" srcOrd="0" destOrd="0" presId="urn:microsoft.com/office/officeart/2018/2/layout/IconCircleList"/>
    <dgm:cxn modelId="{6C7AFD66-0177-4DAD-AAF1-213D54C8D934}" type="presParOf" srcId="{29F7735C-1626-4862-9461-BF7DF3EDDE64}" destId="{6131A2D6-9608-4B96-BB0E-7D335F38835B}" srcOrd="1" destOrd="0" presId="urn:microsoft.com/office/officeart/2018/2/layout/IconCircleList"/>
    <dgm:cxn modelId="{853D3D92-BE76-40FE-BCBB-5F7DB2DAE4B2}" type="presParOf" srcId="{29F7735C-1626-4862-9461-BF7DF3EDDE64}" destId="{4AAC6DFD-8A3B-4E18-8191-74E11EAA8250}" srcOrd="2" destOrd="0" presId="urn:microsoft.com/office/officeart/2018/2/layout/IconCircleList"/>
    <dgm:cxn modelId="{3306D1A1-C522-4F35-8DE4-40767BE83E3D}" type="presParOf" srcId="{29F7735C-1626-4862-9461-BF7DF3EDDE64}" destId="{59E6F460-5711-4EEE-8C4A-45F1E7466959}" srcOrd="3" destOrd="0" presId="urn:microsoft.com/office/officeart/2018/2/layout/IconCircleList"/>
    <dgm:cxn modelId="{56C54666-C01B-43DC-8FFB-00CFD893FF4A}" type="presParOf" srcId="{531C10A8-8943-4650-BC72-CB16BDB3A047}" destId="{CCA07F60-3035-4148-86DD-C536C0F19E9D}" srcOrd="1" destOrd="0" presId="urn:microsoft.com/office/officeart/2018/2/layout/IconCircleList"/>
    <dgm:cxn modelId="{DFBE03A2-A448-4E09-8E1A-F078CED90600}" type="presParOf" srcId="{531C10A8-8943-4650-BC72-CB16BDB3A047}" destId="{4F9446CC-B9B3-4BFF-8736-380F2E6A28E9}" srcOrd="2" destOrd="0" presId="urn:microsoft.com/office/officeart/2018/2/layout/IconCircleList"/>
    <dgm:cxn modelId="{8BBA3D6A-ECF9-480F-83B2-99A7F22DB359}" type="presParOf" srcId="{4F9446CC-B9B3-4BFF-8736-380F2E6A28E9}" destId="{6947C295-CD8F-4702-B104-6434AF75279E}" srcOrd="0" destOrd="0" presId="urn:microsoft.com/office/officeart/2018/2/layout/IconCircleList"/>
    <dgm:cxn modelId="{A6DA5C29-A430-450E-8BE0-EF6C23E896CE}" type="presParOf" srcId="{4F9446CC-B9B3-4BFF-8736-380F2E6A28E9}" destId="{823F815D-CA3F-4A2F-A324-7024437FD000}" srcOrd="1" destOrd="0" presId="urn:microsoft.com/office/officeart/2018/2/layout/IconCircleList"/>
    <dgm:cxn modelId="{76561350-D6F8-4ADD-8F24-A8F1E6AB27BF}" type="presParOf" srcId="{4F9446CC-B9B3-4BFF-8736-380F2E6A28E9}" destId="{2DD36641-7118-4FAB-AFEA-19D4BB15EA85}" srcOrd="2" destOrd="0" presId="urn:microsoft.com/office/officeart/2018/2/layout/IconCircleList"/>
    <dgm:cxn modelId="{AE89F692-AFB4-4DD2-AE7A-226879265BAE}" type="presParOf" srcId="{4F9446CC-B9B3-4BFF-8736-380F2E6A28E9}" destId="{5CA72DB9-939B-42D9-A9AE-158BA63F96B4}" srcOrd="3" destOrd="0" presId="urn:microsoft.com/office/officeart/2018/2/layout/IconCircleList"/>
    <dgm:cxn modelId="{07AA6333-AA61-4CDD-81AA-33BF6A1F8B78}" type="presParOf" srcId="{531C10A8-8943-4650-BC72-CB16BDB3A047}" destId="{35E07430-D34D-4805-A63E-3C9205616E88}" srcOrd="3" destOrd="0" presId="urn:microsoft.com/office/officeart/2018/2/layout/IconCircleList"/>
    <dgm:cxn modelId="{3EC6EC3E-4AE8-4ABA-8484-8B99D3E28604}" type="presParOf" srcId="{531C10A8-8943-4650-BC72-CB16BDB3A047}" destId="{BD5D1888-7C24-4499-A63A-BBF053A24FB1}" srcOrd="4" destOrd="0" presId="urn:microsoft.com/office/officeart/2018/2/layout/IconCircleList"/>
    <dgm:cxn modelId="{868443FB-ECFE-4C12-9D0F-204CE77F63D4}" type="presParOf" srcId="{BD5D1888-7C24-4499-A63A-BBF053A24FB1}" destId="{6E7EA255-1081-4224-927E-0124FB5FD252}" srcOrd="0" destOrd="0" presId="urn:microsoft.com/office/officeart/2018/2/layout/IconCircleList"/>
    <dgm:cxn modelId="{B10BAA1D-951A-46CC-A792-EE838A60451F}" type="presParOf" srcId="{BD5D1888-7C24-4499-A63A-BBF053A24FB1}" destId="{0C5E07AF-7203-43D1-B30A-24AAAE5A8855}" srcOrd="1" destOrd="0" presId="urn:microsoft.com/office/officeart/2018/2/layout/IconCircleList"/>
    <dgm:cxn modelId="{21AEDFE0-7410-4800-B672-6F9F615C9833}" type="presParOf" srcId="{BD5D1888-7C24-4499-A63A-BBF053A24FB1}" destId="{AF32B016-F7E4-4809-B85D-C5EEB6F5AB79}" srcOrd="2" destOrd="0" presId="urn:microsoft.com/office/officeart/2018/2/layout/IconCircleList"/>
    <dgm:cxn modelId="{EFD6993D-9572-438E-A8D6-C7093E397730}" type="presParOf" srcId="{BD5D1888-7C24-4499-A63A-BBF053A24FB1}" destId="{CEA82D09-378F-4511-A5D6-54D8C42781A8}" srcOrd="3" destOrd="0" presId="urn:microsoft.com/office/officeart/2018/2/layout/IconCircleList"/>
    <dgm:cxn modelId="{E563EB13-4FA7-47E2-B548-7CB90A3F2BEF}" type="presParOf" srcId="{531C10A8-8943-4650-BC72-CB16BDB3A047}" destId="{FB38105D-46F2-412F-8DB7-F03069DFE2D5}" srcOrd="5" destOrd="0" presId="urn:microsoft.com/office/officeart/2018/2/layout/IconCircleList"/>
    <dgm:cxn modelId="{B0D4AF9E-C28D-4CC3-B189-DB913834013E}" type="presParOf" srcId="{531C10A8-8943-4650-BC72-CB16BDB3A047}" destId="{3E8D9FDD-543A-429C-B4D2-34BFA872552C}" srcOrd="6" destOrd="0" presId="urn:microsoft.com/office/officeart/2018/2/layout/IconCircleList"/>
    <dgm:cxn modelId="{E60C6343-355F-4B47-BEF5-99BD248AB926}" type="presParOf" srcId="{3E8D9FDD-543A-429C-B4D2-34BFA872552C}" destId="{39B38F03-DFE2-45E8-8586-28D0FA0E9D46}" srcOrd="0" destOrd="0" presId="urn:microsoft.com/office/officeart/2018/2/layout/IconCircleList"/>
    <dgm:cxn modelId="{C8BFEBF3-BF6A-4C13-8CED-8AA092E7880E}" type="presParOf" srcId="{3E8D9FDD-543A-429C-B4D2-34BFA872552C}" destId="{8D8753A2-A3A3-4555-A1BC-050676889743}" srcOrd="1" destOrd="0" presId="urn:microsoft.com/office/officeart/2018/2/layout/IconCircleList"/>
    <dgm:cxn modelId="{73C3E915-4921-47C2-B109-865B20FBC625}" type="presParOf" srcId="{3E8D9FDD-543A-429C-B4D2-34BFA872552C}" destId="{554F4EBC-A64C-42B5-97F7-99293D080983}" srcOrd="2" destOrd="0" presId="urn:microsoft.com/office/officeart/2018/2/layout/IconCircleList"/>
    <dgm:cxn modelId="{5289A262-6167-468A-AF11-5EB67284CB1F}" type="presParOf" srcId="{3E8D9FDD-543A-429C-B4D2-34BFA872552C}" destId="{5B361656-26C1-4A0D-9B6E-8B9FFD72B94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F8C127-B41E-49CD-8F5D-6EA6195173AD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AF44E3AD-3292-42B7-B075-EBAB65FD730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Connect with the Guided Pathways work by:</a:t>
          </a:r>
        </a:p>
      </dgm:t>
    </dgm:pt>
    <dgm:pt modelId="{FCFB092F-76D2-4CEA-9A8C-8FE8EE81B903}" type="parTrans" cxnId="{A87DF9F1-FA5C-4C4F-AA20-23956088F63D}">
      <dgm:prSet/>
      <dgm:spPr/>
      <dgm:t>
        <a:bodyPr/>
        <a:lstStyle/>
        <a:p>
          <a:endParaRPr lang="en-US"/>
        </a:p>
      </dgm:t>
    </dgm:pt>
    <dgm:pt modelId="{94B46D97-5F17-4D5B-96A0-57535A7A937E}" type="sibTrans" cxnId="{A87DF9F1-FA5C-4C4F-AA20-23956088F63D}">
      <dgm:prSet/>
      <dgm:spPr/>
      <dgm:t>
        <a:bodyPr/>
        <a:lstStyle/>
        <a:p>
          <a:endParaRPr lang="en-US"/>
        </a:p>
      </dgm:t>
    </dgm:pt>
    <dgm:pt modelId="{4C77793F-6672-42A1-8DB2-2C7FFEC70D64}">
      <dgm:prSet custT="1"/>
      <dgm:spPr/>
      <dgm:t>
        <a:bodyPr/>
        <a:lstStyle/>
        <a:p>
          <a:pPr>
            <a:lnSpc>
              <a:spcPct val="100000"/>
            </a:lnSpc>
            <a:buFont typeface="Courier New" panose="02070309020205020404" pitchFamily="49" charset="0"/>
            <a:buChar char="o"/>
          </a:pPr>
          <a:r>
            <a:rPr lang="en-US" sz="1800"/>
            <a:t>Attending a </a:t>
          </a:r>
          <a:r>
            <a:rPr lang="en-US" sz="1800">
              <a:latin typeface="Calibri Light" panose="020F0302020204030204"/>
            </a:rPr>
            <a:t>Career &amp;  Academic Program (CAP)</a:t>
          </a:r>
          <a:r>
            <a:rPr lang="en-US" sz="1800"/>
            <a:t> Exploration event</a:t>
          </a:r>
        </a:p>
      </dgm:t>
    </dgm:pt>
    <dgm:pt modelId="{0A14B972-D8C8-48DC-84A1-A3EF5044752E}" type="parTrans" cxnId="{10AA63E8-7E77-4712-B3D8-412DA199750C}">
      <dgm:prSet/>
      <dgm:spPr/>
      <dgm:t>
        <a:bodyPr/>
        <a:lstStyle/>
        <a:p>
          <a:endParaRPr lang="en-US"/>
        </a:p>
      </dgm:t>
    </dgm:pt>
    <dgm:pt modelId="{E3735F4C-249C-4015-80A6-C00A6F6B085B}" type="sibTrans" cxnId="{10AA63E8-7E77-4712-B3D8-412DA199750C}">
      <dgm:prSet/>
      <dgm:spPr/>
      <dgm:t>
        <a:bodyPr/>
        <a:lstStyle/>
        <a:p>
          <a:endParaRPr lang="en-US"/>
        </a:p>
      </dgm:t>
    </dgm:pt>
    <dgm:pt modelId="{49E80397-EB59-4B7C-B724-5A2706B1DDEC}">
      <dgm:prSet custT="1"/>
      <dgm:spPr/>
      <dgm:t>
        <a:bodyPr/>
        <a:lstStyle/>
        <a:p>
          <a:pPr>
            <a:lnSpc>
              <a:spcPct val="100000"/>
            </a:lnSpc>
            <a:buFont typeface="Courier New" panose="02070309020205020404" pitchFamily="49" charset="0"/>
            <a:buChar char="o"/>
          </a:pPr>
          <a:r>
            <a:rPr lang="en-US" sz="1800"/>
            <a:t>Attend a GP Steering Committee meeting (1st Wednesday each month; 9 am-11 am)</a:t>
          </a:r>
        </a:p>
      </dgm:t>
    </dgm:pt>
    <dgm:pt modelId="{B151B103-AE7B-411D-B441-AF6EEC91764E}" type="parTrans" cxnId="{F070C993-52CE-4451-987C-5B0ECF0A62B2}">
      <dgm:prSet/>
      <dgm:spPr/>
      <dgm:t>
        <a:bodyPr/>
        <a:lstStyle/>
        <a:p>
          <a:endParaRPr lang="en-US"/>
        </a:p>
      </dgm:t>
    </dgm:pt>
    <dgm:pt modelId="{D3BAEB9F-05D4-420E-A138-7FE98E4F9350}" type="sibTrans" cxnId="{F070C993-52CE-4451-987C-5B0ECF0A62B2}">
      <dgm:prSet/>
      <dgm:spPr/>
      <dgm:t>
        <a:bodyPr/>
        <a:lstStyle/>
        <a:p>
          <a:endParaRPr lang="en-US"/>
        </a:p>
      </dgm:t>
    </dgm:pt>
    <dgm:pt modelId="{3B7E9676-A621-4BD9-85B2-0B8D7A403D43}">
      <dgm:prSet custT="1"/>
      <dgm:spPr/>
      <dgm:t>
        <a:bodyPr/>
        <a:lstStyle/>
        <a:p>
          <a:pPr>
            <a:lnSpc>
              <a:spcPct val="100000"/>
            </a:lnSpc>
            <a:buFont typeface="Courier New" panose="02070309020205020404" pitchFamily="49" charset="0"/>
            <a:buChar char="o"/>
          </a:pPr>
          <a:r>
            <a:rPr lang="en-US" sz="1800"/>
            <a:t>Participate in a GP Subcommittee (Pillar)</a:t>
          </a:r>
        </a:p>
        <a:p>
          <a:pPr>
            <a:lnSpc>
              <a:spcPct val="100000"/>
            </a:lnSpc>
            <a:buFont typeface="Courier New" panose="02070309020205020404" pitchFamily="49" charset="0"/>
            <a:buChar char="o"/>
          </a:pPr>
          <a:r>
            <a:rPr lang="en-US" sz="1800"/>
            <a:t>Promote sense of belonging within your CAP</a:t>
          </a:r>
        </a:p>
        <a:p>
          <a:pPr>
            <a:lnSpc>
              <a:spcPct val="100000"/>
            </a:lnSpc>
            <a:buFont typeface="Courier New" panose="02070309020205020404" pitchFamily="49" charset="0"/>
            <a:buChar char="o"/>
          </a:pPr>
          <a:r>
            <a:rPr lang="en-US" sz="1800"/>
            <a:t>Update CAP webpage information</a:t>
          </a:r>
          <a:br>
            <a:rPr lang="en-US" sz="1300"/>
          </a:br>
          <a:endParaRPr lang="en-US" sz="1300"/>
        </a:p>
      </dgm:t>
    </dgm:pt>
    <dgm:pt modelId="{A5079B4A-F858-42C0-AC41-138CF535F415}" type="parTrans" cxnId="{0BECE3F6-9BFA-4465-82F5-60DBC1171151}">
      <dgm:prSet/>
      <dgm:spPr/>
      <dgm:t>
        <a:bodyPr/>
        <a:lstStyle/>
        <a:p>
          <a:endParaRPr lang="en-US"/>
        </a:p>
      </dgm:t>
    </dgm:pt>
    <dgm:pt modelId="{D0F03333-EB43-4147-B613-D0D2EB100A39}" type="sibTrans" cxnId="{0BECE3F6-9BFA-4465-82F5-60DBC1171151}">
      <dgm:prSet/>
      <dgm:spPr/>
      <dgm:t>
        <a:bodyPr/>
        <a:lstStyle/>
        <a:p>
          <a:endParaRPr lang="en-US"/>
        </a:p>
      </dgm:t>
    </dgm:pt>
    <dgm:pt modelId="{0C4A8BD0-2EC0-4BE2-ADD5-A3FFF278DC0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Contact Tanisha L. Burrus, Interim Director of Student </a:t>
          </a:r>
          <a:r>
            <a:rPr lang="en-US" b="1">
              <a:latin typeface="Calibri Light" panose="020F0302020204030204"/>
            </a:rPr>
            <a:t>Success</a:t>
          </a:r>
          <a:r>
            <a:rPr lang="en-US">
              <a:latin typeface="Calibri Light" panose="020F0302020204030204"/>
            </a:rPr>
            <a:t>/burrus</a:t>
          </a:r>
          <a:r>
            <a:rPr lang="en-US"/>
            <a:t>_tanisha@sac.edu</a:t>
          </a:r>
          <a:endParaRPr lang="en-US">
            <a:latin typeface="Calibri Light" panose="020F0302020204030204"/>
          </a:endParaRPr>
        </a:p>
      </dgm:t>
    </dgm:pt>
    <dgm:pt modelId="{C9B42568-740D-41E0-BA39-6F081C0CA533}" type="parTrans" cxnId="{D5591DB5-324B-4788-91E8-43D016D539A9}">
      <dgm:prSet/>
      <dgm:spPr/>
      <dgm:t>
        <a:bodyPr/>
        <a:lstStyle/>
        <a:p>
          <a:endParaRPr lang="en-US"/>
        </a:p>
      </dgm:t>
    </dgm:pt>
    <dgm:pt modelId="{E615D273-024D-4864-B825-F2622E3CC936}" type="sibTrans" cxnId="{D5591DB5-324B-4788-91E8-43D016D539A9}">
      <dgm:prSet/>
      <dgm:spPr/>
      <dgm:t>
        <a:bodyPr/>
        <a:lstStyle/>
        <a:p>
          <a:endParaRPr lang="en-US"/>
        </a:p>
      </dgm:t>
    </dgm:pt>
    <dgm:pt modelId="{E68EA19A-8F27-4D83-9D26-782BAB269440}" type="pres">
      <dgm:prSet presAssocID="{4CF8C127-B41E-49CD-8F5D-6EA6195173AD}" presName="root" presStyleCnt="0">
        <dgm:presLayoutVars>
          <dgm:dir/>
          <dgm:resizeHandles val="exact"/>
        </dgm:presLayoutVars>
      </dgm:prSet>
      <dgm:spPr/>
    </dgm:pt>
    <dgm:pt modelId="{84166EA5-D95D-4C37-9210-28D753B741B8}" type="pres">
      <dgm:prSet presAssocID="{AF44E3AD-3292-42B7-B075-EBAB65FD7308}" presName="compNode" presStyleCnt="0"/>
      <dgm:spPr/>
    </dgm:pt>
    <dgm:pt modelId="{791FE82E-1CAC-463C-8367-770C7AC727CD}" type="pres">
      <dgm:prSet presAssocID="{AF44E3AD-3292-42B7-B075-EBAB65FD730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D0CB88C5-91CA-4845-801A-A4714F133250}" type="pres">
      <dgm:prSet presAssocID="{AF44E3AD-3292-42B7-B075-EBAB65FD7308}" presName="iconSpace" presStyleCnt="0"/>
      <dgm:spPr/>
    </dgm:pt>
    <dgm:pt modelId="{AACF94B5-57C1-4E64-9180-3F660C269769}" type="pres">
      <dgm:prSet presAssocID="{AF44E3AD-3292-42B7-B075-EBAB65FD7308}" presName="parTx" presStyleLbl="revTx" presStyleIdx="0" presStyleCnt="4">
        <dgm:presLayoutVars>
          <dgm:chMax val="0"/>
          <dgm:chPref val="0"/>
        </dgm:presLayoutVars>
      </dgm:prSet>
      <dgm:spPr/>
    </dgm:pt>
    <dgm:pt modelId="{A05229CE-ECB2-48DA-ADDD-638B9299B3C8}" type="pres">
      <dgm:prSet presAssocID="{AF44E3AD-3292-42B7-B075-EBAB65FD7308}" presName="txSpace" presStyleCnt="0"/>
      <dgm:spPr/>
    </dgm:pt>
    <dgm:pt modelId="{6E02AECF-6D59-4548-B38B-6998D988FCCE}" type="pres">
      <dgm:prSet presAssocID="{AF44E3AD-3292-42B7-B075-EBAB65FD7308}" presName="desTx" presStyleLbl="revTx" presStyleIdx="1" presStyleCnt="4">
        <dgm:presLayoutVars/>
      </dgm:prSet>
      <dgm:spPr/>
    </dgm:pt>
    <dgm:pt modelId="{DF2B339F-DC80-40E4-B5E3-9F03F09AE4E6}" type="pres">
      <dgm:prSet presAssocID="{94B46D97-5F17-4D5B-96A0-57535A7A937E}" presName="sibTrans" presStyleCnt="0"/>
      <dgm:spPr/>
    </dgm:pt>
    <dgm:pt modelId="{FAAE8055-7B41-4B27-8581-177FF7501860}" type="pres">
      <dgm:prSet presAssocID="{0C4A8BD0-2EC0-4BE2-ADD5-A3FFF278DC0C}" presName="compNode" presStyleCnt="0"/>
      <dgm:spPr/>
    </dgm:pt>
    <dgm:pt modelId="{A22C66F3-EADB-47B6-B495-74C47904660A}" type="pres">
      <dgm:prSet presAssocID="{0C4A8BD0-2EC0-4BE2-ADD5-A3FFF278DC0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3463F6CD-3EE7-4567-908E-EE1D9A1DB5F5}" type="pres">
      <dgm:prSet presAssocID="{0C4A8BD0-2EC0-4BE2-ADD5-A3FFF278DC0C}" presName="iconSpace" presStyleCnt="0"/>
      <dgm:spPr/>
    </dgm:pt>
    <dgm:pt modelId="{C2B89238-FF86-45C3-BC8D-52EF01A380C4}" type="pres">
      <dgm:prSet presAssocID="{0C4A8BD0-2EC0-4BE2-ADD5-A3FFF278DC0C}" presName="parTx" presStyleLbl="revTx" presStyleIdx="2" presStyleCnt="4">
        <dgm:presLayoutVars>
          <dgm:chMax val="0"/>
          <dgm:chPref val="0"/>
        </dgm:presLayoutVars>
      </dgm:prSet>
      <dgm:spPr/>
    </dgm:pt>
    <dgm:pt modelId="{71E67BAA-B4E6-449B-B052-FFC6989AD37D}" type="pres">
      <dgm:prSet presAssocID="{0C4A8BD0-2EC0-4BE2-ADD5-A3FFF278DC0C}" presName="txSpace" presStyleCnt="0"/>
      <dgm:spPr/>
    </dgm:pt>
    <dgm:pt modelId="{8651C3CA-DD88-44E2-B17F-138A5FB77902}" type="pres">
      <dgm:prSet presAssocID="{0C4A8BD0-2EC0-4BE2-ADD5-A3FFF278DC0C}" presName="desTx" presStyleLbl="revTx" presStyleIdx="3" presStyleCnt="4">
        <dgm:presLayoutVars/>
      </dgm:prSet>
      <dgm:spPr/>
    </dgm:pt>
  </dgm:ptLst>
  <dgm:cxnLst>
    <dgm:cxn modelId="{77DEC085-B805-45AF-86FA-D4446CBA5CD4}" type="presOf" srcId="{49E80397-EB59-4B7C-B724-5A2706B1DDEC}" destId="{6E02AECF-6D59-4548-B38B-6998D988FCCE}" srcOrd="0" destOrd="1" presId="urn:microsoft.com/office/officeart/2018/2/layout/IconLabelDescriptionList"/>
    <dgm:cxn modelId="{5292EB87-B204-4F0E-A2B8-56CB9D794D37}" type="presOf" srcId="{4C77793F-6672-42A1-8DB2-2C7FFEC70D64}" destId="{6E02AECF-6D59-4548-B38B-6998D988FCCE}" srcOrd="0" destOrd="0" presId="urn:microsoft.com/office/officeart/2018/2/layout/IconLabelDescriptionList"/>
    <dgm:cxn modelId="{F070C993-52CE-4451-987C-5B0ECF0A62B2}" srcId="{AF44E3AD-3292-42B7-B075-EBAB65FD7308}" destId="{49E80397-EB59-4B7C-B724-5A2706B1DDEC}" srcOrd="1" destOrd="0" parTransId="{B151B103-AE7B-411D-B441-AF6EEC91764E}" sibTransId="{D3BAEB9F-05D4-420E-A138-7FE98E4F9350}"/>
    <dgm:cxn modelId="{5FAFB79E-34FB-4C06-A0A4-B0FEAC496F8C}" type="presOf" srcId="{AF44E3AD-3292-42B7-B075-EBAB65FD7308}" destId="{AACF94B5-57C1-4E64-9180-3F660C269769}" srcOrd="0" destOrd="0" presId="urn:microsoft.com/office/officeart/2018/2/layout/IconLabelDescriptionList"/>
    <dgm:cxn modelId="{D5591DB5-324B-4788-91E8-43D016D539A9}" srcId="{4CF8C127-B41E-49CD-8F5D-6EA6195173AD}" destId="{0C4A8BD0-2EC0-4BE2-ADD5-A3FFF278DC0C}" srcOrd="1" destOrd="0" parTransId="{C9B42568-740D-41E0-BA39-6F081C0CA533}" sibTransId="{E615D273-024D-4864-B825-F2622E3CC936}"/>
    <dgm:cxn modelId="{177AB4B8-5186-4B89-A334-28645C2E4422}" type="presOf" srcId="{3B7E9676-A621-4BD9-85B2-0B8D7A403D43}" destId="{6E02AECF-6D59-4548-B38B-6998D988FCCE}" srcOrd="0" destOrd="2" presId="urn:microsoft.com/office/officeart/2018/2/layout/IconLabelDescriptionList"/>
    <dgm:cxn modelId="{2162D4C8-4200-4D0D-96CE-2816329B06FF}" type="presOf" srcId="{0C4A8BD0-2EC0-4BE2-ADD5-A3FFF278DC0C}" destId="{C2B89238-FF86-45C3-BC8D-52EF01A380C4}" srcOrd="0" destOrd="0" presId="urn:microsoft.com/office/officeart/2018/2/layout/IconLabelDescriptionList"/>
    <dgm:cxn modelId="{10AA63E8-7E77-4712-B3D8-412DA199750C}" srcId="{AF44E3AD-3292-42B7-B075-EBAB65FD7308}" destId="{4C77793F-6672-42A1-8DB2-2C7FFEC70D64}" srcOrd="0" destOrd="0" parTransId="{0A14B972-D8C8-48DC-84A1-A3EF5044752E}" sibTransId="{E3735F4C-249C-4015-80A6-C00A6F6B085B}"/>
    <dgm:cxn modelId="{A87DF9F1-FA5C-4C4F-AA20-23956088F63D}" srcId="{4CF8C127-B41E-49CD-8F5D-6EA6195173AD}" destId="{AF44E3AD-3292-42B7-B075-EBAB65FD7308}" srcOrd="0" destOrd="0" parTransId="{FCFB092F-76D2-4CEA-9A8C-8FE8EE81B903}" sibTransId="{94B46D97-5F17-4D5B-96A0-57535A7A937E}"/>
    <dgm:cxn modelId="{0BECE3F6-9BFA-4465-82F5-60DBC1171151}" srcId="{AF44E3AD-3292-42B7-B075-EBAB65FD7308}" destId="{3B7E9676-A621-4BD9-85B2-0B8D7A403D43}" srcOrd="2" destOrd="0" parTransId="{A5079B4A-F858-42C0-AC41-138CF535F415}" sibTransId="{D0F03333-EB43-4147-B613-D0D2EB100A39}"/>
    <dgm:cxn modelId="{14FB21FF-1FA7-41DF-8A37-34F8FFA3ADCA}" type="presOf" srcId="{4CF8C127-B41E-49CD-8F5D-6EA6195173AD}" destId="{E68EA19A-8F27-4D83-9D26-782BAB269440}" srcOrd="0" destOrd="0" presId="urn:microsoft.com/office/officeart/2018/2/layout/IconLabelDescriptionList"/>
    <dgm:cxn modelId="{A35D0719-0AF9-4AED-B8C7-993D87509828}" type="presParOf" srcId="{E68EA19A-8F27-4D83-9D26-782BAB269440}" destId="{84166EA5-D95D-4C37-9210-28D753B741B8}" srcOrd="0" destOrd="0" presId="urn:microsoft.com/office/officeart/2018/2/layout/IconLabelDescriptionList"/>
    <dgm:cxn modelId="{1277C89B-0A52-429A-B827-D93909FC13B0}" type="presParOf" srcId="{84166EA5-D95D-4C37-9210-28D753B741B8}" destId="{791FE82E-1CAC-463C-8367-770C7AC727CD}" srcOrd="0" destOrd="0" presId="urn:microsoft.com/office/officeart/2018/2/layout/IconLabelDescriptionList"/>
    <dgm:cxn modelId="{8CB267EF-7EAD-43B1-84C7-AE5EACDEEDC4}" type="presParOf" srcId="{84166EA5-D95D-4C37-9210-28D753B741B8}" destId="{D0CB88C5-91CA-4845-801A-A4714F133250}" srcOrd="1" destOrd="0" presId="urn:microsoft.com/office/officeart/2018/2/layout/IconLabelDescriptionList"/>
    <dgm:cxn modelId="{B15389DE-E8E7-41FA-B1AC-362769C21F17}" type="presParOf" srcId="{84166EA5-D95D-4C37-9210-28D753B741B8}" destId="{AACF94B5-57C1-4E64-9180-3F660C269769}" srcOrd="2" destOrd="0" presId="urn:microsoft.com/office/officeart/2018/2/layout/IconLabelDescriptionList"/>
    <dgm:cxn modelId="{87528F9B-2F60-4B92-B0C8-5B20A7C3809A}" type="presParOf" srcId="{84166EA5-D95D-4C37-9210-28D753B741B8}" destId="{A05229CE-ECB2-48DA-ADDD-638B9299B3C8}" srcOrd="3" destOrd="0" presId="urn:microsoft.com/office/officeart/2018/2/layout/IconLabelDescriptionList"/>
    <dgm:cxn modelId="{A6A84A55-FE13-4512-AA3B-35950C15678B}" type="presParOf" srcId="{84166EA5-D95D-4C37-9210-28D753B741B8}" destId="{6E02AECF-6D59-4548-B38B-6998D988FCCE}" srcOrd="4" destOrd="0" presId="urn:microsoft.com/office/officeart/2018/2/layout/IconLabelDescriptionList"/>
    <dgm:cxn modelId="{E517B9DF-1E28-4E6B-BE90-0C0F1520EDD4}" type="presParOf" srcId="{E68EA19A-8F27-4D83-9D26-782BAB269440}" destId="{DF2B339F-DC80-40E4-B5E3-9F03F09AE4E6}" srcOrd="1" destOrd="0" presId="urn:microsoft.com/office/officeart/2018/2/layout/IconLabelDescriptionList"/>
    <dgm:cxn modelId="{BF44ED30-52AC-404B-A1CB-3AEED71210B0}" type="presParOf" srcId="{E68EA19A-8F27-4D83-9D26-782BAB269440}" destId="{FAAE8055-7B41-4B27-8581-177FF7501860}" srcOrd="2" destOrd="0" presId="urn:microsoft.com/office/officeart/2018/2/layout/IconLabelDescriptionList"/>
    <dgm:cxn modelId="{455919ED-B2FE-4547-A921-86D089843185}" type="presParOf" srcId="{FAAE8055-7B41-4B27-8581-177FF7501860}" destId="{A22C66F3-EADB-47B6-B495-74C47904660A}" srcOrd="0" destOrd="0" presId="urn:microsoft.com/office/officeart/2018/2/layout/IconLabelDescriptionList"/>
    <dgm:cxn modelId="{BC9A5567-35D4-4A70-9AC4-64633ECA8995}" type="presParOf" srcId="{FAAE8055-7B41-4B27-8581-177FF7501860}" destId="{3463F6CD-3EE7-4567-908E-EE1D9A1DB5F5}" srcOrd="1" destOrd="0" presId="urn:microsoft.com/office/officeart/2018/2/layout/IconLabelDescriptionList"/>
    <dgm:cxn modelId="{F97F775F-D16E-418C-8740-1946FC830F9B}" type="presParOf" srcId="{FAAE8055-7B41-4B27-8581-177FF7501860}" destId="{C2B89238-FF86-45C3-BC8D-52EF01A380C4}" srcOrd="2" destOrd="0" presId="urn:microsoft.com/office/officeart/2018/2/layout/IconLabelDescriptionList"/>
    <dgm:cxn modelId="{38ECB72F-55D3-45DF-B100-FDF6225161D4}" type="presParOf" srcId="{FAAE8055-7B41-4B27-8581-177FF7501860}" destId="{71E67BAA-B4E6-449B-B052-FFC6989AD37D}" srcOrd="3" destOrd="0" presId="urn:microsoft.com/office/officeart/2018/2/layout/IconLabelDescriptionList"/>
    <dgm:cxn modelId="{F85D4973-8EC1-496B-8E68-4AFABE22AEA3}" type="presParOf" srcId="{FAAE8055-7B41-4B27-8581-177FF7501860}" destId="{8651C3CA-DD88-44E2-B17F-138A5FB77902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D60BB-5DAC-4E8D-9E09-EB43785A8FD1}">
      <dsp:nvSpPr>
        <dsp:cNvPr id="0" name=""/>
        <dsp:cNvSpPr/>
      </dsp:nvSpPr>
      <dsp:spPr>
        <a:xfrm>
          <a:off x="282221" y="368029"/>
          <a:ext cx="1371985" cy="137198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31A2D6-9608-4B96-BB0E-7D335F38835B}">
      <dsp:nvSpPr>
        <dsp:cNvPr id="0" name=""/>
        <dsp:cNvSpPr/>
      </dsp:nvSpPr>
      <dsp:spPr>
        <a:xfrm>
          <a:off x="570337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6F460-5711-4EEE-8C4A-45F1E7466959}">
      <dsp:nvSpPr>
        <dsp:cNvPr id="0" name=""/>
        <dsp:cNvSpPr/>
      </dsp:nvSpPr>
      <dsp:spPr>
        <a:xfrm>
          <a:off x="1948202" y="36802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latin typeface="Calibri Light" panose="020F0302020204030204"/>
            </a:rPr>
            <a:t>Guided Pathways Steering Committee: 1st Wednesday of every month/ 9 am-11 am</a:t>
          </a:r>
          <a:endParaRPr lang="en-US" sz="1700" b="1" kern="1200"/>
        </a:p>
      </dsp:txBody>
      <dsp:txXfrm>
        <a:off x="1948202" y="368029"/>
        <a:ext cx="3233964" cy="1371985"/>
      </dsp:txXfrm>
    </dsp:sp>
    <dsp:sp modelId="{6947C295-CD8F-4702-B104-6434AF75279E}">
      <dsp:nvSpPr>
        <dsp:cNvPr id="0" name=""/>
        <dsp:cNvSpPr/>
      </dsp:nvSpPr>
      <dsp:spPr>
        <a:xfrm>
          <a:off x="5745661" y="368029"/>
          <a:ext cx="1371985" cy="137198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3F815D-CA3F-4A2F-A324-7024437FD000}">
      <dsp:nvSpPr>
        <dsp:cNvPr id="0" name=""/>
        <dsp:cNvSpPr/>
      </dsp:nvSpPr>
      <dsp:spPr>
        <a:xfrm>
          <a:off x="6033778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A72DB9-939B-42D9-A9AE-158BA63F96B4}">
      <dsp:nvSpPr>
        <dsp:cNvPr id="0" name=""/>
        <dsp:cNvSpPr/>
      </dsp:nvSpPr>
      <dsp:spPr>
        <a:xfrm>
          <a:off x="7411643" y="36802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Charge:</a:t>
          </a:r>
          <a:r>
            <a:rPr lang="en-US" sz="1700" kern="1200"/>
            <a:t>  Implement the Guided Pathways 2022-2026 Work Plan </a:t>
          </a:r>
          <a:br>
            <a:rPr lang="en-US" sz="1700" kern="1200"/>
          </a:br>
          <a:r>
            <a:rPr lang="en-US" sz="1700" i="1" kern="1200"/>
            <a:t>* Reporting Committee to College Council </a:t>
          </a:r>
          <a:br>
            <a:rPr lang="en-US" sz="1700" i="1" kern="1200"/>
          </a:br>
          <a:endParaRPr lang="en-US" sz="1700" kern="1200"/>
        </a:p>
      </dsp:txBody>
      <dsp:txXfrm>
        <a:off x="7411643" y="368029"/>
        <a:ext cx="3233964" cy="1371985"/>
      </dsp:txXfrm>
    </dsp:sp>
    <dsp:sp modelId="{6E7EA255-1081-4224-927E-0124FB5FD252}">
      <dsp:nvSpPr>
        <dsp:cNvPr id="0" name=""/>
        <dsp:cNvSpPr/>
      </dsp:nvSpPr>
      <dsp:spPr>
        <a:xfrm>
          <a:off x="282221" y="2452790"/>
          <a:ext cx="1371985" cy="137198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5E07AF-7203-43D1-B30A-24AAAE5A8855}">
      <dsp:nvSpPr>
        <dsp:cNvPr id="0" name=""/>
        <dsp:cNvSpPr/>
      </dsp:nvSpPr>
      <dsp:spPr>
        <a:xfrm>
          <a:off x="570337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A82D09-378F-4511-A5D6-54D8C42781A8}">
      <dsp:nvSpPr>
        <dsp:cNvPr id="0" name=""/>
        <dsp:cNvSpPr/>
      </dsp:nvSpPr>
      <dsp:spPr>
        <a:xfrm>
          <a:off x="1948202" y="2452790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Membership:</a:t>
          </a:r>
          <a:r>
            <a:rPr lang="en-US" sz="1700" kern="1200"/>
            <a:t> Students, Faculty, Classified Professionals, Directors &amp; Administration </a:t>
          </a:r>
          <a:br>
            <a:rPr lang="en-US" sz="1700" kern="1200"/>
          </a:br>
          <a:endParaRPr lang="en-US" sz="1700" kern="1200"/>
        </a:p>
      </dsp:txBody>
      <dsp:txXfrm>
        <a:off x="1948202" y="2452790"/>
        <a:ext cx="3233964" cy="1371985"/>
      </dsp:txXfrm>
    </dsp:sp>
    <dsp:sp modelId="{39B38F03-DFE2-45E8-8586-28D0FA0E9D46}">
      <dsp:nvSpPr>
        <dsp:cNvPr id="0" name=""/>
        <dsp:cNvSpPr/>
      </dsp:nvSpPr>
      <dsp:spPr>
        <a:xfrm>
          <a:off x="5745661" y="2452790"/>
          <a:ext cx="1371985" cy="137198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8753A2-A3A3-4555-A1BC-050676889743}">
      <dsp:nvSpPr>
        <dsp:cNvPr id="0" name=""/>
        <dsp:cNvSpPr/>
      </dsp:nvSpPr>
      <dsp:spPr>
        <a:xfrm>
          <a:off x="6033778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361656-26C1-4A0D-9B6E-8B9FFD72B948}">
      <dsp:nvSpPr>
        <dsp:cNvPr id="0" name=""/>
        <dsp:cNvSpPr/>
      </dsp:nvSpPr>
      <dsp:spPr>
        <a:xfrm>
          <a:off x="7411643" y="2452790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Committee Co-Chairs:</a:t>
          </a:r>
          <a:r>
            <a:rPr lang="en-US" sz="1700" kern="1200"/>
            <a:t> Director of Student Success and Faculty (Academic Senate, Chair) </a:t>
          </a:r>
          <a:br>
            <a:rPr lang="en-US" sz="1700" kern="1200"/>
          </a:br>
          <a:br>
            <a:rPr lang="en-US" sz="1700" kern="1200"/>
          </a:br>
          <a:endParaRPr lang="en-US" sz="1700" kern="1200"/>
        </a:p>
      </dsp:txBody>
      <dsp:txXfrm>
        <a:off x="7411643" y="2452790"/>
        <a:ext cx="3233964" cy="13719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FE82E-1CAC-463C-8367-770C7AC727CD}">
      <dsp:nvSpPr>
        <dsp:cNvPr id="0" name=""/>
        <dsp:cNvSpPr/>
      </dsp:nvSpPr>
      <dsp:spPr>
        <a:xfrm>
          <a:off x="770502" y="0"/>
          <a:ext cx="1510523" cy="13265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CF94B5-57C1-4E64-9180-3F660C269769}">
      <dsp:nvSpPr>
        <dsp:cNvPr id="0" name=""/>
        <dsp:cNvSpPr/>
      </dsp:nvSpPr>
      <dsp:spPr>
        <a:xfrm>
          <a:off x="770502" y="1491768"/>
          <a:ext cx="4315781" cy="568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Connect with the Guided Pathways work by:</a:t>
          </a:r>
        </a:p>
      </dsp:txBody>
      <dsp:txXfrm>
        <a:off x="770502" y="1491768"/>
        <a:ext cx="4315781" cy="568515"/>
      </dsp:txXfrm>
    </dsp:sp>
    <dsp:sp modelId="{6E02AECF-6D59-4548-B38B-6998D988FCCE}">
      <dsp:nvSpPr>
        <dsp:cNvPr id="0" name=""/>
        <dsp:cNvSpPr/>
      </dsp:nvSpPr>
      <dsp:spPr>
        <a:xfrm>
          <a:off x="770502" y="2137136"/>
          <a:ext cx="4315781" cy="2238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1800" kern="1200"/>
            <a:t>Attending a </a:t>
          </a:r>
          <a:r>
            <a:rPr lang="en-US" sz="1800" kern="1200">
              <a:latin typeface="Calibri Light" panose="020F0302020204030204"/>
            </a:rPr>
            <a:t>Career &amp;  Academic Program (CAP)</a:t>
          </a:r>
          <a:r>
            <a:rPr lang="en-US" sz="1800" kern="1200"/>
            <a:t> Exploration event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1800" kern="1200"/>
            <a:t>Attend a GP Steering Committee meeting (1st Wednesday each month; 9 am-11 am)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1800" kern="1200"/>
            <a:t>Participate in a GP Subcommittee (Pillar)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1800" kern="1200"/>
            <a:t>Promote sense of belonging within your CAP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1800" kern="1200"/>
            <a:t>Update CAP webpage information</a:t>
          </a:r>
          <a:br>
            <a:rPr lang="en-US" sz="1300" kern="1200"/>
          </a:br>
          <a:endParaRPr lang="en-US" sz="1300" kern="1200"/>
        </a:p>
      </dsp:txBody>
      <dsp:txXfrm>
        <a:off x="770502" y="2137136"/>
        <a:ext cx="4315781" cy="2238405"/>
      </dsp:txXfrm>
    </dsp:sp>
    <dsp:sp modelId="{A22C66F3-EADB-47B6-B495-74C47904660A}">
      <dsp:nvSpPr>
        <dsp:cNvPr id="0" name=""/>
        <dsp:cNvSpPr/>
      </dsp:nvSpPr>
      <dsp:spPr>
        <a:xfrm>
          <a:off x="5841545" y="0"/>
          <a:ext cx="1510523" cy="13265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89238-FF86-45C3-BC8D-52EF01A380C4}">
      <dsp:nvSpPr>
        <dsp:cNvPr id="0" name=""/>
        <dsp:cNvSpPr/>
      </dsp:nvSpPr>
      <dsp:spPr>
        <a:xfrm>
          <a:off x="5841545" y="1491768"/>
          <a:ext cx="4315781" cy="568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Contact Tanisha L. Burrus, Interim Director of Student </a:t>
          </a:r>
          <a:r>
            <a:rPr lang="en-US" sz="1800" b="1" kern="1200">
              <a:latin typeface="Calibri Light" panose="020F0302020204030204"/>
            </a:rPr>
            <a:t>Success</a:t>
          </a:r>
          <a:r>
            <a:rPr lang="en-US" sz="1800" kern="1200">
              <a:latin typeface="Calibri Light" panose="020F0302020204030204"/>
            </a:rPr>
            <a:t>/burrus</a:t>
          </a:r>
          <a:r>
            <a:rPr lang="en-US" sz="1800" kern="1200"/>
            <a:t>_tanisha@sac.edu</a:t>
          </a:r>
          <a:endParaRPr lang="en-US" sz="1800" kern="1200">
            <a:latin typeface="Calibri Light" panose="020F0302020204030204"/>
          </a:endParaRPr>
        </a:p>
      </dsp:txBody>
      <dsp:txXfrm>
        <a:off x="5841545" y="1491768"/>
        <a:ext cx="4315781" cy="568515"/>
      </dsp:txXfrm>
    </dsp:sp>
    <dsp:sp modelId="{8651C3CA-DD88-44E2-B17F-138A5FB77902}">
      <dsp:nvSpPr>
        <dsp:cNvPr id="0" name=""/>
        <dsp:cNvSpPr/>
      </dsp:nvSpPr>
      <dsp:spPr>
        <a:xfrm>
          <a:off x="5841545" y="2137136"/>
          <a:ext cx="4315781" cy="2238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3B9C4-06C4-4435-957B-4A2A18713285}" type="datetimeFigureOut">
              <a:t>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B4D18-5328-4C80-A91C-5AA08171592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31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Toya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B4D18-5328-4C80-A91C-5AA081715924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93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Coyne: The Success Teams send announcements and emails through the Canvas Shell to students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B4D18-5328-4C80-A91C-5AA081715924}" type="slidenum"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53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John, Hang, Dr. Martinez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B4D18-5328-4C80-A91C-5AA081715924}" type="slidenum"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30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Toya/Coyne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B4D18-5328-4C80-A91C-5AA08171592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2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Toya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B4D18-5328-4C80-A91C-5AA081715924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17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F2120-2401-8192-32C9-1A4882C98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A97164-07E0-402F-A0C1-189A6D2012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B66D2E-0C8B-F7B9-2718-940432A926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Toya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1D661-596A-23B2-BB9D-4D3A3A1EBB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B4D18-5328-4C80-A91C-5AA081715924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61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Claire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B4D18-5328-4C80-A91C-5AA081715924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09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Toya/Coyne: Highlight ZTC (Clarie)/Persistence: First Primary Term to Secondary Term (Toya)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B4D18-5328-4C80-A91C-5AA081715924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61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Clarie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B4D18-5328-4C80-A91C-5AA081715924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58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00E78-C613-C012-C8E1-BEBA0CFFF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88FA3B-AD42-4466-191C-18FDFF299B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FBE37F-F536-05B8-022A-F9E6209349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Highlight ZTC (Clarie)/Persistence: First Primary Term to Secondary Term (Toya)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10638-D531-0346-B81A-0C4403CC27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B4D18-5328-4C80-A91C-5AA081715924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25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Toya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B4D18-5328-4C80-A91C-5AA081715924}" type="slidenum"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55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Toya-Present each Pathway and discuss the Exploration Month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B4D18-5328-4C80-A91C-5AA081715924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22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eencast.com/t/ZBIJRVb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intranet.rsccd.edu/SAC/faculty/Documents/Starfish%20Email%20Templates.pdf" TargetMode="External"/><Relationship Id="rId4" Type="http://schemas.openxmlformats.org/officeDocument/2006/relationships/hyperlink" Target="https://sac.edu/starfish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c.edu/Pathways/Pages/default.asp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BE13E3-E1D2-FD2C-C095-AA39F89F8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118" y="436213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Add SAC</a:t>
            </a: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Logo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A6F0C7-7C98-B990-590B-CC50C60C7991}"/>
              </a:ext>
            </a:extLst>
          </p:cNvPr>
          <p:cNvSpPr txBox="1"/>
          <p:nvPr/>
        </p:nvSpPr>
        <p:spPr>
          <a:xfrm>
            <a:off x="39583" y="2702963"/>
            <a:ext cx="3989354" cy="159976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62500" lnSpcReduction="2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6000" b="1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Santa Ana College </a:t>
            </a:r>
            <a:endParaRPr lang="en-US" sz="2000" b="1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6000" b="1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Guided Pathways 2.0 ​</a:t>
            </a:r>
            <a:br>
              <a:rPr lang="en-US" sz="2000" b="1" kern="1200"/>
            </a:br>
            <a:endParaRPr lang="en-US" sz="2000" b="1" kern="1200">
              <a:solidFill>
                <a:srgbClr val="FFFFFF"/>
              </a:solidFill>
              <a:latin typeface="+mn-lt"/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69D904E-3310-6CB9-A3A6-99DD3B9CED99}"/>
              </a:ext>
            </a:extLst>
          </p:cNvPr>
          <p:cNvSpPr>
            <a:spLocks noGrp="1"/>
          </p:cNvSpPr>
          <p:nvPr/>
        </p:nvSpPr>
        <p:spPr bwMode="auto">
          <a:xfrm>
            <a:off x="2876365" y="2844276"/>
            <a:ext cx="9136037" cy="252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4"/>
            <a:endParaRPr lang="en-US" sz="2400">
              <a:latin typeface="Calibri"/>
              <a:cs typeface="Calibri"/>
            </a:endParaRPr>
          </a:p>
          <a:p>
            <a:pPr lvl="4"/>
            <a:r>
              <a:rPr lang="en-US" sz="2400">
                <a:latin typeface="Calibri"/>
                <a:cs typeface="Calibri"/>
              </a:rPr>
              <a:t>Tanisha L. Burrus, Interim Director of Student Success</a:t>
            </a:r>
          </a:p>
          <a:p>
            <a:pPr lvl="4">
              <a:spcBef>
                <a:spcPts val="500"/>
              </a:spcBef>
            </a:pPr>
            <a:r>
              <a:rPr lang="en-US" sz="2400">
                <a:latin typeface="Calibri"/>
                <a:cs typeface="Calibri"/>
              </a:rPr>
              <a:t>Claire Coyne, Faculty Senate President</a:t>
            </a:r>
          </a:p>
          <a:p>
            <a:pPr lvl="4">
              <a:spcBef>
                <a:spcPts val="500"/>
              </a:spcBef>
            </a:pPr>
            <a:r>
              <a:rPr lang="en-US" sz="2400">
                <a:latin typeface="Calibri"/>
                <a:cs typeface="Calibri"/>
              </a:rPr>
              <a:t>Hang Le, Business Systems Analyst, Student Info. Support</a:t>
            </a:r>
          </a:p>
          <a:p>
            <a:pPr lvl="4">
              <a:spcBef>
                <a:spcPts val="500"/>
              </a:spcBef>
            </a:pPr>
            <a:r>
              <a:rPr lang="en-US" sz="2400">
                <a:latin typeface="Calibri"/>
                <a:cs typeface="Calibri"/>
              </a:rPr>
              <a:t>Dr. Gregory J. Toya, Dean of Student Affairs</a:t>
            </a:r>
          </a:p>
          <a:p>
            <a:pPr lvl="4">
              <a:spcBef>
                <a:spcPts val="500"/>
              </a:spcBef>
            </a:pPr>
            <a:endParaRPr lang="en-US" sz="2400">
              <a:latin typeface="Calibri"/>
              <a:cs typeface="Calibri"/>
            </a:endParaRPr>
          </a:p>
        </p:txBody>
      </p:sp>
      <p:pic>
        <p:nvPicPr>
          <p:cNvPr id="3" name="Picture 2" descr="A black and grey sign with a red line&#10;&#10;Description automatically generated">
            <a:extLst>
              <a:ext uri="{FF2B5EF4-FFF2-40B4-BE49-F238E27FC236}">
                <a16:creationId xmlns:a16="http://schemas.microsoft.com/office/drawing/2014/main" id="{FE7E685B-B1CC-5DD6-878C-73739A130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" y="436563"/>
            <a:ext cx="3889103" cy="94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3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52BC32-C481-963A-1A23-EBD110F6E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Pathways Canvas Shells</a:t>
            </a:r>
            <a:endParaRPr lang="en-US" sz="4000">
              <a:solidFill>
                <a:srgbClr val="FFFFFF"/>
              </a:solidFill>
            </a:endParaRPr>
          </a:p>
        </p:txBody>
      </p:sp>
      <p:pic>
        <p:nvPicPr>
          <p:cNvPr id="9" name="Content Placeholder 8" descr="A screenshot of a web page&#10;&#10;Description automatically generated">
            <a:extLst>
              <a:ext uri="{FF2B5EF4-FFF2-40B4-BE49-F238E27FC236}">
                <a16:creationId xmlns:a16="http://schemas.microsoft.com/office/drawing/2014/main" id="{B83BF6E8-574B-A700-E49E-909ACB589D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32343" y="1750367"/>
            <a:ext cx="3534277" cy="4972225"/>
          </a:xfrm>
        </p:spPr>
      </p:pic>
      <p:pic>
        <p:nvPicPr>
          <p:cNvPr id="11" name="Picture 10" descr="A screenshot of a website&#10;&#10;Description automatically generated">
            <a:extLst>
              <a:ext uri="{FF2B5EF4-FFF2-40B4-BE49-F238E27FC236}">
                <a16:creationId xmlns:a16="http://schemas.microsoft.com/office/drawing/2014/main" id="{B5C65E9F-73DA-86E7-C661-2E211EDA6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96" y="1595673"/>
            <a:ext cx="3588809" cy="4974284"/>
          </a:xfrm>
          <a:prstGeom prst="rect">
            <a:avLst/>
          </a:prstGeom>
        </p:spPr>
      </p:pic>
      <p:pic>
        <p:nvPicPr>
          <p:cNvPr id="13" name="Picture 12" descr="A screenshot of a web page&#10;&#10;Description automatically generated">
            <a:extLst>
              <a:ext uri="{FF2B5EF4-FFF2-40B4-BE49-F238E27FC236}">
                <a16:creationId xmlns:a16="http://schemas.microsoft.com/office/drawing/2014/main" id="{BBC1D125-5C73-E41C-D58F-0825450498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1478" y="1727376"/>
            <a:ext cx="3739563" cy="503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68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3C016-6C28-0AC9-FBF2-B67772FCE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  <a:cs typeface="Calibri Light"/>
              </a:rPr>
              <a:t>Starfish Early Alert/Progress Survey </a:t>
            </a:r>
            <a:endParaRPr lang="en-US" sz="4000" b="1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F5122-92BB-70EF-5D0F-F57221E68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>
                <a:cs typeface="Calibri"/>
              </a:rPr>
              <a:t>SAC uses the Starfish system for early alert to raise success items: flags, referrals and kudos.</a:t>
            </a:r>
          </a:p>
          <a:p>
            <a:r>
              <a:rPr lang="en-US" sz="2000">
                <a:cs typeface="Calibri"/>
              </a:rPr>
              <a:t>Success coaches track these, and service areas enter a resolution code on each item that you can see.</a:t>
            </a:r>
          </a:p>
          <a:p>
            <a:r>
              <a:rPr lang="en-US" sz="2000">
                <a:cs typeface="Calibri"/>
              </a:rPr>
              <a:t>Success items can be raised in Starfish at any time during the term.</a:t>
            </a:r>
          </a:p>
          <a:p>
            <a:pPr marL="0" indent="0">
              <a:buNone/>
            </a:pPr>
            <a:endParaRPr lang="en-US" sz="2000">
              <a:cs typeface="Calibri"/>
            </a:endParaRPr>
          </a:p>
          <a:p>
            <a:pPr marL="0" indent="0">
              <a:buNone/>
            </a:pPr>
            <a:r>
              <a:rPr lang="en-US" sz="2000">
                <a:cs typeface="Calibri"/>
              </a:rPr>
              <a:t>Periodically, you will be notified of a student </a:t>
            </a:r>
            <a:r>
              <a:rPr lang="en-US" sz="2000">
                <a:cs typeface="Calibri"/>
                <a:hlinkClick r:id="rId3"/>
              </a:rPr>
              <a:t>progress survey</a:t>
            </a:r>
            <a:r>
              <a:rPr lang="en-US" sz="2000">
                <a:cs typeface="Calibri"/>
              </a:rPr>
              <a:t> with select success items for you to choose.</a:t>
            </a:r>
          </a:p>
          <a:p>
            <a:r>
              <a:rPr lang="en-US" sz="2000">
                <a:cs typeface="Calibri"/>
              </a:rPr>
              <a:t>Surveys usually remain open for about two weeks.</a:t>
            </a:r>
          </a:p>
          <a:p>
            <a:pPr marL="0" indent="0">
              <a:buNone/>
            </a:pPr>
            <a:endParaRPr lang="en-US" sz="2000">
              <a:cs typeface="Calibri"/>
            </a:endParaRPr>
          </a:p>
          <a:p>
            <a:pPr marL="0" indent="0">
              <a:buNone/>
            </a:pPr>
            <a:r>
              <a:rPr lang="en-US" sz="2000">
                <a:cs typeface="Calibri"/>
              </a:rPr>
              <a:t>Visit the faculty resource page at </a:t>
            </a:r>
            <a:r>
              <a:rPr lang="en-US" sz="2000">
                <a:cs typeface="Calibri"/>
                <a:hlinkClick r:id="rId4"/>
              </a:rPr>
              <a:t>https://sac.edu/starfish</a:t>
            </a:r>
            <a:r>
              <a:rPr lang="en-US" sz="2000">
                <a:cs typeface="Calibri"/>
              </a:rPr>
              <a:t>. It includes:</a:t>
            </a:r>
          </a:p>
          <a:p>
            <a:r>
              <a:rPr lang="en-US" sz="2000">
                <a:cs typeface="Calibri"/>
              </a:rPr>
              <a:t>Full video library, including on how to respond to a progress survey.</a:t>
            </a:r>
          </a:p>
          <a:p>
            <a:r>
              <a:rPr lang="en-US" sz="2000">
                <a:cs typeface="Calibri"/>
                <a:hlinkClick r:id="rId5"/>
              </a:rPr>
              <a:t>Wording of the emails</a:t>
            </a:r>
            <a:r>
              <a:rPr lang="en-US" sz="2000">
                <a:cs typeface="Calibri"/>
              </a:rPr>
              <a:t> that go out to students when an item is raised.</a:t>
            </a:r>
          </a:p>
          <a:p>
            <a:r>
              <a:rPr lang="en-US" sz="2000">
                <a:cs typeface="Calibri"/>
              </a:rPr>
              <a:t>Links to previous SAC PD session videos.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84F50E-36DA-972D-572D-5352FF979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97"/>
          <a:stretch/>
        </p:blipFill>
        <p:spPr>
          <a:xfrm>
            <a:off x="8574016" y="4262291"/>
            <a:ext cx="1579632" cy="144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31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432EB3-11F2-D002-215B-A0FCB0326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  <a:cs typeface="Calibri Light"/>
              </a:rPr>
              <a:t>Get Connect to Guided Pathways 2.0!</a:t>
            </a:r>
            <a:endParaRPr lang="en-US" sz="4000" b="1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EF4D57D-BBA8-0DB3-FDBC-D05917D8D1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1390862"/>
              </p:ext>
            </p:extLst>
          </p:nvPr>
        </p:nvGraphicFramePr>
        <p:xfrm>
          <a:off x="633896" y="1716339"/>
          <a:ext cx="10927829" cy="4375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4369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172033-8B6C-5F54-8935-BB592021F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4F5E3EBC-A86D-26A1-A496-43117F2F1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6C080E9-DE7B-B6C3-B733-4715589C0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D568F5D-0A12-C660-D166-443A8BAC7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13FD051-4D2B-820F-37F4-64460D978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278CC8-4780-5DAA-BED9-7C5B49CA4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  <a:cs typeface="Calibri Light"/>
              </a:rPr>
              <a:t>Santa Ana College Guided Pathways 1.0</a:t>
            </a:r>
            <a:endParaRPr lang="en-US" sz="4000">
              <a:solidFill>
                <a:srgbClr val="FFFFFF"/>
              </a:solidFill>
              <a:cs typeface="Calibri Light" panose="020F0302020204030204"/>
            </a:endParaRPr>
          </a:p>
        </p:txBody>
      </p:sp>
      <p:pic>
        <p:nvPicPr>
          <p:cNvPr id="3" name="Content Placeholder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9B8F59A-8C9D-43BD-A7AC-037ACFC53C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35466" y="1825625"/>
            <a:ext cx="10121068" cy="4351338"/>
          </a:xfrm>
        </p:spPr>
      </p:pic>
    </p:spTree>
    <p:extLst>
      <p:ext uri="{BB962C8B-B14F-4D97-AF65-F5344CB8AC3E}">
        <p14:creationId xmlns:p14="http://schemas.microsoft.com/office/powerpoint/2010/main" val="2689778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136853-41D0-5C73-E9AA-4D72F435F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C93B8B74-355D-76D0-064A-28D963341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9C6C250-9A55-8B95-1B88-73846A4D4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14029C0-E6C6-FFED-3740-748F72608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3E73FBC-3D7E-8A3D-AD8F-6D8E55481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9E2F15-3050-F063-9B4C-CE5925B88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  <a:cs typeface="Calibri Light" panose="020F0302020204030204"/>
              </a:rPr>
              <a:t>Success Teams Accomplishments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7C69CFC-EB6D-275D-D1BE-2ADA20F362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092878"/>
            <a:ext cx="10515600" cy="3816831"/>
          </a:xfrm>
        </p:spPr>
      </p:pic>
    </p:spTree>
    <p:extLst>
      <p:ext uri="{BB962C8B-B14F-4D97-AF65-F5344CB8AC3E}">
        <p14:creationId xmlns:p14="http://schemas.microsoft.com/office/powerpoint/2010/main" val="2951128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F9CFB8-BD18-8498-B283-DC41E09DA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  <a:cs typeface="Calibri Light"/>
              </a:rPr>
              <a:t>Santa Ana College Guided Pathways 2.0</a:t>
            </a:r>
            <a:endParaRPr lang="en-US" sz="4000">
              <a:solidFill>
                <a:srgbClr val="FFFFFF"/>
              </a:solidFill>
              <a:cs typeface="Calibri Light" panose="020F0302020204030204"/>
            </a:endParaRP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FCFC4E56-18FD-347E-5D97-998F872252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78337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5426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342EE1-E22F-D8AC-0646-EB45EC66F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Santa Ana College Guided Pathways 2.0</a:t>
            </a:r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r"/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1BCBD99-48AB-1222-5FCA-E228B2AB2E8C}"/>
              </a:ext>
            </a:extLst>
          </p:cNvPr>
          <p:cNvSpPr>
            <a:spLocks noGrp="1"/>
          </p:cNvSpPr>
          <p:nvPr/>
        </p:nvSpPr>
        <p:spPr bwMode="auto">
          <a:xfrm>
            <a:off x="4810259" y="507240"/>
            <a:ext cx="6555347" cy="56882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sz="2000" b="1" u="sng">
                <a:solidFill>
                  <a:schemeClr val="tx1"/>
                </a:solidFill>
              </a:rPr>
              <a:t>GP Work Plan Goals 2022-2026</a:t>
            </a:r>
            <a:endParaRPr lang="en-US" sz="2000" b="1">
              <a:solidFill>
                <a:schemeClr val="tx1"/>
              </a:solidFill>
              <a:cs typeface="Calibri" panose="020F0502020204030204"/>
            </a:endParaRPr>
          </a:p>
          <a:p>
            <a:pPr algn="l"/>
            <a:r>
              <a:rPr lang="en-US" sz="1800" i="1">
                <a:solidFill>
                  <a:schemeClr val="tx1"/>
                </a:solidFill>
                <a:cs typeface="Calibri"/>
              </a:rPr>
              <a:t>Integrated with Student Equity and Achievement Program</a:t>
            </a:r>
            <a:endParaRPr lang="en-US" i="1">
              <a:solidFill>
                <a:schemeClr val="tx1"/>
              </a:solidFill>
              <a:cs typeface="Calibri"/>
            </a:endParaRPr>
          </a:p>
          <a:p>
            <a:pPr algn="l"/>
            <a:r>
              <a:rPr lang="en-US" sz="1800" b="1" u="sng">
                <a:solidFill>
                  <a:schemeClr val="tx1"/>
                </a:solidFill>
                <a:cs typeface="Calibri"/>
              </a:rPr>
              <a:t>10 Goals/Metrics</a:t>
            </a:r>
            <a:endParaRPr lang="en-US" b="1" u="sng">
              <a:solidFill>
                <a:schemeClr val="tx1"/>
              </a:solidFill>
            </a:endParaRPr>
          </a:p>
          <a:p>
            <a:pPr marL="285750" indent="-228600" algn="l" eaLnBrk="1" hangingPunct="1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Successful Enrollment</a:t>
            </a:r>
            <a:endParaRPr lang="en-US" sz="2000">
              <a:solidFill>
                <a:schemeClr val="tx1"/>
              </a:solidFill>
              <a:cs typeface="Calibri"/>
            </a:endParaRPr>
          </a:p>
          <a:p>
            <a:pPr marL="285750" indent="-228600" algn="l" eaLnBrk="1" hangingPunct="1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accent1">
                    <a:lumMod val="50000"/>
                  </a:schemeClr>
                </a:solidFill>
              </a:rPr>
              <a:t>Persistence: First Primary Term to Secondary Term</a:t>
            </a:r>
            <a:endParaRPr lang="en-US" sz="2000" b="1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285750" indent="-228600" algn="l" eaLnBrk="1" hangingPunct="1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Completed Transfer-Level Math &amp; English</a:t>
            </a:r>
            <a:endParaRPr lang="en-US" sz="2000">
              <a:solidFill>
                <a:schemeClr val="tx1"/>
              </a:solidFill>
              <a:cs typeface="Calibri"/>
            </a:endParaRPr>
          </a:p>
          <a:p>
            <a:pPr marL="285750" indent="-228600" algn="l" eaLnBrk="1" hangingPunct="1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Transfer </a:t>
            </a:r>
            <a:endParaRPr lang="en-US" sz="2000">
              <a:solidFill>
                <a:schemeClr val="tx1"/>
              </a:solidFill>
              <a:cs typeface="Calibri"/>
            </a:endParaRPr>
          </a:p>
          <a:p>
            <a:pPr marL="285750" indent="-228600" algn="l" eaLnBrk="1" hangingPunct="1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Completion</a:t>
            </a:r>
            <a:endParaRPr lang="en-US" sz="2000">
              <a:solidFill>
                <a:schemeClr val="tx1"/>
              </a:solidFill>
              <a:cs typeface="Calibri"/>
            </a:endParaRPr>
          </a:p>
          <a:p>
            <a:pPr marL="285750" indent="-228600" algn="l" eaLnBrk="1" hangingPunct="1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Student Equity and Achievement (SEA) Program Integration</a:t>
            </a:r>
            <a:endParaRPr lang="en-US" sz="2000">
              <a:solidFill>
                <a:schemeClr val="tx1"/>
              </a:solidFill>
              <a:cs typeface="Calibri"/>
            </a:endParaRPr>
          </a:p>
          <a:p>
            <a:pPr marL="285750" indent="-228600" algn="l" eaLnBrk="1" hangingPunct="1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Associate Degrees for Transfer (ADT) Integration </a:t>
            </a:r>
            <a:endParaRPr lang="en-US" sz="2000">
              <a:solidFill>
                <a:schemeClr val="tx1"/>
              </a:solidFill>
              <a:cs typeface="Calibri"/>
            </a:endParaRPr>
          </a:p>
          <a:p>
            <a:pPr marL="285750" indent="-228600" algn="l" eaLnBrk="1" hangingPunct="1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accent1">
                    <a:lumMod val="50000"/>
                  </a:schemeClr>
                </a:solidFill>
              </a:rPr>
              <a:t>Zero Textbook Cost to Degree (ZTC) Program Integration</a:t>
            </a:r>
            <a:endParaRPr lang="en-US" sz="2000" b="1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285750" indent="-228600" algn="l" eaLnBrk="1" hangingPunct="1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California Adult Education Program (CAEP) Integration</a:t>
            </a:r>
            <a:endParaRPr lang="en-US" sz="2000">
              <a:solidFill>
                <a:schemeClr val="tx1"/>
              </a:solidFill>
              <a:cs typeface="Calibri"/>
            </a:endParaRPr>
          </a:p>
          <a:p>
            <a:pPr marL="285750" indent="-228600" algn="l" eaLnBrk="1" hangingPunct="1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Strong Workforce Program WP Integration</a:t>
            </a:r>
            <a:endParaRPr lang="en-US" sz="2000">
              <a:solidFill>
                <a:schemeClr val="tx1"/>
              </a:solidFill>
              <a:cs typeface="Calibri"/>
            </a:endParaRPr>
          </a:p>
          <a:p>
            <a:pPr indent="-228600" algn="l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 b="1">
              <a:solidFill>
                <a:schemeClr val="tx1"/>
              </a:solidFill>
            </a:endParaRPr>
          </a:p>
          <a:p>
            <a:pPr indent="-228600" algn="l" eaLnBrk="1" hangingPunct="1">
              <a:buFont typeface="Arial" panose="020B0604020202020204" pitchFamily="34" charset="0"/>
              <a:buChar char="•"/>
            </a:pPr>
            <a:endParaRPr lang="en-US" alt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476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pillar with red text&#10;&#10;Description automatically generated">
            <a:extLst>
              <a:ext uri="{FF2B5EF4-FFF2-40B4-BE49-F238E27FC236}">
                <a16:creationId xmlns:a16="http://schemas.microsoft.com/office/drawing/2014/main" id="{11E24051-E5A4-7E93-B3FD-E508FB5805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196" t="18650" r="45199" b="20659"/>
          <a:stretch/>
        </p:blipFill>
        <p:spPr>
          <a:xfrm>
            <a:off x="3044870" y="2844752"/>
            <a:ext cx="969506" cy="3776317"/>
          </a:xfrm>
          <a:prstGeom prst="rect">
            <a:avLst/>
          </a:prstGeom>
        </p:spPr>
      </p:pic>
      <p:pic>
        <p:nvPicPr>
          <p:cNvPr id="7" name="Picture 6" descr="A white cylinder with red text&#10;&#10;Description automatically generated">
            <a:extLst>
              <a:ext uri="{FF2B5EF4-FFF2-40B4-BE49-F238E27FC236}">
                <a16:creationId xmlns:a16="http://schemas.microsoft.com/office/drawing/2014/main" id="{65ECEB49-96FA-FE70-4DE9-369BF1093A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5780" y="3024657"/>
            <a:ext cx="908112" cy="3591887"/>
          </a:xfrm>
          <a:prstGeom prst="rect">
            <a:avLst/>
          </a:prstGeom>
        </p:spPr>
      </p:pic>
      <p:pic>
        <p:nvPicPr>
          <p:cNvPr id="9" name="Picture 8" descr="A white cylinder with red text&#10;&#10;Description automatically generated">
            <a:extLst>
              <a:ext uri="{FF2B5EF4-FFF2-40B4-BE49-F238E27FC236}">
                <a16:creationId xmlns:a16="http://schemas.microsoft.com/office/drawing/2014/main" id="{F97B4DEA-CD63-DD37-349B-AF0F6B247A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1207" y="2988417"/>
            <a:ext cx="906109" cy="3590087"/>
          </a:xfrm>
          <a:prstGeom prst="rect">
            <a:avLst/>
          </a:prstGeom>
        </p:spPr>
      </p:pic>
      <p:pic>
        <p:nvPicPr>
          <p:cNvPr id="11" name="Picture 10" descr="A white cylinder with red text&#10;&#10;Description automatically generated">
            <a:extLst>
              <a:ext uri="{FF2B5EF4-FFF2-40B4-BE49-F238E27FC236}">
                <a16:creationId xmlns:a16="http://schemas.microsoft.com/office/drawing/2014/main" id="{08CC9100-6CFA-9578-ED2F-DB3F2CED52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5504" y="2984558"/>
            <a:ext cx="798110" cy="3589575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E2C5F0CD-537D-C971-D2A4-B63409C03BD8}"/>
              </a:ext>
            </a:extLst>
          </p:cNvPr>
          <p:cNvSpPr/>
          <p:nvPr/>
        </p:nvSpPr>
        <p:spPr>
          <a:xfrm>
            <a:off x="3198395" y="638420"/>
            <a:ext cx="5590866" cy="2389526"/>
          </a:xfrm>
          <a:prstGeom prst="triangl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Verdana Pro"/>
                <a:cs typeface="Calibri"/>
              </a:rPr>
              <a:t> SAC College Council </a:t>
            </a:r>
            <a:endParaRPr lang="en-US" sz="2000">
              <a:solidFill>
                <a:schemeClr val="tx1"/>
              </a:solidFill>
            </a:endParaRPr>
          </a:p>
          <a:p>
            <a:pPr algn="ctr"/>
            <a:endParaRPr lang="en-US" sz="3200">
              <a:solidFill>
                <a:schemeClr val="tx1"/>
              </a:solidFill>
              <a:latin typeface="Verdana Pro"/>
              <a:cs typeface="Calibri"/>
            </a:endParaRPr>
          </a:p>
          <a:p>
            <a:pPr algn="ctr"/>
            <a:r>
              <a:rPr lang="en-US" sz="2000">
                <a:solidFill>
                  <a:schemeClr val="tx1"/>
                </a:solidFill>
                <a:latin typeface="Verdana Pro"/>
                <a:cs typeface="Calibri"/>
              </a:rPr>
              <a:t>Guided Pathways</a:t>
            </a:r>
          </a:p>
          <a:p>
            <a:pPr algn="ctr"/>
            <a:r>
              <a:rPr lang="en-US" sz="2000">
                <a:solidFill>
                  <a:schemeClr val="tx1"/>
                </a:solidFill>
                <a:latin typeface="Verdana Pro"/>
                <a:cs typeface="Calibri"/>
              </a:rPr>
              <a:t>Steering Committee</a:t>
            </a:r>
            <a:endParaRPr lang="en-US" sz="2000">
              <a:solidFill>
                <a:schemeClr val="tx1"/>
              </a:solidFill>
              <a:latin typeface="Verdana Pro"/>
            </a:endParaRPr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6023E059-8DD4-FD3F-AA76-8279C3E3F1D3}"/>
              </a:ext>
            </a:extLst>
          </p:cNvPr>
          <p:cNvSpPr/>
          <p:nvPr/>
        </p:nvSpPr>
        <p:spPr>
          <a:xfrm>
            <a:off x="5879854" y="1907080"/>
            <a:ext cx="240631" cy="441157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F5496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C7A133B-EC59-417A-E150-693807BCF428}"/>
              </a:ext>
            </a:extLst>
          </p:cNvPr>
          <p:cNvSpPr txBox="1"/>
          <p:nvPr/>
        </p:nvSpPr>
        <p:spPr>
          <a:xfrm>
            <a:off x="174649" y="1161175"/>
            <a:ext cx="438378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Calibri Light"/>
                <a:cs typeface="Calibri"/>
              </a:rPr>
              <a:t>Creation of Guided Pathway Pillar Subcommittees</a:t>
            </a:r>
            <a:endParaRPr lang="en-US" sz="2800" b="1">
              <a:solidFill>
                <a:schemeClr val="accent1">
                  <a:lumMod val="50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13DF32-3E9C-0B6C-BC0D-F8320AC63A32}"/>
              </a:ext>
            </a:extLst>
          </p:cNvPr>
          <p:cNvSpPr txBox="1"/>
          <p:nvPr/>
        </p:nvSpPr>
        <p:spPr>
          <a:xfrm>
            <a:off x="677667" y="98556"/>
            <a:ext cx="1037728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chemeClr val="accent1">
                    <a:lumMod val="50000"/>
                  </a:schemeClr>
                </a:solidFill>
                <a:latin typeface="Calibri Light"/>
              </a:rPr>
              <a:t>Santa Ana College Guided Pathways 2.0</a:t>
            </a:r>
            <a:r>
              <a:rPr lang="en-US" sz="3200" b="1">
                <a:solidFill>
                  <a:schemeClr val="accent1">
                    <a:lumMod val="75000"/>
                  </a:schemeClr>
                </a:solidFill>
                <a:latin typeface="Calibri Light"/>
                <a:cs typeface="Calibri Light"/>
              </a:rPr>
              <a:t> ​</a:t>
            </a:r>
            <a:endParaRPr lang="en-US" sz="4800" b="1">
              <a:solidFill>
                <a:schemeClr val="accent1">
                  <a:lumMod val="75000"/>
                </a:schemeClr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00255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669C7E-62C2-E126-53BA-59EF7EDB1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1B444FD-4EA0-F7F8-36E4-DEC853AD2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59391A-3E49-E0D8-BEF9-9CD60FADD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203A3A-FCBB-0287-569A-E16BE6B87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501369-660B-AAF3-D73D-9D71C93F9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48AB79-FC9D-8A3C-C370-A3A340D03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23A2305-E291-2252-27F5-59F4BEBD5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5F1944-93D3-8027-0987-95223FB94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64290-3752-DA18-92CA-9898CA1B7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Santa Ana College Guided Pathways 2.0</a:t>
            </a:r>
            <a:endParaRPr lang="en-US" sz="4000" kern="1200">
              <a:solidFill>
                <a:srgbClr val="FFFFFF"/>
              </a:solidFill>
              <a:latin typeface="+mj-lt"/>
            </a:endParaRPr>
          </a:p>
          <a:p>
            <a:pPr algn="r"/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F253526-FB1D-28A0-148C-6884222D4ECE}"/>
              </a:ext>
            </a:extLst>
          </p:cNvPr>
          <p:cNvSpPr>
            <a:spLocks noGrp="1"/>
          </p:cNvSpPr>
          <p:nvPr/>
        </p:nvSpPr>
        <p:spPr bwMode="auto">
          <a:xfrm>
            <a:off x="4610686" y="513408"/>
            <a:ext cx="6736775" cy="28155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b="1">
                <a:solidFill>
                  <a:schemeClr val="accent1">
                    <a:lumMod val="50000"/>
                  </a:schemeClr>
                </a:solidFill>
                <a:cs typeface="Calibri"/>
              </a:rPr>
              <a:t>Persistence: First Primary Term to Secondary Term</a:t>
            </a:r>
            <a:endParaRPr lang="en-US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285750" indent="-28575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tx1"/>
                </a:solidFill>
                <a:cs typeface="Calibri"/>
              </a:rPr>
              <a:t>A target goal of 57% or more of all SAC students will persist from their first primary term to the second term.</a:t>
            </a:r>
            <a:endParaRPr lang="en-US" sz="1800">
              <a:solidFill>
                <a:schemeClr val="tx1"/>
              </a:solidFill>
              <a:cs typeface="Calibri"/>
            </a:endParaRPr>
          </a:p>
          <a:p>
            <a:pPr algn="l">
              <a:spcAft>
                <a:spcPts val="0"/>
              </a:spcAft>
            </a:pPr>
            <a:endParaRPr lang="en-US" sz="1800" b="1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algn="l">
              <a:spcAft>
                <a:spcPts val="0"/>
              </a:spcAft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Focus: </a:t>
            </a:r>
            <a:endParaRPr lang="en-US" sz="20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742950" lvl="1" indent="-285750" algn="l">
              <a:spcAft>
                <a:spcPts val="0"/>
              </a:spcAft>
              <a:buFont typeface="Courier New" panose="020B0604020202020204" pitchFamily="34" charset="0"/>
              <a:buChar char="o"/>
            </a:pPr>
            <a:r>
              <a:rPr lang="en-US" dirty="0">
                <a:cs typeface="Calibri"/>
              </a:rPr>
              <a:t>To support, male students, and intend to increase from 1305 to 1482 students (177 students or 13.5%)</a:t>
            </a:r>
            <a:endParaRPr lang="en-US" dirty="0">
              <a:ea typeface="Calibri"/>
              <a:cs typeface="Calibri"/>
            </a:endParaRPr>
          </a:p>
          <a:p>
            <a:pPr algn="l"/>
            <a:endParaRPr lang="en-US" altLang="en-US" sz="2000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8C8172-1172-20A0-F487-CB719E666022}"/>
              </a:ext>
            </a:extLst>
          </p:cNvPr>
          <p:cNvSpPr txBox="1"/>
          <p:nvPr/>
        </p:nvSpPr>
        <p:spPr>
          <a:xfrm>
            <a:off x="4610101" y="3189515"/>
            <a:ext cx="7070270" cy="33855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Zero Textbook Cost to  Degree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​</a:t>
            </a:r>
            <a:endParaRPr lang="en-US" sz="2400">
              <a:solidFill>
                <a:schemeClr val="accent1">
                  <a:lumMod val="50000"/>
                </a:schemeClr>
              </a:solidFill>
              <a:cs typeface="Calibri" panose="020F0502020204030204"/>
            </a:endParaRPr>
          </a:p>
          <a:p>
            <a:pPr marL="285750" indent="-285750">
              <a:buFont typeface="Courier New"/>
              <a:buChar char="o"/>
            </a:pPr>
            <a:r>
              <a:rPr lang="en-US" b="1" dirty="0">
                <a:cs typeface="Arial"/>
              </a:rPr>
              <a:t>Identify ZTC pathways for the Zero Textbook Cost Program grant (Intermediate and Long Term)</a:t>
            </a:r>
            <a:r>
              <a:rPr lang="en-US" dirty="0">
                <a:cs typeface="Arial"/>
              </a:rPr>
              <a:t>​</a:t>
            </a:r>
            <a:endParaRPr lang="en-US" dirty="0">
              <a:ea typeface="Calibri"/>
              <a:cs typeface="Arial"/>
            </a:endParaRPr>
          </a:p>
          <a:p>
            <a:endParaRPr lang="en-US" sz="1600" b="1">
              <a:solidFill>
                <a:schemeClr val="accent1">
                  <a:lumMod val="50000"/>
                </a:schemeClr>
              </a:solidFill>
              <a:cs typeface="Arial"/>
            </a:endParaRP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Focus: 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​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2000" dirty="0">
                <a:cs typeface="Arial"/>
              </a:rPr>
              <a:t>Develop and implement plan for permanent funding​</a:t>
            </a:r>
            <a:endParaRPr lang="en-US" sz="2000" dirty="0">
              <a:ea typeface="Calibri"/>
              <a:cs typeface="Arial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2000" dirty="0">
                <a:cs typeface="Arial"/>
              </a:rPr>
              <a:t>Necessary faculty release time for creating Open Educational Resources ​</a:t>
            </a:r>
            <a:endParaRPr lang="en-US" sz="2000" dirty="0">
              <a:ea typeface="Calibri"/>
              <a:cs typeface="Arial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2000" dirty="0">
                <a:cs typeface="Arial"/>
              </a:rPr>
              <a:t>OER/ZTC courses and updating curriculum per Curriculum and Instruction Council regulations​</a:t>
            </a:r>
            <a:endParaRPr lang="en-US" sz="2000" dirty="0">
              <a:ea typeface="Calibri"/>
              <a:cs typeface="Arial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2000" dirty="0">
                <a:cs typeface="Arial"/>
              </a:rPr>
              <a:t>Establishing a dedicated faculty  OER/ZTC coordinator​</a:t>
            </a:r>
            <a:endParaRPr lang="en-US" sz="2000" dirty="0">
              <a:ea typeface="Calibri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84541A-5BC5-9794-2413-DEA1F2BF084C}"/>
              </a:ext>
            </a:extLst>
          </p:cNvPr>
          <p:cNvSpPr txBox="1"/>
          <p:nvPr/>
        </p:nvSpPr>
        <p:spPr>
          <a:xfrm>
            <a:off x="161474" y="3735614"/>
            <a:ext cx="381362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cs typeface="Segoe UI"/>
              </a:rPr>
              <a:t>Pillar 3: Stay on the Path</a:t>
            </a:r>
          </a:p>
        </p:txBody>
      </p:sp>
    </p:spTree>
    <p:extLst>
      <p:ext uri="{BB962C8B-B14F-4D97-AF65-F5344CB8AC3E}">
        <p14:creationId xmlns:p14="http://schemas.microsoft.com/office/powerpoint/2010/main" val="3356149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09CD1-1264-FDF5-BE94-68430119C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876" y="435373"/>
            <a:ext cx="5464968" cy="1559301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chemeClr val="accent1">
                    <a:lumMod val="75000"/>
                  </a:schemeClr>
                </a:solidFill>
                <a:cs typeface="Calibri Light"/>
              </a:rPr>
              <a:t>CAP Coordinators &amp; Success Coaches</a:t>
            </a:r>
            <a:endParaRPr lang="en-US" sz="40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B1CF9-7EF2-02AC-2E8A-C4DDEF8C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7084" y="467099"/>
            <a:ext cx="7316813" cy="601048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en-US" sz="1500">
              <a:cs typeface="Calibri"/>
            </a:endParaRPr>
          </a:p>
          <a:p>
            <a:pPr marL="0" indent="0">
              <a:buNone/>
            </a:pPr>
            <a:r>
              <a:rPr lang="en-US" sz="1500" b="1">
                <a:solidFill>
                  <a:schemeClr val="accent1">
                    <a:lumMod val="75000"/>
                  </a:schemeClr>
                </a:solidFill>
              </a:rPr>
              <a:t>CAP COORDINATORS</a:t>
            </a:r>
            <a:endParaRPr lang="en-US" sz="1500" b="1">
              <a:solidFill>
                <a:schemeClr val="accent1">
                  <a:lumMod val="75000"/>
                </a:schemeClr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en-US" sz="1500" b="1"/>
              <a:t>Creating Our World</a:t>
            </a:r>
            <a:r>
              <a:rPr lang="en-US" sz="1500"/>
              <a:t> – Dr. Kristi Blackburn and Robert Manson</a:t>
            </a:r>
            <a:endParaRPr lang="en-US" sz="1500">
              <a:cs typeface="Calibri" panose="020F0502020204030204"/>
            </a:endParaRPr>
          </a:p>
          <a:p>
            <a:pPr marL="0" indent="0">
              <a:buNone/>
            </a:pPr>
            <a:r>
              <a:rPr lang="en-US" sz="1500" b="1"/>
              <a:t>Design, Make and Move</a:t>
            </a:r>
            <a:r>
              <a:rPr lang="en-US" sz="1500"/>
              <a:t> – Dr. Larisa </a:t>
            </a:r>
            <a:r>
              <a:rPr lang="en-US" sz="1500" err="1"/>
              <a:t>Sergeyeva</a:t>
            </a:r>
            <a:r>
              <a:rPr lang="en-US" sz="1500"/>
              <a:t> and Deisy Romero</a:t>
            </a:r>
            <a:endParaRPr lang="en-US" sz="1500">
              <a:cs typeface="Calibri" panose="020F0502020204030204"/>
            </a:endParaRPr>
          </a:p>
          <a:p>
            <a:pPr marL="0" indent="0">
              <a:buNone/>
            </a:pPr>
            <a:r>
              <a:rPr lang="en-US" sz="1500" b="1"/>
              <a:t>Future Educators</a:t>
            </a:r>
            <a:r>
              <a:rPr lang="en-US" sz="1500"/>
              <a:t> – Dr. Armando Soto and Dr. Sara Butler</a:t>
            </a:r>
            <a:endParaRPr lang="en-US" sz="1500">
              <a:cs typeface="Calibri" panose="020F0502020204030204"/>
            </a:endParaRPr>
          </a:p>
          <a:p>
            <a:pPr marL="0" indent="0">
              <a:buNone/>
            </a:pPr>
            <a:r>
              <a:rPr lang="en-US" sz="1500" b="1"/>
              <a:t>Helping Others</a:t>
            </a:r>
            <a:r>
              <a:rPr lang="en-US" sz="1500"/>
              <a:t> – Dr. Tim Winchell and Dr. Brenda Estrada</a:t>
            </a:r>
            <a:endParaRPr lang="en-US" sz="1500">
              <a:cs typeface="Calibri" panose="020F0502020204030204"/>
            </a:endParaRPr>
          </a:p>
          <a:p>
            <a:pPr marL="0" indent="0">
              <a:buNone/>
            </a:pPr>
            <a:r>
              <a:rPr lang="en-US" sz="1500" b="1"/>
              <a:t>Money Matters</a:t>
            </a:r>
            <a:r>
              <a:rPr lang="en-US" sz="1500"/>
              <a:t> – Anthony Pagan and Jennifer Dela Rosa </a:t>
            </a:r>
            <a:endParaRPr lang="en-US" sz="1500">
              <a:cs typeface="Calibri"/>
            </a:endParaRPr>
          </a:p>
          <a:p>
            <a:pPr marL="0" indent="0">
              <a:buNone/>
            </a:pPr>
            <a:r>
              <a:rPr lang="en-US" sz="1500" b="1"/>
              <a:t>People, Ideas and Culture</a:t>
            </a:r>
            <a:r>
              <a:rPr lang="en-US" sz="1500"/>
              <a:t> – Dr. Walter Jones, John Nguyen, Veronica Hurtado    </a:t>
            </a:r>
            <a:endParaRPr lang="en-US" sz="1500">
              <a:cs typeface="Calibri"/>
            </a:endParaRPr>
          </a:p>
          <a:p>
            <a:pPr marL="0" indent="0">
              <a:buNone/>
            </a:pPr>
            <a:r>
              <a:rPr lang="en-US" sz="1500" b="1"/>
              <a:t>STEM </a:t>
            </a:r>
            <a:r>
              <a:rPr lang="en-US" sz="1500"/>
              <a:t>– Dr. Saied </a:t>
            </a:r>
            <a:r>
              <a:rPr lang="en-US" sz="1500" err="1"/>
              <a:t>Eidgahy</a:t>
            </a:r>
            <a:r>
              <a:rPr lang="en-US" sz="1500"/>
              <a:t> and Ann Cass </a:t>
            </a:r>
            <a:endParaRPr lang="en-US" sz="1500">
              <a:cs typeface="Calibri"/>
            </a:endParaRPr>
          </a:p>
          <a:p>
            <a:pPr marL="0" indent="0">
              <a:buNone/>
            </a:pPr>
            <a:endParaRPr lang="en-US" sz="1500" b="1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500" b="1">
                <a:solidFill>
                  <a:schemeClr val="accent1">
                    <a:lumMod val="75000"/>
                  </a:schemeClr>
                </a:solidFill>
              </a:rPr>
              <a:t>SUCCESS COACHES</a:t>
            </a:r>
            <a:endParaRPr lang="en-US" sz="1500" b="1">
              <a:solidFill>
                <a:schemeClr val="accent1">
                  <a:lumMod val="75000"/>
                </a:schemeClr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en-US" sz="1500" b="1"/>
              <a:t>Creating Our World</a:t>
            </a:r>
            <a:r>
              <a:rPr lang="en-US" sz="1500"/>
              <a:t> – Javier Garcia</a:t>
            </a:r>
            <a:endParaRPr lang="en-US" sz="1500">
              <a:cs typeface="Calibri" panose="020F0502020204030204"/>
            </a:endParaRPr>
          </a:p>
          <a:p>
            <a:pPr marL="0" indent="0">
              <a:buNone/>
            </a:pPr>
            <a:r>
              <a:rPr lang="en-US" sz="1500" b="1"/>
              <a:t>Design, Make and Move</a:t>
            </a:r>
            <a:r>
              <a:rPr lang="en-US" sz="1500"/>
              <a:t> – Natalie Rodriguez</a:t>
            </a:r>
            <a:endParaRPr lang="en-US" sz="1500">
              <a:cs typeface="Calibri" panose="020F0502020204030204"/>
            </a:endParaRPr>
          </a:p>
          <a:p>
            <a:pPr marL="0" indent="0">
              <a:buNone/>
            </a:pPr>
            <a:r>
              <a:rPr lang="en-US" sz="1500" b="1"/>
              <a:t>Future Educators </a:t>
            </a:r>
            <a:r>
              <a:rPr lang="en-US" sz="1500"/>
              <a:t>– Sara Vu and Daniel Cristobal</a:t>
            </a:r>
            <a:endParaRPr lang="en-US" sz="1500">
              <a:cs typeface="Calibri" panose="020F0502020204030204"/>
            </a:endParaRPr>
          </a:p>
          <a:p>
            <a:pPr marL="0" indent="0">
              <a:buNone/>
            </a:pPr>
            <a:r>
              <a:rPr lang="en-US" sz="1500" b="1"/>
              <a:t>Helping Others</a:t>
            </a:r>
            <a:r>
              <a:rPr lang="en-US" sz="1500"/>
              <a:t> – Amber Vasques-Nodal</a:t>
            </a:r>
            <a:endParaRPr lang="en-US" sz="1500">
              <a:cs typeface="Calibri" panose="020F0502020204030204"/>
            </a:endParaRPr>
          </a:p>
          <a:p>
            <a:pPr marL="0" indent="0">
              <a:buNone/>
            </a:pPr>
            <a:r>
              <a:rPr lang="en-US" sz="1500" b="1"/>
              <a:t>Money Matters</a:t>
            </a:r>
            <a:r>
              <a:rPr lang="en-US" sz="1500"/>
              <a:t> – Monique Moreno</a:t>
            </a:r>
            <a:endParaRPr lang="en-US" sz="1500">
              <a:cs typeface="Calibri" panose="020F0502020204030204"/>
            </a:endParaRPr>
          </a:p>
          <a:p>
            <a:pPr marL="0" indent="0">
              <a:buNone/>
            </a:pPr>
            <a:r>
              <a:rPr lang="en-US" sz="1500" b="1"/>
              <a:t>People, Ideas and Culture</a:t>
            </a:r>
            <a:r>
              <a:rPr lang="en-US" sz="1500"/>
              <a:t> – Lorena Alvarez</a:t>
            </a:r>
            <a:endParaRPr lang="en-US" sz="1500">
              <a:cs typeface="Calibri" panose="020F0502020204030204"/>
            </a:endParaRPr>
          </a:p>
          <a:p>
            <a:pPr marL="0" indent="0">
              <a:buNone/>
            </a:pPr>
            <a:r>
              <a:rPr lang="en-US" sz="1500" b="1"/>
              <a:t>STEM </a:t>
            </a:r>
            <a:r>
              <a:rPr lang="en-US" sz="1500"/>
              <a:t>– Helen Barriere</a:t>
            </a:r>
            <a:endParaRPr lang="en-US" sz="1500">
              <a:cs typeface="Calibri"/>
            </a:endParaRPr>
          </a:p>
          <a:p>
            <a:endParaRPr lang="en-US" sz="500">
              <a:cs typeface="Calibri"/>
            </a:endParaRPr>
          </a:p>
          <a:p>
            <a:endParaRPr lang="en-US" sz="500"/>
          </a:p>
        </p:txBody>
      </p:sp>
      <p:pic>
        <p:nvPicPr>
          <p:cNvPr id="4" name="Picture 3" descr="A white building with columns&#10;&#10;Description automatically generated">
            <a:extLst>
              <a:ext uri="{FF2B5EF4-FFF2-40B4-BE49-F238E27FC236}">
                <a16:creationId xmlns:a16="http://schemas.microsoft.com/office/drawing/2014/main" id="{017C5273-1B9F-CC10-EE07-A61F09F36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57" y="2281548"/>
            <a:ext cx="3913413" cy="370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526" y="233196"/>
            <a:ext cx="9144000" cy="41249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800" b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  <a:hlinkClick r:id="rId3"/>
              </a:rPr>
              <a:t>Career &amp; Academic Pathways (CAPS/Success Teams)</a:t>
            </a:r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A9E3DD05-16F4-77BE-2676-BFF8F0A2D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205" y="983331"/>
            <a:ext cx="10582275" cy="55530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50FCA9-6E81-5CF0-9267-D4842BD38DDE}"/>
              </a:ext>
            </a:extLst>
          </p:cNvPr>
          <p:cNvSpPr txBox="1"/>
          <p:nvPr/>
        </p:nvSpPr>
        <p:spPr>
          <a:xfrm>
            <a:off x="1375558" y="3057896"/>
            <a:ext cx="1514103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7030A0"/>
                </a:solidFill>
                <a:cs typeface="Calibri"/>
              </a:rPr>
              <a:t>September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C98704-C064-1EAC-D0DF-174C39E72FB2}"/>
              </a:ext>
            </a:extLst>
          </p:cNvPr>
          <p:cNvSpPr txBox="1"/>
          <p:nvPr/>
        </p:nvSpPr>
        <p:spPr>
          <a:xfrm>
            <a:off x="4116778" y="3057896"/>
            <a:ext cx="1514103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accent4">
                    <a:lumMod val="50000"/>
                  </a:schemeClr>
                </a:solidFill>
                <a:cs typeface="Calibri"/>
              </a:rPr>
              <a:t>March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D1DE21-E3AB-954D-4E85-716D39652343}"/>
              </a:ext>
            </a:extLst>
          </p:cNvPr>
          <p:cNvSpPr txBox="1"/>
          <p:nvPr/>
        </p:nvSpPr>
        <p:spPr>
          <a:xfrm>
            <a:off x="6788726" y="6046519"/>
            <a:ext cx="1514103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accent5">
                    <a:lumMod val="75000"/>
                  </a:schemeClr>
                </a:solidFill>
                <a:cs typeface="Calibri"/>
              </a:rPr>
              <a:t>May</a:t>
            </a:r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9D4B94-69E2-3478-C6D4-5CB7CFCD0BE9}"/>
              </a:ext>
            </a:extLst>
          </p:cNvPr>
          <p:cNvSpPr txBox="1"/>
          <p:nvPr/>
        </p:nvSpPr>
        <p:spPr>
          <a:xfrm>
            <a:off x="1345869" y="6046519"/>
            <a:ext cx="1514103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002060"/>
                </a:solidFill>
                <a:cs typeface="Calibri"/>
              </a:rPr>
              <a:t>April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D1D888-9F8E-99D7-30BF-0EAFE36E208F}"/>
              </a:ext>
            </a:extLst>
          </p:cNvPr>
          <p:cNvSpPr txBox="1"/>
          <p:nvPr/>
        </p:nvSpPr>
        <p:spPr>
          <a:xfrm>
            <a:off x="6788726" y="3067791"/>
            <a:ext cx="1514103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accent6">
                    <a:lumMod val="75000"/>
                  </a:schemeClr>
                </a:solidFill>
                <a:cs typeface="Calibri"/>
              </a:rPr>
              <a:t>February</a:t>
            </a:r>
            <a:endParaRPr lang="en-US">
              <a:solidFill>
                <a:schemeClr val="accent6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1C749B-9AC1-76AA-8E74-7E4175DA066B}"/>
              </a:ext>
            </a:extLst>
          </p:cNvPr>
          <p:cNvSpPr txBox="1"/>
          <p:nvPr/>
        </p:nvSpPr>
        <p:spPr>
          <a:xfrm>
            <a:off x="9500259" y="3057896"/>
            <a:ext cx="1514103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9951A6"/>
                </a:solidFill>
                <a:cs typeface="Calibri"/>
              </a:rPr>
              <a:t>November</a:t>
            </a:r>
            <a:endParaRPr lang="en-US">
              <a:solidFill>
                <a:srgbClr val="9951A6"/>
              </a:solidFill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C3C19F-8796-F672-9CDD-FCFBC13B7D8D}"/>
              </a:ext>
            </a:extLst>
          </p:cNvPr>
          <p:cNvSpPr txBox="1"/>
          <p:nvPr/>
        </p:nvSpPr>
        <p:spPr>
          <a:xfrm>
            <a:off x="4116778" y="6046519"/>
            <a:ext cx="1514103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  <a:cs typeface="Calibri"/>
              </a:rPr>
              <a:t>October</a:t>
            </a:r>
            <a:endParaRPr lang="en-US">
              <a:solidFill>
                <a:schemeClr val="accent2"/>
              </a:solidFill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A84654-4011-6E6C-F873-864A46E94140}"/>
              </a:ext>
            </a:extLst>
          </p:cNvPr>
          <p:cNvSpPr txBox="1"/>
          <p:nvPr/>
        </p:nvSpPr>
        <p:spPr>
          <a:xfrm>
            <a:off x="9504711" y="6013862"/>
            <a:ext cx="1514103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cs typeface="Calibri"/>
              </a:rPr>
              <a:t>TBD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f609ce8-7218-4c60-b337-266ea7b1fd45">
      <UserInfo>
        <DisplayName>Toya, Gregory</DisplayName>
        <AccountId>35</AccountId>
        <AccountType/>
      </UserInfo>
      <UserInfo>
        <DisplayName>Coyne, Claire</DisplayName>
        <AccountId>47</AccountId>
        <AccountType/>
      </UserInfo>
      <UserInfo>
        <DisplayName>Steffens, John</DisplayName>
        <AccountId>57</AccountId>
        <AccountType/>
      </UserInfo>
      <UserInfo>
        <DisplayName>Le, Hang</DisplayName>
        <AccountId>58</AccountId>
        <AccountType/>
      </UserInfo>
    </SharedWithUsers>
    <PublishingExpirationDate xmlns="http://schemas.microsoft.com/sharepoint/v3" xsi:nil="true"/>
    <PublishingStartDate xmlns="http://schemas.microsoft.com/sharepoint/v3" xsi:nil="true"/>
    <_dlc_DocId xmlns="431189f8-a51b-453f-9f0c-3a0b3b65b12f">HNYXMCCMVK3K-464-872</_dlc_DocId>
    <_dlc_DocIdUrl xmlns="431189f8-a51b-453f-9f0c-3a0b3b65b12f">
      <Url>https://www.sac.edu/President/AcademicSenate/_layouts/15/DocIdRedir.aspx?ID=HNYXMCCMVK3K-464-872</Url>
      <Description>HNYXMCCMVK3K-464-872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08A9741AC48E46AEE4941DE1E12C0F" ma:contentTypeVersion="2" ma:contentTypeDescription="Create a new document." ma:contentTypeScope="" ma:versionID="64770a9ad993aec554518785b51db2e6">
  <xsd:schema xmlns:xsd="http://www.w3.org/2001/XMLSchema" xmlns:xs="http://www.w3.org/2001/XMLSchema" xmlns:p="http://schemas.microsoft.com/office/2006/metadata/properties" xmlns:ns1="http://schemas.microsoft.com/sharepoint/v3" xmlns:ns2="431189f8-a51b-453f-9f0c-3a0b3b65b12f" xmlns:ns3="6f609ce8-7218-4c60-b337-266ea7b1fd45" targetNamespace="http://schemas.microsoft.com/office/2006/metadata/properties" ma:root="true" ma:fieldsID="1dd063ee8e164e8fcdf0fbf71a193719" ns1:_="" ns2:_="" ns3:_="">
    <xsd:import namespace="http://schemas.microsoft.com/sharepoint/v3"/>
    <xsd:import namespace="431189f8-a51b-453f-9f0c-3a0b3b65b12f"/>
    <xsd:import namespace="6f609ce8-7218-4c60-b337-266ea7b1fd4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189f8-a51b-453f-9f0c-3a0b3b65b12f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09ce8-7218-4c60-b337-266ea7b1fd4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53C4E98-CC6F-41A9-BAD6-870FCF5E48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95238F-2190-489C-88C7-C639595624AF}">
  <ds:schemaRefs>
    <ds:schemaRef ds:uri="458e4ab5-d05b-48f2-b2ae-f83cf29b2af7"/>
    <ds:schemaRef ds:uri="6624d855-e52f-4649-bb9a-e8b6ea98b7f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5F9F4B7-D1BE-4BB1-94D1-9FDEEC69230C}"/>
</file>

<file path=customXml/itemProps4.xml><?xml version="1.0" encoding="utf-8"?>
<ds:datastoreItem xmlns:ds="http://schemas.openxmlformats.org/officeDocument/2006/customXml" ds:itemID="{0DEEFCA7-86F5-48E1-8723-F38E1BCA2E0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12</Slides>
  <Notes>12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Add SAC Logo</vt:lpstr>
      <vt:lpstr>Santa Ana College Guided Pathways 1.0</vt:lpstr>
      <vt:lpstr>Success Teams Accomplishments</vt:lpstr>
      <vt:lpstr>Santa Ana College Guided Pathways 2.0</vt:lpstr>
      <vt:lpstr>Santa Ana College Guided Pathways 2.0 </vt:lpstr>
      <vt:lpstr>PowerPoint Presentation</vt:lpstr>
      <vt:lpstr>Santa Ana College Guided Pathways 2.0 </vt:lpstr>
      <vt:lpstr>CAP Coordinators &amp; Success Coaches</vt:lpstr>
      <vt:lpstr>PowerPoint Presentation</vt:lpstr>
      <vt:lpstr>Pathways Canvas Shells</vt:lpstr>
      <vt:lpstr>Starfish Early Alert/Progress Survey </vt:lpstr>
      <vt:lpstr>Get Connect to Guided Pathways 2.0!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23</cp:revision>
  <dcterms:created xsi:type="dcterms:W3CDTF">2024-01-17T20:19:44Z</dcterms:created>
  <dcterms:modified xsi:type="dcterms:W3CDTF">2024-02-23T20:15:38Z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0x010100D708A9741AC48E46AEE4941DE1E12C0F</vt:lpwstr>
  </property>
  <property fmtid="{D5CDD505-2E9C-101B-9397-08002B2CF9AE}" pid="3" name="MediaServiceImageTags">
    <vt:lpwstr/>
  </property>
  <property fmtid="{D5CDD505-2E9C-101B-9397-08002B2CF9AE}" pid="4" name="_dlc_DocIdItemGuid">
    <vt:lpwstr>257959cd-54cf-4803-9a0d-6a0b5224d79f</vt:lpwstr>
  </property>
</Properties>
</file>