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5"/>
    <p:sldMasterId id="2147483725" r:id="rId6"/>
  </p:sldMasterIdLst>
  <p:notesMasterIdLst>
    <p:notesMasterId r:id="rId14"/>
  </p:notesMasterIdLst>
  <p:handoutMasterIdLst>
    <p:handoutMasterId r:id="rId15"/>
  </p:handoutMasterIdLst>
  <p:sldIdLst>
    <p:sldId id="289" r:id="rId7"/>
    <p:sldId id="281" r:id="rId8"/>
    <p:sldId id="327" r:id="rId9"/>
    <p:sldId id="326" r:id="rId10"/>
    <p:sldId id="328" r:id="rId11"/>
    <p:sldId id="330" r:id="rId12"/>
    <p:sldId id="331" r:id="rId1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C5A84-E7D6-3BEA-3627-4097091A2A6F}" name="Bautista, Steve" initials="BS" userId="S::bautista_steve@sac.edu::0446b041-e3c1-4789-9dad-4afc365ff899" providerId="AD"/>
  <p188:author id="{2563EEC8-D951-6E33-9156-0A7D33417D9E}" name="Knight, Annie" initials="KA" userId="S::Knight_Annie@sac.edu::c9ba30ae-7533-4731-8ceb-a17c33370b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CF71D-C6D4-4C5B-B35B-9F064D94FF8A}" v="3" dt="2023-09-26T19:47:35.502"/>
    <p1510:client id="{BD7088F5-0ECD-4807-8E38-A42EE4E7FDD9}" v="67" dt="2023-09-26T19:39:21.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88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23" Type="http://schemas.openxmlformats.org/officeDocument/2006/relationships/customXml" Target="../customXml/item5.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Coyne" userId="f62c806733407b0e" providerId="LiveId" clId="{BD7088F5-0ECD-4807-8E38-A42EE4E7FDD9}"/>
    <pc:docChg chg="undo redo custSel addSld delSld modSld sldOrd delMainMaster">
      <pc:chgData name="Claire Coyne" userId="f62c806733407b0e" providerId="LiveId" clId="{BD7088F5-0ECD-4807-8E38-A42EE4E7FDD9}" dt="2023-09-26T19:44:56.968" v="6623" actId="27636"/>
      <pc:docMkLst>
        <pc:docMk/>
      </pc:docMkLst>
      <pc:sldChg chg="addSp delSp modSp del mod chgLayout">
        <pc:chgData name="Claire Coyne" userId="f62c806733407b0e" providerId="LiveId" clId="{BD7088F5-0ECD-4807-8E38-A42EE4E7FDD9}" dt="2023-09-11T18:05:09.369" v="84" actId="47"/>
        <pc:sldMkLst>
          <pc:docMk/>
          <pc:sldMk cId="0" sldId="256"/>
        </pc:sldMkLst>
        <pc:spChg chg="add del mod">
          <ac:chgData name="Claire Coyne" userId="f62c806733407b0e" providerId="LiveId" clId="{BD7088F5-0ECD-4807-8E38-A42EE4E7FDD9}" dt="2023-08-14T00:58:55.270" v="0" actId="6264"/>
          <ac:spMkLst>
            <pc:docMk/>
            <pc:sldMk cId="0" sldId="256"/>
            <ac:spMk id="2" creationId="{F3360831-D684-CEBD-29A5-8D188E2348A6}"/>
          </ac:spMkLst>
        </pc:spChg>
        <pc:spChg chg="add del mod">
          <ac:chgData name="Claire Coyne" userId="f62c806733407b0e" providerId="LiveId" clId="{BD7088F5-0ECD-4807-8E38-A42EE4E7FDD9}" dt="2023-08-14T00:58:55.270" v="0" actId="6264"/>
          <ac:spMkLst>
            <pc:docMk/>
            <pc:sldMk cId="0" sldId="256"/>
            <ac:spMk id="4" creationId="{DA9B21C5-6DD2-57B9-7C1C-3B23FEC132E8}"/>
          </ac:spMkLst>
        </pc:spChg>
        <pc:spChg chg="add mod">
          <ac:chgData name="Claire Coyne" userId="f62c806733407b0e" providerId="LiveId" clId="{BD7088F5-0ECD-4807-8E38-A42EE4E7FDD9}" dt="2023-08-14T01:00:31.618" v="4" actId="2085"/>
          <ac:spMkLst>
            <pc:docMk/>
            <pc:sldMk cId="0" sldId="256"/>
            <ac:spMk id="5" creationId="{36268426-9AFD-8880-53D4-A8FD84276520}"/>
          </ac:spMkLst>
        </pc:spChg>
        <pc:spChg chg="mod ord">
          <ac:chgData name="Claire Coyne" userId="f62c806733407b0e" providerId="LiveId" clId="{BD7088F5-0ECD-4807-8E38-A42EE4E7FDD9}" dt="2023-08-14T01:01:35.061" v="33" actId="20577"/>
          <ac:spMkLst>
            <pc:docMk/>
            <pc:sldMk cId="0" sldId="256"/>
            <ac:spMk id="7170" creationId="{59740F33-EC1A-C718-CD4A-294CB6139290}"/>
          </ac:spMkLst>
        </pc:spChg>
        <pc:spChg chg="del mod ord">
          <ac:chgData name="Claire Coyne" userId="f62c806733407b0e" providerId="LiveId" clId="{BD7088F5-0ECD-4807-8E38-A42EE4E7FDD9}" dt="2023-08-14T01:01:27.390" v="14" actId="478"/>
          <ac:spMkLst>
            <pc:docMk/>
            <pc:sldMk cId="0" sldId="256"/>
            <ac:spMk id="7171" creationId="{4D1A1207-A249-F7E7-AF7C-0587916C5A7D}"/>
          </ac:spMkLst>
        </pc:spChg>
        <pc:picChg chg="mod ord">
          <ac:chgData name="Claire Coyne" userId="f62c806733407b0e" providerId="LiveId" clId="{BD7088F5-0ECD-4807-8E38-A42EE4E7FDD9}" dt="2023-08-14T01:00:39.746" v="6" actId="166"/>
          <ac:picMkLst>
            <pc:docMk/>
            <pc:sldMk cId="0" sldId="256"/>
            <ac:picMk id="3" creationId="{717C1795-7B59-E7CC-9794-8B35A0967893}"/>
          </ac:picMkLst>
        </pc:picChg>
      </pc:sldChg>
      <pc:sldChg chg="del">
        <pc:chgData name="Claire Coyne" userId="f62c806733407b0e" providerId="LiveId" clId="{BD7088F5-0ECD-4807-8E38-A42EE4E7FDD9}" dt="2023-09-11T18:05:30.740" v="105" actId="47"/>
        <pc:sldMkLst>
          <pc:docMk/>
          <pc:sldMk cId="0" sldId="257"/>
        </pc:sldMkLst>
      </pc:sldChg>
      <pc:sldChg chg="del">
        <pc:chgData name="Claire Coyne" userId="f62c806733407b0e" providerId="LiveId" clId="{BD7088F5-0ECD-4807-8E38-A42EE4E7FDD9}" dt="2023-09-11T18:05:32.488" v="112" actId="47"/>
        <pc:sldMkLst>
          <pc:docMk/>
          <pc:sldMk cId="0" sldId="258"/>
        </pc:sldMkLst>
      </pc:sldChg>
      <pc:sldChg chg="del">
        <pc:chgData name="Claire Coyne" userId="f62c806733407b0e" providerId="LiveId" clId="{BD7088F5-0ECD-4807-8E38-A42EE4E7FDD9}" dt="2023-09-11T18:05:30.948" v="106" actId="47"/>
        <pc:sldMkLst>
          <pc:docMk/>
          <pc:sldMk cId="0" sldId="259"/>
        </pc:sldMkLst>
      </pc:sldChg>
      <pc:sldChg chg="del">
        <pc:chgData name="Claire Coyne" userId="f62c806733407b0e" providerId="LiveId" clId="{BD7088F5-0ECD-4807-8E38-A42EE4E7FDD9}" dt="2023-09-11T18:05:33.492" v="115" actId="47"/>
        <pc:sldMkLst>
          <pc:docMk/>
          <pc:sldMk cId="0" sldId="260"/>
        </pc:sldMkLst>
      </pc:sldChg>
      <pc:sldChg chg="del">
        <pc:chgData name="Claire Coyne" userId="f62c806733407b0e" providerId="LiveId" clId="{BD7088F5-0ECD-4807-8E38-A42EE4E7FDD9}" dt="2023-09-11T18:05:31.738" v="108" actId="47"/>
        <pc:sldMkLst>
          <pc:docMk/>
          <pc:sldMk cId="0" sldId="263"/>
        </pc:sldMkLst>
      </pc:sldChg>
      <pc:sldChg chg="del">
        <pc:chgData name="Claire Coyne" userId="f62c806733407b0e" providerId="LiveId" clId="{BD7088F5-0ECD-4807-8E38-A42EE4E7FDD9}" dt="2023-09-11T18:05:32.307" v="111" actId="47"/>
        <pc:sldMkLst>
          <pc:docMk/>
          <pc:sldMk cId="0" sldId="264"/>
        </pc:sldMkLst>
      </pc:sldChg>
      <pc:sldChg chg="del">
        <pc:chgData name="Claire Coyne" userId="f62c806733407b0e" providerId="LiveId" clId="{BD7088F5-0ECD-4807-8E38-A42EE4E7FDD9}" dt="2023-09-11T18:05:33.209" v="114" actId="47"/>
        <pc:sldMkLst>
          <pc:docMk/>
          <pc:sldMk cId="0" sldId="268"/>
        </pc:sldMkLst>
      </pc:sldChg>
      <pc:sldChg chg="del">
        <pc:chgData name="Claire Coyne" userId="f62c806733407b0e" providerId="LiveId" clId="{BD7088F5-0ECD-4807-8E38-A42EE4E7FDD9}" dt="2023-09-11T18:05:34.187" v="116" actId="47"/>
        <pc:sldMkLst>
          <pc:docMk/>
          <pc:sldMk cId="0" sldId="269"/>
        </pc:sldMkLst>
      </pc:sldChg>
      <pc:sldChg chg="del">
        <pc:chgData name="Claire Coyne" userId="f62c806733407b0e" providerId="LiveId" clId="{BD7088F5-0ECD-4807-8E38-A42EE4E7FDD9}" dt="2023-09-11T18:05:30.494" v="104" actId="47"/>
        <pc:sldMkLst>
          <pc:docMk/>
          <pc:sldMk cId="0" sldId="270"/>
        </pc:sldMkLst>
      </pc:sldChg>
      <pc:sldChg chg="del">
        <pc:chgData name="Claire Coyne" userId="f62c806733407b0e" providerId="LiveId" clId="{BD7088F5-0ECD-4807-8E38-A42EE4E7FDD9}" dt="2023-09-11T18:05:34.457" v="117" actId="47"/>
        <pc:sldMkLst>
          <pc:docMk/>
          <pc:sldMk cId="0" sldId="271"/>
        </pc:sldMkLst>
      </pc:sldChg>
      <pc:sldChg chg="del">
        <pc:chgData name="Claire Coyne" userId="f62c806733407b0e" providerId="LiveId" clId="{BD7088F5-0ECD-4807-8E38-A42EE4E7FDD9}" dt="2023-09-11T18:05:31.941" v="109" actId="47"/>
        <pc:sldMkLst>
          <pc:docMk/>
          <pc:sldMk cId="0" sldId="272"/>
        </pc:sldMkLst>
      </pc:sldChg>
      <pc:sldChg chg="del">
        <pc:chgData name="Claire Coyne" userId="f62c806733407b0e" providerId="LiveId" clId="{BD7088F5-0ECD-4807-8E38-A42EE4E7FDD9}" dt="2023-09-11T18:05:35.601" v="119" actId="47"/>
        <pc:sldMkLst>
          <pc:docMk/>
          <pc:sldMk cId="0" sldId="273"/>
        </pc:sldMkLst>
      </pc:sldChg>
      <pc:sldChg chg="del">
        <pc:chgData name="Claire Coyne" userId="f62c806733407b0e" providerId="LiveId" clId="{BD7088F5-0ECD-4807-8E38-A42EE4E7FDD9}" dt="2023-09-11T18:05:31.553" v="107" actId="47"/>
        <pc:sldMkLst>
          <pc:docMk/>
          <pc:sldMk cId="0" sldId="274"/>
        </pc:sldMkLst>
      </pc:sldChg>
      <pc:sldChg chg="addSp modSp del mod">
        <pc:chgData name="Claire Coyne" userId="f62c806733407b0e" providerId="LiveId" clId="{BD7088F5-0ECD-4807-8E38-A42EE4E7FDD9}" dt="2023-09-11T18:05:12.089" v="85" actId="47"/>
        <pc:sldMkLst>
          <pc:docMk/>
          <pc:sldMk cId="0" sldId="275"/>
        </pc:sldMkLst>
        <pc:spChg chg="mod">
          <ac:chgData name="Claire Coyne" userId="f62c806733407b0e" providerId="LiveId" clId="{BD7088F5-0ECD-4807-8E38-A42EE4E7FDD9}" dt="2023-08-14T01:02:16.670" v="40" actId="1076"/>
          <ac:spMkLst>
            <pc:docMk/>
            <pc:sldMk cId="0" sldId="275"/>
            <ac:spMk id="9218" creationId="{3401CF0A-DBE6-7B45-72DB-822F13E6B961}"/>
          </ac:spMkLst>
        </pc:spChg>
        <pc:spChg chg="mod">
          <ac:chgData name="Claire Coyne" userId="f62c806733407b0e" providerId="LiveId" clId="{BD7088F5-0ECD-4807-8E38-A42EE4E7FDD9}" dt="2023-08-14T01:02:47.605" v="43" actId="15"/>
          <ac:spMkLst>
            <pc:docMk/>
            <pc:sldMk cId="0" sldId="275"/>
            <ac:spMk id="9219" creationId="{EFEBF9D3-15E5-2980-9230-90CA5DFFD39C}"/>
          </ac:spMkLst>
        </pc:spChg>
        <pc:picChg chg="add mod">
          <ac:chgData name="Claire Coyne" userId="f62c806733407b0e" providerId="LiveId" clId="{BD7088F5-0ECD-4807-8E38-A42EE4E7FDD9}" dt="2023-08-14T01:02:07.225" v="38" actId="1076"/>
          <ac:picMkLst>
            <pc:docMk/>
            <pc:sldMk cId="0" sldId="275"/>
            <ac:picMk id="2" creationId="{3106B672-B06C-FFE1-20A6-364CA9439949}"/>
          </ac:picMkLst>
        </pc:picChg>
      </pc:sldChg>
      <pc:sldChg chg="del">
        <pc:chgData name="Claire Coyne" userId="f62c806733407b0e" providerId="LiveId" clId="{BD7088F5-0ECD-4807-8E38-A42EE4E7FDD9}" dt="2023-09-11T18:05:32.673" v="113" actId="47"/>
        <pc:sldMkLst>
          <pc:docMk/>
          <pc:sldMk cId="0" sldId="277"/>
        </pc:sldMkLst>
      </pc:sldChg>
      <pc:sldChg chg="addSp delSp modSp mod setBg addAnim modAnim">
        <pc:chgData name="Claire Coyne" userId="f62c806733407b0e" providerId="LiveId" clId="{BD7088F5-0ECD-4807-8E38-A42EE4E7FDD9}" dt="2023-09-26T19:44:56.968" v="6623" actId="27636"/>
        <pc:sldMkLst>
          <pc:docMk/>
          <pc:sldMk cId="1722606992" sldId="281"/>
        </pc:sldMkLst>
        <pc:spChg chg="del">
          <ac:chgData name="Claire Coyne" userId="f62c806733407b0e" providerId="LiveId" clId="{BD7088F5-0ECD-4807-8E38-A42EE4E7FDD9}" dt="2023-09-11T18:06:10.143" v="147" actId="478"/>
          <ac:spMkLst>
            <pc:docMk/>
            <pc:sldMk cId="1722606992" sldId="281"/>
            <ac:spMk id="4" creationId="{83DED72C-1B11-0778-5EFD-2682311836D7}"/>
          </ac:spMkLst>
        </pc:spChg>
        <pc:spChg chg="mod">
          <ac:chgData name="Claire Coyne" userId="f62c806733407b0e" providerId="LiveId" clId="{BD7088F5-0ECD-4807-8E38-A42EE4E7FDD9}" dt="2023-08-14T02:00:19.734" v="77" actId="26606"/>
          <ac:spMkLst>
            <pc:docMk/>
            <pc:sldMk cId="1722606992" sldId="281"/>
            <ac:spMk id="5" creationId="{B4C315BD-003A-7046-32B2-840D25C56D0C}"/>
          </ac:spMkLst>
        </pc:spChg>
        <pc:spChg chg="add del mod">
          <ac:chgData name="Claire Coyne" userId="f62c806733407b0e" providerId="LiveId" clId="{BD7088F5-0ECD-4807-8E38-A42EE4E7FDD9}" dt="2023-09-26T19:22:22.090" v="4716" actId="478"/>
          <ac:spMkLst>
            <pc:docMk/>
            <pc:sldMk cId="1722606992" sldId="281"/>
            <ac:spMk id="7" creationId="{0E777383-DB88-694B-5DD6-4ABEA8B864FF}"/>
          </ac:spMkLst>
        </pc:spChg>
        <pc:spChg chg="mod ord">
          <ac:chgData name="Claire Coyne" userId="f62c806733407b0e" providerId="LiveId" clId="{BD7088F5-0ECD-4807-8E38-A42EE4E7FDD9}" dt="2023-09-12T15:16:22.216" v="821" actId="1076"/>
          <ac:spMkLst>
            <pc:docMk/>
            <pc:sldMk cId="1722606992" sldId="281"/>
            <ac:spMk id="9218" creationId="{3401CF0A-DBE6-7B45-72DB-822F13E6B961}"/>
          </ac:spMkLst>
        </pc:spChg>
        <pc:spChg chg="mod ord">
          <ac:chgData name="Claire Coyne" userId="f62c806733407b0e" providerId="LiveId" clId="{BD7088F5-0ECD-4807-8E38-A42EE4E7FDD9}" dt="2023-09-26T19:44:56.968" v="6623" actId="27636"/>
          <ac:spMkLst>
            <pc:docMk/>
            <pc:sldMk cId="1722606992" sldId="281"/>
            <ac:spMk id="9219" creationId="{EFEBF9D3-15E5-2980-9230-90CA5DFFD39C}"/>
          </ac:spMkLst>
        </pc:spChg>
        <pc:spChg chg="add del">
          <ac:chgData name="Claire Coyne" userId="f62c806733407b0e" providerId="LiveId" clId="{BD7088F5-0ECD-4807-8E38-A42EE4E7FDD9}" dt="2023-08-14T01:57:07.219" v="50" actId="26606"/>
          <ac:spMkLst>
            <pc:docMk/>
            <pc:sldMk cId="1722606992" sldId="281"/>
            <ac:spMk id="9225" creationId="{F13C74B1-5B17-4795-BED0-7140497B445A}"/>
          </ac:spMkLst>
        </pc:spChg>
        <pc:spChg chg="add del">
          <ac:chgData name="Claire Coyne" userId="f62c806733407b0e" providerId="LiveId" clId="{BD7088F5-0ECD-4807-8E38-A42EE4E7FDD9}" dt="2023-08-14T01:57:07.219" v="50" actId="26606"/>
          <ac:spMkLst>
            <pc:docMk/>
            <pc:sldMk cId="1722606992" sldId="281"/>
            <ac:spMk id="9227" creationId="{D4974D33-8DC5-464E-8C6D-BE58F0669C17}"/>
          </ac:spMkLst>
        </pc:spChg>
        <pc:spChg chg="add del">
          <ac:chgData name="Claire Coyne" userId="f62c806733407b0e" providerId="LiveId" clId="{BD7088F5-0ECD-4807-8E38-A42EE4E7FDD9}" dt="2023-08-14T01:57:56.770" v="56" actId="26606"/>
          <ac:spMkLst>
            <pc:docMk/>
            <pc:sldMk cId="1722606992" sldId="281"/>
            <ac:spMk id="9232" creationId="{870A1295-61BC-4214-AA3E-D396673024D0}"/>
          </ac:spMkLst>
        </pc:spChg>
        <pc:spChg chg="add del">
          <ac:chgData name="Claire Coyne" userId="f62c806733407b0e" providerId="LiveId" clId="{BD7088F5-0ECD-4807-8E38-A42EE4E7FDD9}" dt="2023-08-14T01:57:36.667" v="53" actId="26606"/>
          <ac:spMkLst>
            <pc:docMk/>
            <pc:sldMk cId="1722606992" sldId="281"/>
            <ac:spMk id="9243" creationId="{04812C46-200A-4DEB-A05E-3ED6C68C2387}"/>
          </ac:spMkLst>
        </pc:spChg>
        <pc:spChg chg="add del">
          <ac:chgData name="Claire Coyne" userId="f62c806733407b0e" providerId="LiveId" clId="{BD7088F5-0ECD-4807-8E38-A42EE4E7FDD9}" dt="2023-08-14T01:57:36.667" v="53" actId="26606"/>
          <ac:spMkLst>
            <pc:docMk/>
            <pc:sldMk cId="1722606992" sldId="281"/>
            <ac:spMk id="9245" creationId="{D1EA859B-E555-4109-94F3-6700E046E008}"/>
          </ac:spMkLst>
        </pc:spChg>
        <pc:spChg chg="add del">
          <ac:chgData name="Claire Coyne" userId="f62c806733407b0e" providerId="LiveId" clId="{BD7088F5-0ECD-4807-8E38-A42EE4E7FDD9}" dt="2023-08-14T01:57:56.765" v="55" actId="26606"/>
          <ac:spMkLst>
            <pc:docMk/>
            <pc:sldMk cId="1722606992" sldId="281"/>
            <ac:spMk id="9247" creationId="{0E91F5CA-B392-444C-88E3-BF5BAAEBDEB0}"/>
          </ac:spMkLst>
        </pc:spChg>
        <pc:spChg chg="add del">
          <ac:chgData name="Claire Coyne" userId="f62c806733407b0e" providerId="LiveId" clId="{BD7088F5-0ECD-4807-8E38-A42EE4E7FDD9}" dt="2023-08-14T01:57:56.765" v="55" actId="26606"/>
          <ac:spMkLst>
            <pc:docMk/>
            <pc:sldMk cId="1722606992" sldId="281"/>
            <ac:spMk id="9248" creationId="{DFCA2118-59A2-4310-A4B2-F2CBA821E842}"/>
          </ac:spMkLst>
        </pc:spChg>
        <pc:spChg chg="add del">
          <ac:chgData name="Claire Coyne" userId="f62c806733407b0e" providerId="LiveId" clId="{BD7088F5-0ECD-4807-8E38-A42EE4E7FDD9}" dt="2023-08-14T01:58:17.627" v="64" actId="26606"/>
          <ac:spMkLst>
            <pc:docMk/>
            <pc:sldMk cId="1722606992" sldId="281"/>
            <ac:spMk id="9250" creationId="{04812C46-200A-4DEB-A05E-3ED6C68C2387}"/>
          </ac:spMkLst>
        </pc:spChg>
        <pc:spChg chg="add del">
          <ac:chgData name="Claire Coyne" userId="f62c806733407b0e" providerId="LiveId" clId="{BD7088F5-0ECD-4807-8E38-A42EE4E7FDD9}" dt="2023-08-14T01:58:17.627" v="64" actId="26606"/>
          <ac:spMkLst>
            <pc:docMk/>
            <pc:sldMk cId="1722606992" sldId="281"/>
            <ac:spMk id="9251" creationId="{D1EA859B-E555-4109-94F3-6700E046E008}"/>
          </ac:spMkLst>
        </pc:spChg>
        <pc:spChg chg="add del">
          <ac:chgData name="Claire Coyne" userId="f62c806733407b0e" providerId="LiveId" clId="{BD7088F5-0ECD-4807-8E38-A42EE4E7FDD9}" dt="2023-08-14T01:58:17.623" v="63" actId="26606"/>
          <ac:spMkLst>
            <pc:docMk/>
            <pc:sldMk cId="1722606992" sldId="281"/>
            <ac:spMk id="9256" creationId="{854DEE1C-7FD6-4FA0-A96A-BDF952F199AB}"/>
          </ac:spMkLst>
        </pc:spChg>
        <pc:spChg chg="add del">
          <ac:chgData name="Claire Coyne" userId="f62c806733407b0e" providerId="LiveId" clId="{BD7088F5-0ECD-4807-8E38-A42EE4E7FDD9}" dt="2023-08-14T01:58:32.311" v="65" actId="26606"/>
          <ac:spMkLst>
            <pc:docMk/>
            <pc:sldMk cId="1722606992" sldId="281"/>
            <ac:spMk id="9258" creationId="{D1EA859B-E555-4109-94F3-6700E046E008}"/>
          </ac:spMkLst>
        </pc:spChg>
        <pc:spChg chg="add del">
          <ac:chgData name="Claire Coyne" userId="f62c806733407b0e" providerId="LiveId" clId="{BD7088F5-0ECD-4807-8E38-A42EE4E7FDD9}" dt="2023-08-14T01:58:32.311" v="65" actId="26606"/>
          <ac:spMkLst>
            <pc:docMk/>
            <pc:sldMk cId="1722606992" sldId="281"/>
            <ac:spMk id="9259" creationId="{04812C46-200A-4DEB-A05E-3ED6C68C2387}"/>
          </ac:spMkLst>
        </pc:spChg>
        <pc:spChg chg="add del">
          <ac:chgData name="Claire Coyne" userId="f62c806733407b0e" providerId="LiveId" clId="{BD7088F5-0ECD-4807-8E38-A42EE4E7FDD9}" dt="2023-08-14T01:59:00.952" v="69" actId="26606"/>
          <ac:spMkLst>
            <pc:docMk/>
            <pc:sldMk cId="1722606992" sldId="281"/>
            <ac:spMk id="9264" creationId="{0E91F5CA-B392-444C-88E3-BF5BAAEBDEB0}"/>
          </ac:spMkLst>
        </pc:spChg>
        <pc:spChg chg="add del">
          <ac:chgData name="Claire Coyne" userId="f62c806733407b0e" providerId="LiveId" clId="{BD7088F5-0ECD-4807-8E38-A42EE4E7FDD9}" dt="2023-08-14T01:59:00.952" v="69" actId="26606"/>
          <ac:spMkLst>
            <pc:docMk/>
            <pc:sldMk cId="1722606992" sldId="281"/>
            <ac:spMk id="9266" creationId="{0459807F-B6FA-44D3-9A53-C55B6B56884A}"/>
          </ac:spMkLst>
        </pc:spChg>
        <pc:spChg chg="add del">
          <ac:chgData name="Claire Coyne" userId="f62c806733407b0e" providerId="LiveId" clId="{BD7088F5-0ECD-4807-8E38-A42EE4E7FDD9}" dt="2023-08-14T02:00:19.734" v="77" actId="26606"/>
          <ac:spMkLst>
            <pc:docMk/>
            <pc:sldMk cId="1722606992" sldId="281"/>
            <ac:spMk id="9271" creationId="{0E91F5CA-B392-444C-88E3-BF5BAAEBDEB0}"/>
          </ac:spMkLst>
        </pc:spChg>
        <pc:spChg chg="add del">
          <ac:chgData name="Claire Coyne" userId="f62c806733407b0e" providerId="LiveId" clId="{BD7088F5-0ECD-4807-8E38-A42EE4E7FDD9}" dt="2023-08-14T02:00:19.734" v="77" actId="26606"/>
          <ac:spMkLst>
            <pc:docMk/>
            <pc:sldMk cId="1722606992" sldId="281"/>
            <ac:spMk id="9273" creationId="{0459807F-B6FA-44D3-9A53-C55B6B56884A}"/>
          </ac:spMkLst>
        </pc:spChg>
        <pc:spChg chg="add del">
          <ac:chgData name="Claire Coyne" userId="f62c806733407b0e" providerId="LiveId" clId="{BD7088F5-0ECD-4807-8E38-A42EE4E7FDD9}" dt="2023-08-14T01:59:53.827" v="72" actId="26606"/>
          <ac:spMkLst>
            <pc:docMk/>
            <pc:sldMk cId="1722606992" sldId="281"/>
            <ac:spMk id="9278" creationId="{F13C74B1-5B17-4795-BED0-7140497B445A}"/>
          </ac:spMkLst>
        </pc:spChg>
        <pc:spChg chg="add del">
          <ac:chgData name="Claire Coyne" userId="f62c806733407b0e" providerId="LiveId" clId="{BD7088F5-0ECD-4807-8E38-A42EE4E7FDD9}" dt="2023-08-14T01:59:53.827" v="72" actId="26606"/>
          <ac:spMkLst>
            <pc:docMk/>
            <pc:sldMk cId="1722606992" sldId="281"/>
            <ac:spMk id="9280" creationId="{D4974D33-8DC5-464E-8C6D-BE58F0669C17}"/>
          </ac:spMkLst>
        </pc:spChg>
        <pc:spChg chg="add del">
          <ac:chgData name="Claire Coyne" userId="f62c806733407b0e" providerId="LiveId" clId="{BD7088F5-0ECD-4807-8E38-A42EE4E7FDD9}" dt="2023-08-14T02:00:06.823" v="74" actId="26606"/>
          <ac:spMkLst>
            <pc:docMk/>
            <pc:sldMk cId="1722606992" sldId="281"/>
            <ac:spMk id="9286" creationId="{2A0E4E09-FC02-4ADC-951A-3FFA90B6FE39}"/>
          </ac:spMkLst>
        </pc:spChg>
        <pc:spChg chg="add del">
          <ac:chgData name="Claire Coyne" userId="f62c806733407b0e" providerId="LiveId" clId="{BD7088F5-0ECD-4807-8E38-A42EE4E7FDD9}" dt="2023-08-14T02:00:19.731" v="76" actId="26606"/>
          <ac:spMkLst>
            <pc:docMk/>
            <pc:sldMk cId="1722606992" sldId="281"/>
            <ac:spMk id="9289" creationId="{06DA9DF9-31F7-4056-B42E-878CC92417B8}"/>
          </ac:spMkLst>
        </pc:spChg>
        <pc:spChg chg="add">
          <ac:chgData name="Claire Coyne" userId="f62c806733407b0e" providerId="LiveId" clId="{BD7088F5-0ECD-4807-8E38-A42EE4E7FDD9}" dt="2023-08-14T02:00:19.734" v="77" actId="26606"/>
          <ac:spMkLst>
            <pc:docMk/>
            <pc:sldMk cId="1722606992" sldId="281"/>
            <ac:spMk id="9291" creationId="{F13C74B1-5B17-4795-BED0-7140497B445A}"/>
          </ac:spMkLst>
        </pc:spChg>
        <pc:spChg chg="add">
          <ac:chgData name="Claire Coyne" userId="f62c806733407b0e" providerId="LiveId" clId="{BD7088F5-0ECD-4807-8E38-A42EE4E7FDD9}" dt="2023-08-14T02:00:19.734" v="77" actId="26606"/>
          <ac:spMkLst>
            <pc:docMk/>
            <pc:sldMk cId="1722606992" sldId="281"/>
            <ac:spMk id="9292" creationId="{D4974D33-8DC5-464E-8C6D-BE58F0669C17}"/>
          </ac:spMkLst>
        </pc:spChg>
        <pc:grpChg chg="add del">
          <ac:chgData name="Claire Coyne" userId="f62c806733407b0e" providerId="LiveId" clId="{BD7088F5-0ECD-4807-8E38-A42EE4E7FDD9}" dt="2023-08-14T01:57:56.770" v="56" actId="26606"/>
          <ac:grpSpMkLst>
            <pc:docMk/>
            <pc:sldMk cId="1722606992" sldId="281"/>
            <ac:grpSpMk id="9234" creationId="{0B139475-2B26-4CA9-9413-DE741E49F7BB}"/>
          </ac:grpSpMkLst>
        </pc:grpChg>
        <pc:grpChg chg="add del">
          <ac:chgData name="Claire Coyne" userId="f62c806733407b0e" providerId="LiveId" clId="{BD7088F5-0ECD-4807-8E38-A42EE4E7FDD9}" dt="2023-08-14T02:00:06.823" v="74" actId="26606"/>
          <ac:grpSpMkLst>
            <pc:docMk/>
            <pc:sldMk cId="1722606992" sldId="281"/>
            <ac:grpSpMk id="9287" creationId="{3DFB5C00-6040-4666-9765-4391ECB26F36}"/>
          </ac:grpSpMkLst>
        </pc:grpChg>
        <pc:picChg chg="add mod">
          <ac:chgData name="Claire Coyne" userId="f62c806733407b0e" providerId="LiveId" clId="{BD7088F5-0ECD-4807-8E38-A42EE4E7FDD9}" dt="2023-09-12T14:41:51.448" v="601" actId="1076"/>
          <ac:picMkLst>
            <pc:docMk/>
            <pc:sldMk cId="1722606992" sldId="281"/>
            <ac:picMk id="3" creationId="{963DFC45-1614-4C44-29BF-1F7B2AAA8487}"/>
          </ac:picMkLst>
        </pc:picChg>
        <pc:picChg chg="add del mod">
          <ac:chgData name="Claire Coyne" userId="f62c806733407b0e" providerId="LiveId" clId="{BD7088F5-0ECD-4807-8E38-A42EE4E7FDD9}" dt="2023-09-26T19:22:49.078" v="4741" actId="21"/>
          <ac:picMkLst>
            <pc:docMk/>
            <pc:sldMk cId="1722606992" sldId="281"/>
            <ac:picMk id="4" creationId="{F70447F1-EB01-365B-C3EE-A0BD4B199830}"/>
          </ac:picMkLst>
        </pc:picChg>
        <pc:picChg chg="add mod ord modCrop">
          <ac:chgData name="Claire Coyne" userId="f62c806733407b0e" providerId="LiveId" clId="{BD7088F5-0ECD-4807-8E38-A42EE4E7FDD9}" dt="2023-09-12T14:42:35.987" v="611" actId="14100"/>
          <ac:picMkLst>
            <pc:docMk/>
            <pc:sldMk cId="1722606992" sldId="281"/>
            <ac:picMk id="9221" creationId="{68E1A628-1CBA-D4AD-37E5-8953FEFF891B}"/>
          </ac:picMkLst>
        </pc:picChg>
      </pc:sldChg>
      <pc:sldChg chg="del">
        <pc:chgData name="Claire Coyne" userId="f62c806733407b0e" providerId="LiveId" clId="{BD7088F5-0ECD-4807-8E38-A42EE4E7FDD9}" dt="2023-09-11T18:05:19.308" v="89" actId="47"/>
        <pc:sldMkLst>
          <pc:docMk/>
          <pc:sldMk cId="1000783687" sldId="282"/>
        </pc:sldMkLst>
      </pc:sldChg>
      <pc:sldChg chg="del">
        <pc:chgData name="Claire Coyne" userId="f62c806733407b0e" providerId="LiveId" clId="{BD7088F5-0ECD-4807-8E38-A42EE4E7FDD9}" dt="2023-09-11T18:05:26.451" v="99" actId="47"/>
        <pc:sldMkLst>
          <pc:docMk/>
          <pc:sldMk cId="711868041" sldId="284"/>
        </pc:sldMkLst>
      </pc:sldChg>
      <pc:sldChg chg="del">
        <pc:chgData name="Claire Coyne" userId="f62c806733407b0e" providerId="LiveId" clId="{BD7088F5-0ECD-4807-8E38-A42EE4E7FDD9}" dt="2023-09-11T18:05:19.869" v="90" actId="47"/>
        <pc:sldMkLst>
          <pc:docMk/>
          <pc:sldMk cId="3105463592" sldId="285"/>
        </pc:sldMkLst>
      </pc:sldChg>
      <pc:sldChg chg="del">
        <pc:chgData name="Claire Coyne" userId="f62c806733407b0e" providerId="LiveId" clId="{BD7088F5-0ECD-4807-8E38-A42EE4E7FDD9}" dt="2023-09-11T18:05:20.764" v="91" actId="47"/>
        <pc:sldMkLst>
          <pc:docMk/>
          <pc:sldMk cId="842425284" sldId="286"/>
        </pc:sldMkLst>
      </pc:sldChg>
      <pc:sldChg chg="del">
        <pc:chgData name="Claire Coyne" userId="f62c806733407b0e" providerId="LiveId" clId="{BD7088F5-0ECD-4807-8E38-A42EE4E7FDD9}" dt="2023-09-11T18:05:21.304" v="92" actId="47"/>
        <pc:sldMkLst>
          <pc:docMk/>
          <pc:sldMk cId="1733779583" sldId="287"/>
        </pc:sldMkLst>
      </pc:sldChg>
      <pc:sldChg chg="add del">
        <pc:chgData name="Claire Coyne" userId="f62c806733407b0e" providerId="LiveId" clId="{BD7088F5-0ECD-4807-8E38-A42EE4E7FDD9}" dt="2023-09-12T17:28:00.511" v="1129" actId="47"/>
        <pc:sldMkLst>
          <pc:docMk/>
          <pc:sldMk cId="0" sldId="288"/>
        </pc:sldMkLst>
      </pc:sldChg>
      <pc:sldChg chg="add del">
        <pc:chgData name="Claire Coyne" userId="f62c806733407b0e" providerId="LiveId" clId="{BD7088F5-0ECD-4807-8E38-A42EE4E7FDD9}" dt="2023-09-12T17:28:00.511" v="1129" actId="47"/>
        <pc:sldMkLst>
          <pc:docMk/>
          <pc:sldMk cId="0" sldId="290"/>
        </pc:sldMkLst>
      </pc:sldChg>
      <pc:sldChg chg="add del">
        <pc:chgData name="Claire Coyne" userId="f62c806733407b0e" providerId="LiveId" clId="{BD7088F5-0ECD-4807-8E38-A42EE4E7FDD9}" dt="2023-08-16T02:34:24.183" v="83"/>
        <pc:sldMkLst>
          <pc:docMk/>
          <pc:sldMk cId="0" sldId="291"/>
        </pc:sldMkLst>
      </pc:sldChg>
      <pc:sldChg chg="modSp add del mod">
        <pc:chgData name="Claire Coyne" userId="f62c806733407b0e" providerId="LiveId" clId="{BD7088F5-0ECD-4807-8E38-A42EE4E7FDD9}" dt="2023-08-16T02:34:24.183" v="83"/>
        <pc:sldMkLst>
          <pc:docMk/>
          <pc:sldMk cId="0" sldId="292"/>
        </pc:sldMkLst>
        <pc:spChg chg="mod">
          <ac:chgData name="Claire Coyne" userId="f62c806733407b0e" providerId="LiveId" clId="{BD7088F5-0ECD-4807-8E38-A42EE4E7FDD9}" dt="2023-08-16T02:34:24.143" v="82"/>
          <ac:spMkLst>
            <pc:docMk/>
            <pc:sldMk cId="0" sldId="292"/>
            <ac:spMk id="7171" creationId="{8132EAEA-0C92-353B-6738-DF443340C288}"/>
          </ac:spMkLst>
        </pc:spChg>
      </pc:sldChg>
      <pc:sldChg chg="modSp add del mod">
        <pc:chgData name="Claire Coyne" userId="f62c806733407b0e" providerId="LiveId" clId="{BD7088F5-0ECD-4807-8E38-A42EE4E7FDD9}" dt="2023-09-12T17:28:00.511" v="1129" actId="47"/>
        <pc:sldMkLst>
          <pc:docMk/>
          <pc:sldMk cId="0" sldId="293"/>
        </pc:sldMkLst>
        <pc:spChg chg="mod">
          <ac:chgData name="Claire Coyne" userId="f62c806733407b0e" providerId="LiveId" clId="{BD7088F5-0ECD-4807-8E38-A42EE4E7FDD9}" dt="2023-08-16T02:34:24.143" v="82"/>
          <ac:spMkLst>
            <pc:docMk/>
            <pc:sldMk cId="0" sldId="293"/>
            <ac:spMk id="7171" creationId="{A69052DF-51A0-8BDA-2D0F-002DA6D668CE}"/>
          </ac:spMkLst>
        </pc:spChg>
      </pc:sldChg>
      <pc:sldChg chg="add del">
        <pc:chgData name="Claire Coyne" userId="f62c806733407b0e" providerId="LiveId" clId="{BD7088F5-0ECD-4807-8E38-A42EE4E7FDD9}" dt="2023-09-12T17:28:00.511" v="1129" actId="47"/>
        <pc:sldMkLst>
          <pc:docMk/>
          <pc:sldMk cId="0" sldId="294"/>
        </pc:sldMkLst>
      </pc:sldChg>
      <pc:sldChg chg="add del">
        <pc:chgData name="Claire Coyne" userId="f62c806733407b0e" providerId="LiveId" clId="{BD7088F5-0ECD-4807-8E38-A42EE4E7FDD9}" dt="2023-09-12T17:28:00.511" v="1129" actId="47"/>
        <pc:sldMkLst>
          <pc:docMk/>
          <pc:sldMk cId="0" sldId="295"/>
        </pc:sldMkLst>
      </pc:sldChg>
      <pc:sldChg chg="add del">
        <pc:chgData name="Claire Coyne" userId="f62c806733407b0e" providerId="LiveId" clId="{BD7088F5-0ECD-4807-8E38-A42EE4E7FDD9}" dt="2023-09-12T17:28:00.511" v="1129" actId="47"/>
        <pc:sldMkLst>
          <pc:docMk/>
          <pc:sldMk cId="0" sldId="296"/>
        </pc:sldMkLst>
      </pc:sldChg>
      <pc:sldChg chg="add del">
        <pc:chgData name="Claire Coyne" userId="f62c806733407b0e" providerId="LiveId" clId="{BD7088F5-0ECD-4807-8E38-A42EE4E7FDD9}" dt="2023-09-12T17:28:00.511" v="1129" actId="47"/>
        <pc:sldMkLst>
          <pc:docMk/>
          <pc:sldMk cId="0" sldId="297"/>
        </pc:sldMkLst>
      </pc:sldChg>
      <pc:sldChg chg="add del">
        <pc:chgData name="Claire Coyne" userId="f62c806733407b0e" providerId="LiveId" clId="{BD7088F5-0ECD-4807-8E38-A42EE4E7FDD9}" dt="2023-09-12T17:28:00.511" v="1129" actId="47"/>
        <pc:sldMkLst>
          <pc:docMk/>
          <pc:sldMk cId="0" sldId="298"/>
        </pc:sldMkLst>
      </pc:sldChg>
      <pc:sldChg chg="add del">
        <pc:chgData name="Claire Coyne" userId="f62c806733407b0e" providerId="LiveId" clId="{BD7088F5-0ECD-4807-8E38-A42EE4E7FDD9}" dt="2023-09-12T17:28:00.511" v="1129" actId="47"/>
        <pc:sldMkLst>
          <pc:docMk/>
          <pc:sldMk cId="0" sldId="299"/>
        </pc:sldMkLst>
      </pc:sldChg>
      <pc:sldChg chg="add del">
        <pc:chgData name="Claire Coyne" userId="f62c806733407b0e" providerId="LiveId" clId="{BD7088F5-0ECD-4807-8E38-A42EE4E7FDD9}" dt="2023-08-16T02:34:24.183" v="83"/>
        <pc:sldMkLst>
          <pc:docMk/>
          <pc:sldMk cId="0" sldId="300"/>
        </pc:sldMkLst>
      </pc:sldChg>
      <pc:sldChg chg="add del">
        <pc:chgData name="Claire Coyne" userId="f62c806733407b0e" providerId="LiveId" clId="{BD7088F5-0ECD-4807-8E38-A42EE4E7FDD9}" dt="2023-08-16T02:34:24.183" v="83"/>
        <pc:sldMkLst>
          <pc:docMk/>
          <pc:sldMk cId="0" sldId="301"/>
        </pc:sldMkLst>
      </pc:sldChg>
      <pc:sldChg chg="del">
        <pc:chgData name="Claire Coyne" userId="f62c806733407b0e" providerId="LiveId" clId="{BD7088F5-0ECD-4807-8E38-A42EE4E7FDD9}" dt="2023-09-11T18:05:22.143" v="93" actId="47"/>
        <pc:sldMkLst>
          <pc:docMk/>
          <pc:sldMk cId="1908439289" sldId="302"/>
        </pc:sldMkLst>
      </pc:sldChg>
      <pc:sldChg chg="del">
        <pc:chgData name="Claire Coyne" userId="f62c806733407b0e" providerId="LiveId" clId="{BD7088F5-0ECD-4807-8E38-A42EE4E7FDD9}" dt="2023-09-11T18:05:22.690" v="94" actId="47"/>
        <pc:sldMkLst>
          <pc:docMk/>
          <pc:sldMk cId="84337596" sldId="303"/>
        </pc:sldMkLst>
      </pc:sldChg>
      <pc:sldChg chg="del">
        <pc:chgData name="Claire Coyne" userId="f62c806733407b0e" providerId="LiveId" clId="{BD7088F5-0ECD-4807-8E38-A42EE4E7FDD9}" dt="2023-09-11T18:05:23.758" v="95" actId="47"/>
        <pc:sldMkLst>
          <pc:docMk/>
          <pc:sldMk cId="450024125" sldId="304"/>
        </pc:sldMkLst>
      </pc:sldChg>
      <pc:sldChg chg="del">
        <pc:chgData name="Claire Coyne" userId="f62c806733407b0e" providerId="LiveId" clId="{BD7088F5-0ECD-4807-8E38-A42EE4E7FDD9}" dt="2023-09-11T18:05:24.321" v="96" actId="47"/>
        <pc:sldMkLst>
          <pc:docMk/>
          <pc:sldMk cId="2629615016" sldId="305"/>
        </pc:sldMkLst>
      </pc:sldChg>
      <pc:sldChg chg="del">
        <pc:chgData name="Claire Coyne" userId="f62c806733407b0e" providerId="LiveId" clId="{BD7088F5-0ECD-4807-8E38-A42EE4E7FDD9}" dt="2023-09-11T18:05:16.142" v="86" actId="47"/>
        <pc:sldMkLst>
          <pc:docMk/>
          <pc:sldMk cId="3021830755" sldId="306"/>
        </pc:sldMkLst>
      </pc:sldChg>
      <pc:sldChg chg="del">
        <pc:chgData name="Claire Coyne" userId="f62c806733407b0e" providerId="LiveId" clId="{BD7088F5-0ECD-4807-8E38-A42EE4E7FDD9}" dt="2023-09-11T18:05:24.999" v="97" actId="47"/>
        <pc:sldMkLst>
          <pc:docMk/>
          <pc:sldMk cId="191532051" sldId="307"/>
        </pc:sldMkLst>
      </pc:sldChg>
      <pc:sldChg chg="del">
        <pc:chgData name="Claire Coyne" userId="f62c806733407b0e" providerId="LiveId" clId="{BD7088F5-0ECD-4807-8E38-A42EE4E7FDD9}" dt="2023-09-11T18:05:25.582" v="98" actId="47"/>
        <pc:sldMkLst>
          <pc:docMk/>
          <pc:sldMk cId="2422480971" sldId="308"/>
        </pc:sldMkLst>
      </pc:sldChg>
      <pc:sldChg chg="del">
        <pc:chgData name="Claire Coyne" userId="f62c806733407b0e" providerId="LiveId" clId="{BD7088F5-0ECD-4807-8E38-A42EE4E7FDD9}" dt="2023-09-11T18:05:27.087" v="100" actId="47"/>
        <pc:sldMkLst>
          <pc:docMk/>
          <pc:sldMk cId="2187566889" sldId="309"/>
        </pc:sldMkLst>
      </pc:sldChg>
      <pc:sldChg chg="del">
        <pc:chgData name="Claire Coyne" userId="f62c806733407b0e" providerId="LiveId" clId="{BD7088F5-0ECD-4807-8E38-A42EE4E7FDD9}" dt="2023-09-11T18:05:27.822" v="101" actId="47"/>
        <pc:sldMkLst>
          <pc:docMk/>
          <pc:sldMk cId="1207018900" sldId="310"/>
        </pc:sldMkLst>
      </pc:sldChg>
      <pc:sldChg chg="del">
        <pc:chgData name="Claire Coyne" userId="f62c806733407b0e" providerId="LiveId" clId="{BD7088F5-0ECD-4807-8E38-A42EE4E7FDD9}" dt="2023-09-11T18:05:30.019" v="103" actId="47"/>
        <pc:sldMkLst>
          <pc:docMk/>
          <pc:sldMk cId="0" sldId="311"/>
        </pc:sldMkLst>
      </pc:sldChg>
      <pc:sldChg chg="del">
        <pc:chgData name="Claire Coyne" userId="f62c806733407b0e" providerId="LiveId" clId="{BD7088F5-0ECD-4807-8E38-A42EE4E7FDD9}" dt="2023-09-11T18:05:32.122" v="110" actId="47"/>
        <pc:sldMkLst>
          <pc:docMk/>
          <pc:sldMk cId="0" sldId="312"/>
        </pc:sldMkLst>
      </pc:sldChg>
      <pc:sldChg chg="del">
        <pc:chgData name="Claire Coyne" userId="f62c806733407b0e" providerId="LiveId" clId="{BD7088F5-0ECD-4807-8E38-A42EE4E7FDD9}" dt="2023-09-11T18:05:35.040" v="118" actId="47"/>
        <pc:sldMkLst>
          <pc:docMk/>
          <pc:sldMk cId="0" sldId="313"/>
        </pc:sldMkLst>
      </pc:sldChg>
      <pc:sldChg chg="del">
        <pc:chgData name="Claire Coyne" userId="f62c806733407b0e" providerId="LiveId" clId="{BD7088F5-0ECD-4807-8E38-A42EE4E7FDD9}" dt="2023-09-11T18:05:28.692" v="102" actId="47"/>
        <pc:sldMkLst>
          <pc:docMk/>
          <pc:sldMk cId="710417574" sldId="314"/>
        </pc:sldMkLst>
      </pc:sldChg>
      <pc:sldChg chg="del">
        <pc:chgData name="Claire Coyne" userId="f62c806733407b0e" providerId="LiveId" clId="{BD7088F5-0ECD-4807-8E38-A42EE4E7FDD9}" dt="2023-09-12T17:28:00.511" v="1129" actId="47"/>
        <pc:sldMkLst>
          <pc:docMk/>
          <pc:sldMk cId="4109421720" sldId="316"/>
        </pc:sldMkLst>
      </pc:sldChg>
      <pc:sldChg chg="del">
        <pc:chgData name="Claire Coyne" userId="f62c806733407b0e" providerId="LiveId" clId="{BD7088F5-0ECD-4807-8E38-A42EE4E7FDD9}" dt="2023-09-12T17:28:00.511" v="1129" actId="47"/>
        <pc:sldMkLst>
          <pc:docMk/>
          <pc:sldMk cId="3271925958" sldId="317"/>
        </pc:sldMkLst>
      </pc:sldChg>
      <pc:sldChg chg="del">
        <pc:chgData name="Claire Coyne" userId="f62c806733407b0e" providerId="LiveId" clId="{BD7088F5-0ECD-4807-8E38-A42EE4E7FDD9}" dt="2023-09-12T17:28:00.511" v="1129" actId="47"/>
        <pc:sldMkLst>
          <pc:docMk/>
          <pc:sldMk cId="2829327239" sldId="319"/>
        </pc:sldMkLst>
      </pc:sldChg>
      <pc:sldChg chg="del">
        <pc:chgData name="Claire Coyne" userId="f62c806733407b0e" providerId="LiveId" clId="{BD7088F5-0ECD-4807-8E38-A42EE4E7FDD9}" dt="2023-09-11T18:05:17.707" v="87" actId="47"/>
        <pc:sldMkLst>
          <pc:docMk/>
          <pc:sldMk cId="2044898947" sldId="320"/>
        </pc:sldMkLst>
      </pc:sldChg>
      <pc:sldChg chg="del">
        <pc:chgData name="Claire Coyne" userId="f62c806733407b0e" providerId="LiveId" clId="{BD7088F5-0ECD-4807-8E38-A42EE4E7FDD9}" dt="2023-09-11T18:05:18.438" v="88" actId="47"/>
        <pc:sldMkLst>
          <pc:docMk/>
          <pc:sldMk cId="16208389" sldId="321"/>
        </pc:sldMkLst>
      </pc:sldChg>
      <pc:sldChg chg="del">
        <pc:chgData name="Claire Coyne" userId="f62c806733407b0e" providerId="LiveId" clId="{BD7088F5-0ECD-4807-8E38-A42EE4E7FDD9}" dt="2023-09-12T19:40:46.017" v="2963" actId="47"/>
        <pc:sldMkLst>
          <pc:docMk/>
          <pc:sldMk cId="3914018310" sldId="322"/>
        </pc:sldMkLst>
      </pc:sldChg>
      <pc:sldChg chg="addSp delSp modSp add del mod setBg delDesignElem">
        <pc:chgData name="Claire Coyne" userId="f62c806733407b0e" providerId="LiveId" clId="{BD7088F5-0ECD-4807-8E38-A42EE4E7FDD9}" dt="2023-09-26T18:33:13.783" v="3095" actId="2696"/>
        <pc:sldMkLst>
          <pc:docMk/>
          <pc:sldMk cId="12248164" sldId="323"/>
        </pc:sldMkLst>
        <pc:spChg chg="del">
          <ac:chgData name="Claire Coyne" userId="f62c806733407b0e" providerId="LiveId" clId="{BD7088F5-0ECD-4807-8E38-A42EE4E7FDD9}" dt="2023-09-12T15:25:20.508" v="1012" actId="478"/>
          <ac:spMkLst>
            <pc:docMk/>
            <pc:sldMk cId="12248164" sldId="323"/>
            <ac:spMk id="5" creationId="{B4C315BD-003A-7046-32B2-840D25C56D0C}"/>
          </ac:spMkLst>
        </pc:spChg>
        <pc:spChg chg="add del mod">
          <ac:chgData name="Claire Coyne" userId="f62c806733407b0e" providerId="LiveId" clId="{BD7088F5-0ECD-4807-8E38-A42EE4E7FDD9}" dt="2023-09-12T14:55:33.584" v="664" actId="478"/>
          <ac:spMkLst>
            <pc:docMk/>
            <pc:sldMk cId="12248164" sldId="323"/>
            <ac:spMk id="13" creationId="{7BAFFAFC-805E-3234-3A6A-2A934BEA0A2F}"/>
          </ac:spMkLst>
        </pc:spChg>
        <pc:spChg chg="add mod">
          <ac:chgData name="Claire Coyne" userId="f62c806733407b0e" providerId="LiveId" clId="{BD7088F5-0ECD-4807-8E38-A42EE4E7FDD9}" dt="2023-09-12T15:25:16.005" v="1011" actId="1076"/>
          <ac:spMkLst>
            <pc:docMk/>
            <pc:sldMk cId="12248164" sldId="323"/>
            <ac:spMk id="14" creationId="{6951C5B9-F73A-97C5-8177-5EF868297EEE}"/>
          </ac:spMkLst>
        </pc:spChg>
        <pc:spChg chg="add mod">
          <ac:chgData name="Claire Coyne" userId="f62c806733407b0e" providerId="LiveId" clId="{BD7088F5-0ECD-4807-8E38-A42EE4E7FDD9}" dt="2023-09-12T15:25:05.826" v="1010" actId="1038"/>
          <ac:spMkLst>
            <pc:docMk/>
            <pc:sldMk cId="12248164" sldId="323"/>
            <ac:spMk id="15" creationId="{8E49B8FC-87FC-1B85-E43A-BE6287F86CA1}"/>
          </ac:spMkLst>
        </pc:spChg>
        <pc:spChg chg="add mod">
          <ac:chgData name="Claire Coyne" userId="f62c806733407b0e" providerId="LiveId" clId="{BD7088F5-0ECD-4807-8E38-A42EE4E7FDD9}" dt="2023-09-12T15:25:05.826" v="1010" actId="1038"/>
          <ac:spMkLst>
            <pc:docMk/>
            <pc:sldMk cId="12248164" sldId="323"/>
            <ac:spMk id="16" creationId="{E1C1AE16-6DDF-0A4E-871C-E45E864ACD0F}"/>
          </ac:spMkLst>
        </pc:spChg>
        <pc:spChg chg="add mod">
          <ac:chgData name="Claire Coyne" userId="f62c806733407b0e" providerId="LiveId" clId="{BD7088F5-0ECD-4807-8E38-A42EE4E7FDD9}" dt="2023-09-12T15:25:05.826" v="1010" actId="1038"/>
          <ac:spMkLst>
            <pc:docMk/>
            <pc:sldMk cId="12248164" sldId="323"/>
            <ac:spMk id="17" creationId="{0831B8D4-01DF-259F-69A5-A651A909B5D6}"/>
          </ac:spMkLst>
        </pc:spChg>
        <pc:spChg chg="add mod">
          <ac:chgData name="Claire Coyne" userId="f62c806733407b0e" providerId="LiveId" clId="{BD7088F5-0ECD-4807-8E38-A42EE4E7FDD9}" dt="2023-09-12T15:25:05.826" v="1010" actId="1038"/>
          <ac:spMkLst>
            <pc:docMk/>
            <pc:sldMk cId="12248164" sldId="323"/>
            <ac:spMk id="18" creationId="{D5E9F220-E788-2738-FBF9-BDEF537C423B}"/>
          </ac:spMkLst>
        </pc:spChg>
        <pc:spChg chg="add del mod">
          <ac:chgData name="Claire Coyne" userId="f62c806733407b0e" providerId="LiveId" clId="{BD7088F5-0ECD-4807-8E38-A42EE4E7FDD9}" dt="2023-09-12T15:21:37.199" v="828" actId="478"/>
          <ac:spMkLst>
            <pc:docMk/>
            <pc:sldMk cId="12248164" sldId="323"/>
            <ac:spMk id="26" creationId="{3A484E55-5786-F803-9EFF-16E4423265E9}"/>
          </ac:spMkLst>
        </pc:spChg>
        <pc:spChg chg="add mod">
          <ac:chgData name="Claire Coyne" userId="f62c806733407b0e" providerId="LiveId" clId="{BD7088F5-0ECD-4807-8E38-A42EE4E7FDD9}" dt="2023-09-12T15:28:33.088" v="1128" actId="113"/>
          <ac:spMkLst>
            <pc:docMk/>
            <pc:sldMk cId="12248164" sldId="323"/>
            <ac:spMk id="29" creationId="{15BAACEA-3214-90B0-1664-ADBA974A8DCA}"/>
          </ac:spMkLst>
        </pc:spChg>
        <pc:spChg chg="del mod">
          <ac:chgData name="Claire Coyne" userId="f62c806733407b0e" providerId="LiveId" clId="{BD7088F5-0ECD-4807-8E38-A42EE4E7FDD9}" dt="2023-09-12T14:55:29.070" v="663" actId="478"/>
          <ac:spMkLst>
            <pc:docMk/>
            <pc:sldMk cId="12248164" sldId="323"/>
            <ac:spMk id="9219" creationId="{EFEBF9D3-15E5-2980-9230-90CA5DFFD39C}"/>
          </ac:spMkLst>
        </pc:spChg>
        <pc:picChg chg="add mod modCrop">
          <ac:chgData name="Claire Coyne" userId="f62c806733407b0e" providerId="LiveId" clId="{BD7088F5-0ECD-4807-8E38-A42EE4E7FDD9}" dt="2023-09-12T15:13:55.733" v="806" actId="14100"/>
          <ac:picMkLst>
            <pc:docMk/>
            <pc:sldMk cId="12248164" sldId="323"/>
            <ac:picMk id="4" creationId="{0DE88328-FC76-D137-C1E6-6BDCC0EE90BC}"/>
          </ac:picMkLst>
        </pc:picChg>
        <pc:picChg chg="add del mod modCrop">
          <ac:chgData name="Claire Coyne" userId="f62c806733407b0e" providerId="LiveId" clId="{BD7088F5-0ECD-4807-8E38-A42EE4E7FDD9}" dt="2023-09-12T15:10:42.852" v="696" actId="478"/>
          <ac:picMkLst>
            <pc:docMk/>
            <pc:sldMk cId="12248164" sldId="323"/>
            <ac:picMk id="7" creationId="{D50D50E5-70D0-F166-095D-000AF1308B60}"/>
          </ac:picMkLst>
        </pc:picChg>
        <pc:picChg chg="add del">
          <ac:chgData name="Claire Coyne" userId="f62c806733407b0e" providerId="LiveId" clId="{BD7088F5-0ECD-4807-8E38-A42EE4E7FDD9}" dt="2023-09-12T14:53:10.103" v="638" actId="478"/>
          <ac:picMkLst>
            <pc:docMk/>
            <pc:sldMk cId="12248164" sldId="323"/>
            <ac:picMk id="9" creationId="{499F4FAD-833A-A317-06AE-A1DB820BE6F0}"/>
          </ac:picMkLst>
        </pc:picChg>
        <pc:picChg chg="add del mod ord modCrop">
          <ac:chgData name="Claire Coyne" userId="f62c806733407b0e" providerId="LiveId" clId="{BD7088F5-0ECD-4807-8E38-A42EE4E7FDD9}" dt="2023-09-12T15:10:48.477" v="697" actId="478"/>
          <ac:picMkLst>
            <pc:docMk/>
            <pc:sldMk cId="12248164" sldId="323"/>
            <ac:picMk id="11" creationId="{0BD1043D-2551-44D1-9C30-80EA94EFC575}"/>
          </ac:picMkLst>
        </pc:picChg>
        <pc:picChg chg="add mod modCrop">
          <ac:chgData name="Claire Coyne" userId="f62c806733407b0e" providerId="LiveId" clId="{BD7088F5-0ECD-4807-8E38-A42EE4E7FDD9}" dt="2023-09-12T15:28:07.183" v="1126" actId="732"/>
          <ac:picMkLst>
            <pc:docMk/>
            <pc:sldMk cId="12248164" sldId="323"/>
            <ac:picMk id="20" creationId="{644AFB36-69E8-90AF-861B-E41A867D998F}"/>
          </ac:picMkLst>
        </pc:picChg>
        <pc:picChg chg="add mod modCrop">
          <ac:chgData name="Claire Coyne" userId="f62c806733407b0e" providerId="LiveId" clId="{BD7088F5-0ECD-4807-8E38-A42EE4E7FDD9}" dt="2023-09-12T15:28:23.194" v="1127" actId="732"/>
          <ac:picMkLst>
            <pc:docMk/>
            <pc:sldMk cId="12248164" sldId="323"/>
            <ac:picMk id="22" creationId="{0B575922-93B7-7245-8C0D-472728279F15}"/>
          </ac:picMkLst>
        </pc:picChg>
        <pc:picChg chg="add mod modCrop">
          <ac:chgData name="Claire Coyne" userId="f62c806733407b0e" providerId="LiveId" clId="{BD7088F5-0ECD-4807-8E38-A42EE4E7FDD9}" dt="2023-09-12T15:14:03.124" v="808" actId="14100"/>
          <ac:picMkLst>
            <pc:docMk/>
            <pc:sldMk cId="12248164" sldId="323"/>
            <ac:picMk id="24" creationId="{51CF32FA-F753-3EE6-3C3E-A75DA5DFE335}"/>
          </ac:picMkLst>
        </pc:picChg>
        <pc:picChg chg="add mod">
          <ac:chgData name="Claire Coyne" userId="f62c806733407b0e" providerId="LiveId" clId="{BD7088F5-0ECD-4807-8E38-A42EE4E7FDD9}" dt="2023-09-12T15:25:44.536" v="1031" actId="1035"/>
          <ac:picMkLst>
            <pc:docMk/>
            <pc:sldMk cId="12248164" sldId="323"/>
            <ac:picMk id="28" creationId="{53CDD066-96AA-7250-3254-5301194677D0}"/>
          </ac:picMkLst>
        </pc:picChg>
        <pc:picChg chg="mod modCrop">
          <ac:chgData name="Claire Coyne" userId="f62c806733407b0e" providerId="LiveId" clId="{BD7088F5-0ECD-4807-8E38-A42EE4E7FDD9}" dt="2023-09-12T14:43:23.640" v="621" actId="14100"/>
          <ac:picMkLst>
            <pc:docMk/>
            <pc:sldMk cId="12248164" sldId="323"/>
            <ac:picMk id="9221" creationId="{68E1A628-1CBA-D4AD-37E5-8953FEFF891B}"/>
          </ac:picMkLst>
        </pc:picChg>
        <pc:picChg chg="del">
          <ac:chgData name="Claire Coyne" userId="f62c806733407b0e" providerId="LiveId" clId="{BD7088F5-0ECD-4807-8E38-A42EE4E7FDD9}" dt="2023-09-12T14:42:01.361" v="604"/>
          <ac:picMkLst>
            <pc:docMk/>
            <pc:sldMk cId="12248164" sldId="323"/>
            <ac:picMk id="9317" creationId="{54DDEBDD-D8BD-41A6-8A0D-B00E3768B0F9}"/>
          </ac:picMkLst>
        </pc:picChg>
      </pc:sldChg>
      <pc:sldChg chg="delSp modSp add del mod setBg delDesignElem">
        <pc:chgData name="Claire Coyne" userId="f62c806733407b0e" providerId="LiveId" clId="{BD7088F5-0ECD-4807-8E38-A42EE4E7FDD9}" dt="2023-09-12T14:41:57.887" v="602" actId="47"/>
        <pc:sldMkLst>
          <pc:docMk/>
          <pc:sldMk cId="2970636855" sldId="323"/>
        </pc:sldMkLst>
        <pc:picChg chg="mod modCrop">
          <ac:chgData name="Claire Coyne" userId="f62c806733407b0e" providerId="LiveId" clId="{BD7088F5-0ECD-4807-8E38-A42EE4E7FDD9}" dt="2023-09-12T14:41:16.633" v="595" actId="1076"/>
          <ac:picMkLst>
            <pc:docMk/>
            <pc:sldMk cId="2970636855" sldId="323"/>
            <ac:picMk id="9221" creationId="{68E1A628-1CBA-D4AD-37E5-8953FEFF891B}"/>
          </ac:picMkLst>
        </pc:picChg>
        <pc:picChg chg="del">
          <ac:chgData name="Claire Coyne" userId="f62c806733407b0e" providerId="LiveId" clId="{BD7088F5-0ECD-4807-8E38-A42EE4E7FDD9}" dt="2023-09-12T14:40:50.820" v="590"/>
          <ac:picMkLst>
            <pc:docMk/>
            <pc:sldMk cId="2970636855" sldId="323"/>
            <ac:picMk id="9317" creationId="{54DDEBDD-D8BD-41A6-8A0D-B00E3768B0F9}"/>
          </ac:picMkLst>
        </pc:picChg>
      </pc:sldChg>
      <pc:sldChg chg="add mod modShow">
        <pc:chgData name="Claire Coyne" userId="f62c806733407b0e" providerId="LiveId" clId="{BD7088F5-0ECD-4807-8E38-A42EE4E7FDD9}" dt="2023-09-26T19:41:10.976" v="6132" actId="729"/>
        <pc:sldMkLst>
          <pc:docMk/>
          <pc:sldMk cId="3980485538" sldId="323"/>
        </pc:sldMkLst>
      </pc:sldChg>
      <pc:sldChg chg="addSp modSp new del mod">
        <pc:chgData name="Claire Coyne" userId="f62c806733407b0e" providerId="LiveId" clId="{BD7088F5-0ECD-4807-8E38-A42EE4E7FDD9}" dt="2023-09-26T15:59:56.836" v="2965" actId="47"/>
        <pc:sldMkLst>
          <pc:docMk/>
          <pc:sldMk cId="3680454102" sldId="324"/>
        </pc:sldMkLst>
        <pc:spChg chg="mod">
          <ac:chgData name="Claire Coyne" userId="f62c806733407b0e" providerId="LiveId" clId="{BD7088F5-0ECD-4807-8E38-A42EE4E7FDD9}" dt="2023-09-12T19:00:16.801" v="1166" actId="13926"/>
          <ac:spMkLst>
            <pc:docMk/>
            <pc:sldMk cId="3680454102" sldId="324"/>
            <ac:spMk id="3" creationId="{290CFA1C-846D-FD40-5C63-5C4B536F8C2A}"/>
          </ac:spMkLst>
        </pc:spChg>
        <pc:picChg chg="add mod">
          <ac:chgData name="Claire Coyne" userId="f62c806733407b0e" providerId="LiveId" clId="{BD7088F5-0ECD-4807-8E38-A42EE4E7FDD9}" dt="2023-09-12T18:56:33.764" v="1134" actId="1076"/>
          <ac:picMkLst>
            <pc:docMk/>
            <pc:sldMk cId="3680454102" sldId="324"/>
            <ac:picMk id="5" creationId="{FEC02A24-BBCB-13CE-463C-255B7BEED95F}"/>
          </ac:picMkLst>
        </pc:picChg>
      </pc:sldChg>
      <pc:sldChg chg="addSp delSp modSp new del mod">
        <pc:chgData name="Claire Coyne" userId="f62c806733407b0e" providerId="LiveId" clId="{BD7088F5-0ECD-4807-8E38-A42EE4E7FDD9}" dt="2023-09-26T15:59:52.335" v="2964" actId="47"/>
        <pc:sldMkLst>
          <pc:docMk/>
          <pc:sldMk cId="2516770764" sldId="325"/>
        </pc:sldMkLst>
        <pc:spChg chg="mod">
          <ac:chgData name="Claire Coyne" userId="f62c806733407b0e" providerId="LiveId" clId="{BD7088F5-0ECD-4807-8E38-A42EE4E7FDD9}" dt="2023-09-12T19:40:41.097" v="2962" actId="113"/>
          <ac:spMkLst>
            <pc:docMk/>
            <pc:sldMk cId="2516770764" sldId="325"/>
            <ac:spMk id="2" creationId="{437E2207-C0ED-28B4-300C-4268CBA53714}"/>
          </ac:spMkLst>
        </pc:spChg>
        <pc:spChg chg="del">
          <ac:chgData name="Claire Coyne" userId="f62c806733407b0e" providerId="LiveId" clId="{BD7088F5-0ECD-4807-8E38-A42EE4E7FDD9}" dt="2023-09-12T19:01:33.653" v="1267" actId="931"/>
          <ac:spMkLst>
            <pc:docMk/>
            <pc:sldMk cId="2516770764" sldId="325"/>
            <ac:spMk id="3" creationId="{FC42A3DF-57B5-DADC-2C07-75F0909D8284}"/>
          </ac:spMkLst>
        </pc:spChg>
        <pc:spChg chg="add mod">
          <ac:chgData name="Claire Coyne" userId="f62c806733407b0e" providerId="LiveId" clId="{BD7088F5-0ECD-4807-8E38-A42EE4E7FDD9}" dt="2023-09-12T19:06:13.317" v="1352" actId="1076"/>
          <ac:spMkLst>
            <pc:docMk/>
            <pc:sldMk cId="2516770764" sldId="325"/>
            <ac:spMk id="7" creationId="{238B9236-944F-6C2D-2EF4-30D6F6C2E7F9}"/>
          </ac:spMkLst>
        </pc:spChg>
        <pc:spChg chg="add mod">
          <ac:chgData name="Claire Coyne" userId="f62c806733407b0e" providerId="LiveId" clId="{BD7088F5-0ECD-4807-8E38-A42EE4E7FDD9}" dt="2023-09-12T19:05:50.811" v="1350" actId="2711"/>
          <ac:spMkLst>
            <pc:docMk/>
            <pc:sldMk cId="2516770764" sldId="325"/>
            <ac:spMk id="10" creationId="{870D6409-50F0-D906-B9CF-8C06C7A0F2C5}"/>
          </ac:spMkLst>
        </pc:spChg>
        <pc:spChg chg="add mod">
          <ac:chgData name="Claire Coyne" userId="f62c806733407b0e" providerId="LiveId" clId="{BD7088F5-0ECD-4807-8E38-A42EE4E7FDD9}" dt="2023-09-12T19:08:22.972" v="1392" actId="20577"/>
          <ac:spMkLst>
            <pc:docMk/>
            <pc:sldMk cId="2516770764" sldId="325"/>
            <ac:spMk id="13" creationId="{429D0DB1-FADE-C7AA-045D-C86F92880DC7}"/>
          </ac:spMkLst>
        </pc:spChg>
        <pc:picChg chg="add mod">
          <ac:chgData name="Claire Coyne" userId="f62c806733407b0e" providerId="LiveId" clId="{BD7088F5-0ECD-4807-8E38-A42EE4E7FDD9}" dt="2023-09-12T19:04:24.509" v="1319" actId="14100"/>
          <ac:picMkLst>
            <pc:docMk/>
            <pc:sldMk cId="2516770764" sldId="325"/>
            <ac:picMk id="6" creationId="{29D2EB97-57BE-E649-2F7F-8D7E5D7B679D}"/>
          </ac:picMkLst>
        </pc:picChg>
        <pc:picChg chg="add mod modCrop">
          <ac:chgData name="Claire Coyne" userId="f62c806733407b0e" providerId="LiveId" clId="{BD7088F5-0ECD-4807-8E38-A42EE4E7FDD9}" dt="2023-09-12T19:04:27.126" v="1321" actId="14100"/>
          <ac:picMkLst>
            <pc:docMk/>
            <pc:sldMk cId="2516770764" sldId="325"/>
            <ac:picMk id="9" creationId="{1EA42FDF-69BC-41F1-DF14-662A18BFC208}"/>
          </ac:picMkLst>
        </pc:picChg>
        <pc:picChg chg="add mod">
          <ac:chgData name="Claire Coyne" userId="f62c806733407b0e" providerId="LiveId" clId="{BD7088F5-0ECD-4807-8E38-A42EE4E7FDD9}" dt="2023-09-12T19:07:53.881" v="1356" actId="14100"/>
          <ac:picMkLst>
            <pc:docMk/>
            <pc:sldMk cId="2516770764" sldId="325"/>
            <ac:picMk id="12" creationId="{D3AA94E6-9A3B-8DB2-5AB9-9B5A31514ABD}"/>
          </ac:picMkLst>
        </pc:picChg>
      </pc:sldChg>
      <pc:sldChg chg="addSp modSp new mod ord">
        <pc:chgData name="Claire Coyne" userId="f62c806733407b0e" providerId="LiveId" clId="{BD7088F5-0ECD-4807-8E38-A42EE4E7FDD9}" dt="2023-09-26T19:12:50.331" v="4652" actId="14100"/>
        <pc:sldMkLst>
          <pc:docMk/>
          <pc:sldMk cId="717864684" sldId="326"/>
        </pc:sldMkLst>
        <pc:spChg chg="mod">
          <ac:chgData name="Claire Coyne" userId="f62c806733407b0e" providerId="LiveId" clId="{BD7088F5-0ECD-4807-8E38-A42EE4E7FDD9}" dt="2023-09-26T19:12:50.331" v="4652" actId="14100"/>
          <ac:spMkLst>
            <pc:docMk/>
            <pc:sldMk cId="717864684" sldId="326"/>
            <ac:spMk id="3" creationId="{58FF642A-E8A0-B533-CD97-BE22B7FEDAE1}"/>
          </ac:spMkLst>
        </pc:spChg>
        <pc:picChg chg="add mod">
          <ac:chgData name="Claire Coyne" userId="f62c806733407b0e" providerId="LiveId" clId="{BD7088F5-0ECD-4807-8E38-A42EE4E7FDD9}" dt="2023-09-12T19:10:22.414" v="1395" actId="1076"/>
          <ac:picMkLst>
            <pc:docMk/>
            <pc:sldMk cId="717864684" sldId="326"/>
            <ac:picMk id="5" creationId="{AA9010A1-E504-5322-5D17-5CA5199C1760}"/>
          </ac:picMkLst>
        </pc:picChg>
      </pc:sldChg>
      <pc:sldChg chg="addSp delSp modSp new mod ord setBg">
        <pc:chgData name="Claire Coyne" userId="f62c806733407b0e" providerId="LiveId" clId="{BD7088F5-0ECD-4807-8E38-A42EE4E7FDD9}" dt="2023-09-26T19:03:10.556" v="4112"/>
        <pc:sldMkLst>
          <pc:docMk/>
          <pc:sldMk cId="3876476278" sldId="327"/>
        </pc:sldMkLst>
        <pc:spChg chg="del">
          <ac:chgData name="Claire Coyne" userId="f62c806733407b0e" providerId="LiveId" clId="{BD7088F5-0ECD-4807-8E38-A42EE4E7FDD9}" dt="2023-09-12T19:24:35.874" v="2032" actId="26606"/>
          <ac:spMkLst>
            <pc:docMk/>
            <pc:sldMk cId="3876476278" sldId="327"/>
            <ac:spMk id="2" creationId="{3E98E1C9-9057-1D3F-F609-3D43AAC7E8EE}"/>
          </ac:spMkLst>
        </pc:spChg>
        <pc:spChg chg="del">
          <ac:chgData name="Claire Coyne" userId="f62c806733407b0e" providerId="LiveId" clId="{BD7088F5-0ECD-4807-8E38-A42EE4E7FDD9}" dt="2023-09-12T19:24:30.935" v="2031"/>
          <ac:spMkLst>
            <pc:docMk/>
            <pc:sldMk cId="3876476278" sldId="327"/>
            <ac:spMk id="3" creationId="{92F42F21-7989-ED72-82AC-783439FDDAFD}"/>
          </ac:spMkLst>
        </pc:spChg>
        <pc:spChg chg="mod">
          <ac:chgData name="Claire Coyne" userId="f62c806733407b0e" providerId="LiveId" clId="{BD7088F5-0ECD-4807-8E38-A42EE4E7FDD9}" dt="2023-09-12T19:24:35.874" v="2032" actId="26606"/>
          <ac:spMkLst>
            <pc:docMk/>
            <pc:sldMk cId="3876476278" sldId="327"/>
            <ac:spMk id="4" creationId="{0E6A2859-0404-E383-3C3C-281A7AC35E6F}"/>
          </ac:spMkLst>
        </pc:spChg>
        <pc:spChg chg="add">
          <ac:chgData name="Claire Coyne" userId="f62c806733407b0e" providerId="LiveId" clId="{BD7088F5-0ECD-4807-8E38-A42EE4E7FDD9}" dt="2023-09-12T19:24:35.874" v="2032" actId="26606"/>
          <ac:spMkLst>
            <pc:docMk/>
            <pc:sldMk cId="3876476278" sldId="327"/>
            <ac:spMk id="10" creationId="{F3060C83-F051-4F0E-ABAD-AA0DFC48B218}"/>
          </ac:spMkLst>
        </pc:spChg>
        <pc:spChg chg="add">
          <ac:chgData name="Claire Coyne" userId="f62c806733407b0e" providerId="LiveId" clId="{BD7088F5-0ECD-4807-8E38-A42EE4E7FDD9}" dt="2023-09-12T19:24:35.874" v="2032" actId="26606"/>
          <ac:spMkLst>
            <pc:docMk/>
            <pc:sldMk cId="3876476278" sldId="327"/>
            <ac:spMk id="12" creationId="{83C98ABE-055B-441F-B07E-44F97F083C39}"/>
          </ac:spMkLst>
        </pc:spChg>
        <pc:spChg chg="add">
          <ac:chgData name="Claire Coyne" userId="f62c806733407b0e" providerId="LiveId" clId="{BD7088F5-0ECD-4807-8E38-A42EE4E7FDD9}" dt="2023-09-12T19:24:35.874" v="2032" actId="26606"/>
          <ac:spMkLst>
            <pc:docMk/>
            <pc:sldMk cId="3876476278" sldId="327"/>
            <ac:spMk id="14" creationId="{29FDB030-9B49-4CED-8CCD-4D99382388AC}"/>
          </ac:spMkLst>
        </pc:spChg>
        <pc:spChg chg="add">
          <ac:chgData name="Claire Coyne" userId="f62c806733407b0e" providerId="LiveId" clId="{BD7088F5-0ECD-4807-8E38-A42EE4E7FDD9}" dt="2023-09-12T19:24:35.874" v="2032" actId="26606"/>
          <ac:spMkLst>
            <pc:docMk/>
            <pc:sldMk cId="3876476278" sldId="327"/>
            <ac:spMk id="16" creationId="{3783CA14-24A1-485C-8B30-D6A5D87987AD}"/>
          </ac:spMkLst>
        </pc:spChg>
        <pc:spChg chg="add">
          <ac:chgData name="Claire Coyne" userId="f62c806733407b0e" providerId="LiveId" clId="{BD7088F5-0ECD-4807-8E38-A42EE4E7FDD9}" dt="2023-09-12T19:24:35.874" v="2032" actId="26606"/>
          <ac:spMkLst>
            <pc:docMk/>
            <pc:sldMk cId="3876476278" sldId="327"/>
            <ac:spMk id="18" creationId="{9A97C86A-04D6-40F7-AE84-31AB43E6A846}"/>
          </ac:spMkLst>
        </pc:spChg>
        <pc:spChg chg="add">
          <ac:chgData name="Claire Coyne" userId="f62c806733407b0e" providerId="LiveId" clId="{BD7088F5-0ECD-4807-8E38-A42EE4E7FDD9}" dt="2023-09-12T19:24:35.874" v="2032" actId="26606"/>
          <ac:spMkLst>
            <pc:docMk/>
            <pc:sldMk cId="3876476278" sldId="327"/>
            <ac:spMk id="20" creationId="{FF9F2414-84E8-453E-B1F3-389FDE8192D9}"/>
          </ac:spMkLst>
        </pc:spChg>
        <pc:spChg chg="add">
          <ac:chgData name="Claire Coyne" userId="f62c806733407b0e" providerId="LiveId" clId="{BD7088F5-0ECD-4807-8E38-A42EE4E7FDD9}" dt="2023-09-12T19:24:35.874" v="2032" actId="26606"/>
          <ac:spMkLst>
            <pc:docMk/>
            <pc:sldMk cId="3876476278" sldId="327"/>
            <ac:spMk id="22" creationId="{3ECA69A1-7536-43AC-85EF-C7106179F5ED}"/>
          </ac:spMkLst>
        </pc:spChg>
        <pc:graphicFrameChg chg="add mod ord modGraphic">
          <ac:chgData name="Claire Coyne" userId="f62c806733407b0e" providerId="LiveId" clId="{BD7088F5-0ECD-4807-8E38-A42EE4E7FDD9}" dt="2023-09-12T19:25:32.687" v="2044" actId="14100"/>
          <ac:graphicFrameMkLst>
            <pc:docMk/>
            <pc:sldMk cId="3876476278" sldId="327"/>
            <ac:graphicFrameMk id="5" creationId="{5857745A-DABB-063D-71C2-73EF53BD22DE}"/>
          </ac:graphicFrameMkLst>
        </pc:graphicFrameChg>
      </pc:sldChg>
      <pc:sldChg chg="modSp new del mod">
        <pc:chgData name="Claire Coyne" userId="f62c806733407b0e" providerId="LiveId" clId="{BD7088F5-0ECD-4807-8E38-A42EE4E7FDD9}" dt="2023-09-26T18:53:33.120" v="3972" actId="47"/>
        <pc:sldMkLst>
          <pc:docMk/>
          <pc:sldMk cId="3312091040" sldId="328"/>
        </pc:sldMkLst>
        <pc:spChg chg="mod">
          <ac:chgData name="Claire Coyne" userId="f62c806733407b0e" providerId="LiveId" clId="{BD7088F5-0ECD-4807-8E38-A42EE4E7FDD9}" dt="2023-09-12T19:40:13.953" v="2959" actId="113"/>
          <ac:spMkLst>
            <pc:docMk/>
            <pc:sldMk cId="3312091040" sldId="328"/>
            <ac:spMk id="2" creationId="{6ABC1AF0-4B02-8B1D-36FF-0844195B1FF6}"/>
          </ac:spMkLst>
        </pc:spChg>
        <pc:spChg chg="mod">
          <ac:chgData name="Claire Coyne" userId="f62c806733407b0e" providerId="LiveId" clId="{BD7088F5-0ECD-4807-8E38-A42EE4E7FDD9}" dt="2023-09-12T19:39:59.617" v="2933" actId="207"/>
          <ac:spMkLst>
            <pc:docMk/>
            <pc:sldMk cId="3312091040" sldId="328"/>
            <ac:spMk id="3" creationId="{04B7A862-F16F-3B8D-87A1-F5AD79D11B77}"/>
          </ac:spMkLst>
        </pc:spChg>
      </pc:sldChg>
      <pc:sldChg chg="addSp modSp new mod">
        <pc:chgData name="Claire Coyne" userId="f62c806733407b0e" providerId="LiveId" clId="{BD7088F5-0ECD-4807-8E38-A42EE4E7FDD9}" dt="2023-09-26T19:13:21.416" v="4703" actId="20577"/>
        <pc:sldMkLst>
          <pc:docMk/>
          <pc:sldMk cId="4131063966" sldId="328"/>
        </pc:sldMkLst>
        <pc:spChg chg="mod">
          <ac:chgData name="Claire Coyne" userId="f62c806733407b0e" providerId="LiveId" clId="{BD7088F5-0ECD-4807-8E38-A42EE4E7FDD9}" dt="2023-09-26T19:13:21.416" v="4703" actId="20577"/>
          <ac:spMkLst>
            <pc:docMk/>
            <pc:sldMk cId="4131063966" sldId="328"/>
            <ac:spMk id="3" creationId="{BF54B995-64F5-46C6-BE39-E2F24212BA54}"/>
          </ac:spMkLst>
        </pc:spChg>
        <pc:picChg chg="add mod">
          <ac:chgData name="Claire Coyne" userId="f62c806733407b0e" providerId="LiveId" clId="{BD7088F5-0ECD-4807-8E38-A42EE4E7FDD9}" dt="2023-09-26T19:03:38.024" v="4115" actId="1076"/>
          <ac:picMkLst>
            <pc:docMk/>
            <pc:sldMk cId="4131063966" sldId="328"/>
            <ac:picMk id="5" creationId="{7C52DA6D-97C2-1861-D51F-322B5FDE9349}"/>
          </ac:picMkLst>
        </pc:picChg>
      </pc:sldChg>
      <pc:sldChg chg="new del">
        <pc:chgData name="Claire Coyne" userId="f62c806733407b0e" providerId="LiveId" clId="{BD7088F5-0ECD-4807-8E38-A42EE4E7FDD9}" dt="2023-09-26T19:32:35.171" v="5264" actId="47"/>
        <pc:sldMkLst>
          <pc:docMk/>
          <pc:sldMk cId="2119356680" sldId="329"/>
        </pc:sldMkLst>
      </pc:sldChg>
      <pc:sldChg chg="addSp modSp new mod">
        <pc:chgData name="Claire Coyne" userId="f62c806733407b0e" providerId="LiveId" clId="{BD7088F5-0ECD-4807-8E38-A42EE4E7FDD9}" dt="2023-09-26T19:38:55.470" v="5878" actId="20577"/>
        <pc:sldMkLst>
          <pc:docMk/>
          <pc:sldMk cId="2965593232" sldId="330"/>
        </pc:sldMkLst>
        <pc:spChg chg="mod">
          <ac:chgData name="Claire Coyne" userId="f62c806733407b0e" providerId="LiveId" clId="{BD7088F5-0ECD-4807-8E38-A42EE4E7FDD9}" dt="2023-09-26T19:38:55.470" v="5878" actId="20577"/>
          <ac:spMkLst>
            <pc:docMk/>
            <pc:sldMk cId="2965593232" sldId="330"/>
            <ac:spMk id="3" creationId="{B186684C-B8E4-0C3C-3DB6-A2F6781A6BDB}"/>
          </ac:spMkLst>
        </pc:spChg>
        <pc:picChg chg="add mod">
          <ac:chgData name="Claire Coyne" userId="f62c806733407b0e" providerId="LiveId" clId="{BD7088F5-0ECD-4807-8E38-A42EE4E7FDD9}" dt="2023-09-26T19:33:45.527" v="5265"/>
          <ac:picMkLst>
            <pc:docMk/>
            <pc:sldMk cId="2965593232" sldId="330"/>
            <ac:picMk id="5" creationId="{A53280CF-8454-B068-B610-0B630B0A4A8A}"/>
          </ac:picMkLst>
        </pc:picChg>
      </pc:sldChg>
      <pc:sldChg chg="addSp delSp modSp new mod">
        <pc:chgData name="Claire Coyne" userId="f62c806733407b0e" providerId="LiveId" clId="{BD7088F5-0ECD-4807-8E38-A42EE4E7FDD9}" dt="2023-09-26T19:42:36.890" v="6302" actId="21"/>
        <pc:sldMkLst>
          <pc:docMk/>
          <pc:sldMk cId="3141029948" sldId="331"/>
        </pc:sldMkLst>
        <pc:spChg chg="mod">
          <ac:chgData name="Claire Coyne" userId="f62c806733407b0e" providerId="LiveId" clId="{BD7088F5-0ECD-4807-8E38-A42EE4E7FDD9}" dt="2023-09-26T19:22:42.995" v="4738" actId="20577"/>
          <ac:spMkLst>
            <pc:docMk/>
            <pc:sldMk cId="3141029948" sldId="331"/>
            <ac:spMk id="3" creationId="{C487BA4B-5313-1C79-DAE1-56B8E427D82B}"/>
          </ac:spMkLst>
        </pc:spChg>
        <pc:spChg chg="add mod">
          <ac:chgData name="Claire Coyne" userId="f62c806733407b0e" providerId="LiveId" clId="{BD7088F5-0ECD-4807-8E38-A42EE4E7FDD9}" dt="2023-09-26T19:42:36.890" v="6302" actId="21"/>
          <ac:spMkLst>
            <pc:docMk/>
            <pc:sldMk cId="3141029948" sldId="331"/>
            <ac:spMk id="11" creationId="{CACD0F42-26BA-E48B-2114-1636379B8EEA}"/>
          </ac:spMkLst>
        </pc:spChg>
        <pc:picChg chg="add mod">
          <ac:chgData name="Claire Coyne" userId="f62c806733407b0e" providerId="LiveId" clId="{BD7088F5-0ECD-4807-8E38-A42EE4E7FDD9}" dt="2023-09-26T19:22:37.314" v="4720" actId="1076"/>
          <ac:picMkLst>
            <pc:docMk/>
            <pc:sldMk cId="3141029948" sldId="331"/>
            <ac:picMk id="5" creationId="{327B5DF1-9C2F-C37F-D6DE-61325FA7DCA5}"/>
          </ac:picMkLst>
        </pc:picChg>
        <pc:picChg chg="add del mod">
          <ac:chgData name="Claire Coyne" userId="f62c806733407b0e" providerId="LiveId" clId="{BD7088F5-0ECD-4807-8E38-A42EE4E7FDD9}" dt="2023-09-26T19:22:46.190" v="4740"/>
          <ac:picMkLst>
            <pc:docMk/>
            <pc:sldMk cId="3141029948" sldId="331"/>
            <ac:picMk id="6" creationId="{D9C2F510-222E-A513-DA22-B70C25012DF0}"/>
          </ac:picMkLst>
        </pc:picChg>
        <pc:picChg chg="add mod ord">
          <ac:chgData name="Claire Coyne" userId="f62c806733407b0e" providerId="LiveId" clId="{BD7088F5-0ECD-4807-8E38-A42EE4E7FDD9}" dt="2023-09-26T19:25:08.045" v="4756" actId="1076"/>
          <ac:picMkLst>
            <pc:docMk/>
            <pc:sldMk cId="3141029948" sldId="331"/>
            <ac:picMk id="7" creationId="{AAE7DFE4-9C89-7CE8-18F0-6737DB46B4AB}"/>
          </ac:picMkLst>
        </pc:picChg>
        <pc:picChg chg="add del mod">
          <ac:chgData name="Claire Coyne" userId="f62c806733407b0e" providerId="LiveId" clId="{BD7088F5-0ECD-4807-8E38-A42EE4E7FDD9}" dt="2023-09-26T19:24:18.849" v="4745" actId="478"/>
          <ac:picMkLst>
            <pc:docMk/>
            <pc:sldMk cId="3141029948" sldId="331"/>
            <ac:picMk id="8" creationId="{5C2DD59B-D89D-1EBD-4BE8-33AECA09DBF8}"/>
          </ac:picMkLst>
        </pc:picChg>
        <pc:picChg chg="add mod">
          <ac:chgData name="Claire Coyne" userId="f62c806733407b0e" providerId="LiveId" clId="{BD7088F5-0ECD-4807-8E38-A42EE4E7FDD9}" dt="2023-09-26T19:25:05.333" v="4755" actId="1076"/>
          <ac:picMkLst>
            <pc:docMk/>
            <pc:sldMk cId="3141029948" sldId="331"/>
            <ac:picMk id="10" creationId="{46DBFCC4-BA92-CDB1-7C49-58146EEE9700}"/>
          </ac:picMkLst>
        </pc:picChg>
      </pc:sldChg>
      <pc:sldMasterChg chg="del delSldLayout">
        <pc:chgData name="Claire Coyne" userId="f62c806733407b0e" providerId="LiveId" clId="{BD7088F5-0ECD-4807-8E38-A42EE4E7FDD9}" dt="2023-09-12T19:40:46.017" v="2963" actId="47"/>
        <pc:sldMasterMkLst>
          <pc:docMk/>
          <pc:sldMasterMk cId="3375229006" sldId="2147483726"/>
        </pc:sldMasterMkLst>
        <pc:sldLayoutChg chg="del">
          <pc:chgData name="Claire Coyne" userId="f62c806733407b0e" providerId="LiveId" clId="{BD7088F5-0ECD-4807-8E38-A42EE4E7FDD9}" dt="2023-09-12T19:40:46.017" v="2963" actId="47"/>
          <pc:sldLayoutMkLst>
            <pc:docMk/>
            <pc:sldMasterMk cId="3375229006" sldId="2147483726"/>
            <pc:sldLayoutMk cId="3372114990" sldId="2147483727"/>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644745020" sldId="2147483728"/>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469583142" sldId="2147483729"/>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415305166" sldId="2147483730"/>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459623537" sldId="2147483731"/>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435778079" sldId="2147483732"/>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1818775176" sldId="2147483733"/>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814182471" sldId="2147483734"/>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04057856" sldId="2147483735"/>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3356220854" sldId="2147483736"/>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957473734" sldId="2147483737"/>
          </pc:sldLayoutMkLst>
        </pc:sldLayoutChg>
        <pc:sldLayoutChg chg="del">
          <pc:chgData name="Claire Coyne" userId="f62c806733407b0e" providerId="LiveId" clId="{BD7088F5-0ECD-4807-8E38-A42EE4E7FDD9}" dt="2023-09-12T19:40:46.017" v="2963" actId="47"/>
          <pc:sldLayoutMkLst>
            <pc:docMk/>
            <pc:sldMasterMk cId="3375229006" sldId="2147483726"/>
            <pc:sldLayoutMk cId="2606091579" sldId="2147483738"/>
          </pc:sldLayoutMkLst>
        </pc:sldLayoutChg>
      </pc:sldMasterChg>
      <pc:sldMasterChg chg="del delSldLayout">
        <pc:chgData name="Claire Coyne" userId="f62c806733407b0e" providerId="LiveId" clId="{BD7088F5-0ECD-4807-8E38-A42EE4E7FDD9}" dt="2023-09-11T18:05:35.601" v="119" actId="47"/>
        <pc:sldMasterMkLst>
          <pc:docMk/>
          <pc:sldMasterMk cId="1291585628" sldId="2147483739"/>
        </pc:sldMasterMkLst>
        <pc:sldLayoutChg chg="del">
          <pc:chgData name="Claire Coyne" userId="f62c806733407b0e" providerId="LiveId" clId="{BD7088F5-0ECD-4807-8E38-A42EE4E7FDD9}" dt="2023-09-11T18:05:35.601" v="119" actId="47"/>
          <pc:sldLayoutMkLst>
            <pc:docMk/>
            <pc:sldMasterMk cId="1291585628" sldId="2147483739"/>
            <pc:sldLayoutMk cId="1921339007" sldId="2147483740"/>
          </pc:sldLayoutMkLst>
        </pc:sldLayoutChg>
        <pc:sldLayoutChg chg="del">
          <pc:chgData name="Claire Coyne" userId="f62c806733407b0e" providerId="LiveId" clId="{BD7088F5-0ECD-4807-8E38-A42EE4E7FDD9}" dt="2023-09-11T18:05:35.601" v="119" actId="47"/>
          <pc:sldLayoutMkLst>
            <pc:docMk/>
            <pc:sldMasterMk cId="1291585628" sldId="2147483739"/>
            <pc:sldLayoutMk cId="697572489" sldId="2147483741"/>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574644983" sldId="2147483742"/>
          </pc:sldLayoutMkLst>
        </pc:sldLayoutChg>
        <pc:sldLayoutChg chg="del">
          <pc:chgData name="Claire Coyne" userId="f62c806733407b0e" providerId="LiveId" clId="{BD7088F5-0ECD-4807-8E38-A42EE4E7FDD9}" dt="2023-09-11T18:05:35.601" v="119" actId="47"/>
          <pc:sldLayoutMkLst>
            <pc:docMk/>
            <pc:sldMasterMk cId="1291585628" sldId="2147483739"/>
            <pc:sldLayoutMk cId="1697422025" sldId="2147483743"/>
          </pc:sldLayoutMkLst>
        </pc:sldLayoutChg>
        <pc:sldLayoutChg chg="del">
          <pc:chgData name="Claire Coyne" userId="f62c806733407b0e" providerId="LiveId" clId="{BD7088F5-0ECD-4807-8E38-A42EE4E7FDD9}" dt="2023-09-11T18:05:35.601" v="119" actId="47"/>
          <pc:sldLayoutMkLst>
            <pc:docMk/>
            <pc:sldMasterMk cId="1291585628" sldId="2147483739"/>
            <pc:sldLayoutMk cId="4068644293" sldId="2147483744"/>
          </pc:sldLayoutMkLst>
        </pc:sldLayoutChg>
        <pc:sldLayoutChg chg="del">
          <pc:chgData name="Claire Coyne" userId="f62c806733407b0e" providerId="LiveId" clId="{BD7088F5-0ECD-4807-8E38-A42EE4E7FDD9}" dt="2023-09-11T18:05:35.601" v="119" actId="47"/>
          <pc:sldLayoutMkLst>
            <pc:docMk/>
            <pc:sldMasterMk cId="1291585628" sldId="2147483739"/>
            <pc:sldLayoutMk cId="4206579603" sldId="2147483745"/>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558749873" sldId="2147483746"/>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785941692" sldId="2147483747"/>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838901577" sldId="2147483748"/>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727312075" sldId="2147483749"/>
          </pc:sldLayoutMkLst>
        </pc:sldLayoutChg>
        <pc:sldLayoutChg chg="del">
          <pc:chgData name="Claire Coyne" userId="f62c806733407b0e" providerId="LiveId" clId="{BD7088F5-0ECD-4807-8E38-A42EE4E7FDD9}" dt="2023-09-11T18:05:35.601" v="119" actId="47"/>
          <pc:sldLayoutMkLst>
            <pc:docMk/>
            <pc:sldMasterMk cId="1291585628" sldId="2147483739"/>
            <pc:sldLayoutMk cId="3468308323" sldId="2147483750"/>
          </pc:sldLayoutMkLst>
        </pc:sldLayoutChg>
        <pc:sldLayoutChg chg="del">
          <pc:chgData name="Claire Coyne" userId="f62c806733407b0e" providerId="LiveId" clId="{BD7088F5-0ECD-4807-8E38-A42EE4E7FDD9}" dt="2023-09-11T18:05:35.601" v="119" actId="47"/>
          <pc:sldLayoutMkLst>
            <pc:docMk/>
            <pc:sldMasterMk cId="1291585628" sldId="2147483739"/>
            <pc:sldLayoutMk cId="2506103969" sldId="2147483751"/>
          </pc:sldLayoutMkLst>
        </pc:sldLayoutChg>
      </pc:sldMasterChg>
    </pc:docChg>
  </pc:docChgLst>
  <pc:docChgLst>
    <pc:chgData name="Claire" userId="f62c806733407b0e" providerId="LiveId" clId="{0A53CB1F-B1ED-4B50-8858-0C7C8940002C}"/>
    <pc:docChg chg="undo custSel addSld delSld modSld modMainMaster">
      <pc:chgData name="Claire" userId="f62c806733407b0e" providerId="LiveId" clId="{0A53CB1F-B1ED-4B50-8858-0C7C8940002C}" dt="2023-08-16T14:32:20.787" v="3961" actId="27636"/>
      <pc:docMkLst>
        <pc:docMk/>
      </pc:docMkLst>
      <pc:sldChg chg="addSp delSp modSp mod setBg">
        <pc:chgData name="Claire" userId="f62c806733407b0e" providerId="LiveId" clId="{0A53CB1F-B1ED-4B50-8858-0C7C8940002C}" dt="2023-08-16T05:09:36.937" v="903" actId="1076"/>
        <pc:sldMkLst>
          <pc:docMk/>
          <pc:sldMk cId="0" sldId="256"/>
        </pc:sldMkLst>
        <pc:spChg chg="add del">
          <ac:chgData name="Claire" userId="f62c806733407b0e" providerId="LiveId" clId="{0A53CB1F-B1ED-4B50-8858-0C7C8940002C}" dt="2023-08-16T03:35:22.545" v="43" actId="22"/>
          <ac:spMkLst>
            <pc:docMk/>
            <pc:sldMk cId="0" sldId="256"/>
            <ac:spMk id="4" creationId="{4B2A45C6-D517-847F-AF08-47EDAF27D645}"/>
          </ac:spMkLst>
        </pc:spChg>
        <pc:spChg chg="del mod">
          <ac:chgData name="Claire" userId="f62c806733407b0e" providerId="LiveId" clId="{0A53CB1F-B1ED-4B50-8858-0C7C8940002C}" dt="2023-08-16T03:37:36.352" v="125" actId="478"/>
          <ac:spMkLst>
            <pc:docMk/>
            <pc:sldMk cId="0" sldId="256"/>
            <ac:spMk id="5" creationId="{36268426-9AFD-8880-53D4-A8FD84276520}"/>
          </ac:spMkLst>
        </pc:spChg>
        <pc:spChg chg="add del mod">
          <ac:chgData name="Claire" userId="f62c806733407b0e" providerId="LiveId" clId="{0A53CB1F-B1ED-4B50-8858-0C7C8940002C}" dt="2023-08-16T03:36:03.510" v="46" actId="478"/>
          <ac:spMkLst>
            <pc:docMk/>
            <pc:sldMk cId="0" sldId="256"/>
            <ac:spMk id="7" creationId="{1ADBD347-EE55-AC62-578F-5247F703905B}"/>
          </ac:spMkLst>
        </pc:spChg>
        <pc:spChg chg="mod">
          <ac:chgData name="Claire" userId="f62c806733407b0e" providerId="LiveId" clId="{0A53CB1F-B1ED-4B50-8858-0C7C8940002C}" dt="2023-08-16T05:09:15.641" v="897" actId="1076"/>
          <ac:spMkLst>
            <pc:docMk/>
            <pc:sldMk cId="0" sldId="256"/>
            <ac:spMk id="7170" creationId="{59740F33-EC1A-C718-CD4A-294CB6139290}"/>
          </ac:spMkLst>
        </pc:spChg>
        <pc:spChg chg="add del">
          <ac:chgData name="Claire" userId="f62c806733407b0e" providerId="LiveId" clId="{0A53CB1F-B1ED-4B50-8858-0C7C8940002C}" dt="2023-08-16T03:38:41.982" v="129" actId="26606"/>
          <ac:spMkLst>
            <pc:docMk/>
            <pc:sldMk cId="0" sldId="256"/>
            <ac:spMk id="7175" creationId="{B9FF99BD-075F-4761-A995-6FC574BD25EA}"/>
          </ac:spMkLst>
        </pc:spChg>
        <pc:spChg chg="add del">
          <ac:chgData name="Claire" userId="f62c806733407b0e" providerId="LiveId" clId="{0A53CB1F-B1ED-4B50-8858-0C7C8940002C}" dt="2023-08-16T03:38:41.982" v="129" actId="26606"/>
          <ac:spMkLst>
            <pc:docMk/>
            <pc:sldMk cId="0" sldId="256"/>
            <ac:spMk id="7177" creationId="{A7B21A54-9BA3-4EA9-B460-5A829ADD9051}"/>
          </ac:spMkLst>
        </pc:spChg>
        <pc:spChg chg="add del">
          <ac:chgData name="Claire" userId="f62c806733407b0e" providerId="LiveId" clId="{0A53CB1F-B1ED-4B50-8858-0C7C8940002C}" dt="2023-08-16T03:38:41.982" v="129" actId="26606"/>
          <ac:spMkLst>
            <pc:docMk/>
            <pc:sldMk cId="0" sldId="256"/>
            <ac:spMk id="7179" creationId="{6FA8F714-B9D8-488A-8CCA-E9948FF913A9}"/>
          </ac:spMkLst>
        </pc:spChg>
        <pc:spChg chg="add del">
          <ac:chgData name="Claire" userId="f62c806733407b0e" providerId="LiveId" clId="{0A53CB1F-B1ED-4B50-8858-0C7C8940002C}" dt="2023-08-16T03:38:41.982" v="129" actId="26606"/>
          <ac:spMkLst>
            <pc:docMk/>
            <pc:sldMk cId="0" sldId="256"/>
            <ac:spMk id="7184" creationId="{AF1E5E62-9EB9-408E-AE53-A04A4C8110DE}"/>
          </ac:spMkLst>
        </pc:spChg>
        <pc:spChg chg="add del">
          <ac:chgData name="Claire" userId="f62c806733407b0e" providerId="LiveId" clId="{0A53CB1F-B1ED-4B50-8858-0C7C8940002C}" dt="2023-08-16T03:38:41.982" v="129" actId="26606"/>
          <ac:spMkLst>
            <pc:docMk/>
            <pc:sldMk cId="0" sldId="256"/>
            <ac:spMk id="7186" creationId="{9C5704B2-7C5B-4738-AF0D-4A2756A69FA1}"/>
          </ac:spMkLst>
        </pc:spChg>
        <pc:spChg chg="add del">
          <ac:chgData name="Claire" userId="f62c806733407b0e" providerId="LiveId" clId="{0A53CB1F-B1ED-4B50-8858-0C7C8940002C}" dt="2023-08-16T03:38:41.982" v="129" actId="26606"/>
          <ac:spMkLst>
            <pc:docMk/>
            <pc:sldMk cId="0" sldId="256"/>
            <ac:spMk id="7188" creationId="{DFB36DC4-A410-4DF1-8453-1D85743F5E07}"/>
          </ac:spMkLst>
        </pc:spChg>
        <pc:picChg chg="mod">
          <ac:chgData name="Claire" userId="f62c806733407b0e" providerId="LiveId" clId="{0A53CB1F-B1ED-4B50-8858-0C7C8940002C}" dt="2023-08-16T05:09:36.937" v="903" actId="1076"/>
          <ac:picMkLst>
            <pc:docMk/>
            <pc:sldMk cId="0" sldId="256"/>
            <ac:picMk id="3" creationId="{717C1795-7B59-E7CC-9794-8B35A0967893}"/>
          </ac:picMkLst>
        </pc:picChg>
      </pc:sldChg>
      <pc:sldChg chg="del">
        <pc:chgData name="Claire" userId="f62c806733407b0e" providerId="LiveId" clId="{0A53CB1F-B1ED-4B50-8858-0C7C8940002C}" dt="2023-08-16T05:13:22.559" v="929"/>
        <pc:sldMkLst>
          <pc:docMk/>
          <pc:sldMk cId="0" sldId="257"/>
        </pc:sldMkLst>
      </pc:sldChg>
      <pc:sldChg chg="del">
        <pc:chgData name="Claire" userId="f62c806733407b0e" providerId="LiveId" clId="{0A53CB1F-B1ED-4B50-8858-0C7C8940002C}" dt="2023-08-16T05:13:22.559" v="929"/>
        <pc:sldMkLst>
          <pc:docMk/>
          <pc:sldMk cId="0" sldId="258"/>
        </pc:sldMkLst>
      </pc:sldChg>
      <pc:sldChg chg="del">
        <pc:chgData name="Claire" userId="f62c806733407b0e" providerId="LiveId" clId="{0A53CB1F-B1ED-4B50-8858-0C7C8940002C}" dt="2023-08-16T05:13:22.559" v="929"/>
        <pc:sldMkLst>
          <pc:docMk/>
          <pc:sldMk cId="0" sldId="259"/>
        </pc:sldMkLst>
      </pc:sldChg>
      <pc:sldChg chg="del">
        <pc:chgData name="Claire" userId="f62c806733407b0e" providerId="LiveId" clId="{0A53CB1F-B1ED-4B50-8858-0C7C8940002C}" dt="2023-08-16T05:13:22.559" v="929"/>
        <pc:sldMkLst>
          <pc:docMk/>
          <pc:sldMk cId="0" sldId="260"/>
        </pc:sldMkLst>
      </pc:sldChg>
      <pc:sldChg chg="del">
        <pc:chgData name="Claire" userId="f62c806733407b0e" providerId="LiveId" clId="{0A53CB1F-B1ED-4B50-8858-0C7C8940002C}" dt="2023-08-16T05:13:22.559" v="929"/>
        <pc:sldMkLst>
          <pc:docMk/>
          <pc:sldMk cId="0" sldId="263"/>
        </pc:sldMkLst>
      </pc:sldChg>
      <pc:sldChg chg="del">
        <pc:chgData name="Claire" userId="f62c806733407b0e" providerId="LiveId" clId="{0A53CB1F-B1ED-4B50-8858-0C7C8940002C}" dt="2023-08-16T05:13:22.559" v="929"/>
        <pc:sldMkLst>
          <pc:docMk/>
          <pc:sldMk cId="0" sldId="264"/>
        </pc:sldMkLst>
      </pc:sldChg>
      <pc:sldChg chg="modSp del mod">
        <pc:chgData name="Claire" userId="f62c806733407b0e" providerId="LiveId" clId="{0A53CB1F-B1ED-4B50-8858-0C7C8940002C}" dt="2023-08-16T05:13:22.559" v="929"/>
        <pc:sldMkLst>
          <pc:docMk/>
          <pc:sldMk cId="0" sldId="268"/>
        </pc:sldMkLst>
        <pc:spChg chg="mod">
          <ac:chgData name="Claire" userId="f62c806733407b0e" providerId="LiveId" clId="{0A53CB1F-B1ED-4B50-8858-0C7C8940002C}" dt="2023-08-16T05:13:22.559" v="929"/>
          <ac:spMkLst>
            <pc:docMk/>
            <pc:sldMk cId="0" sldId="268"/>
            <ac:spMk id="31747" creationId="{57B89A00-1040-66C8-1035-4B748A658257}"/>
          </ac:spMkLst>
        </pc:spChg>
      </pc:sldChg>
      <pc:sldChg chg="del">
        <pc:chgData name="Claire" userId="f62c806733407b0e" providerId="LiveId" clId="{0A53CB1F-B1ED-4B50-8858-0C7C8940002C}" dt="2023-08-16T05:13:22.559" v="929"/>
        <pc:sldMkLst>
          <pc:docMk/>
          <pc:sldMk cId="0" sldId="269"/>
        </pc:sldMkLst>
      </pc:sldChg>
      <pc:sldChg chg="del">
        <pc:chgData name="Claire" userId="f62c806733407b0e" providerId="LiveId" clId="{0A53CB1F-B1ED-4B50-8858-0C7C8940002C}" dt="2023-08-16T05:13:22.559" v="929"/>
        <pc:sldMkLst>
          <pc:docMk/>
          <pc:sldMk cId="0" sldId="270"/>
        </pc:sldMkLst>
      </pc:sldChg>
      <pc:sldChg chg="del">
        <pc:chgData name="Claire" userId="f62c806733407b0e" providerId="LiveId" clId="{0A53CB1F-B1ED-4B50-8858-0C7C8940002C}" dt="2023-08-16T05:13:22.559" v="929"/>
        <pc:sldMkLst>
          <pc:docMk/>
          <pc:sldMk cId="0" sldId="271"/>
        </pc:sldMkLst>
      </pc:sldChg>
      <pc:sldChg chg="del">
        <pc:chgData name="Claire" userId="f62c806733407b0e" providerId="LiveId" clId="{0A53CB1F-B1ED-4B50-8858-0C7C8940002C}" dt="2023-08-16T05:13:22.559" v="929"/>
        <pc:sldMkLst>
          <pc:docMk/>
          <pc:sldMk cId="0" sldId="272"/>
        </pc:sldMkLst>
      </pc:sldChg>
      <pc:sldChg chg="del">
        <pc:chgData name="Claire" userId="f62c806733407b0e" providerId="LiveId" clId="{0A53CB1F-B1ED-4B50-8858-0C7C8940002C}" dt="2023-08-16T05:13:22.559" v="929"/>
        <pc:sldMkLst>
          <pc:docMk/>
          <pc:sldMk cId="0" sldId="273"/>
        </pc:sldMkLst>
      </pc:sldChg>
      <pc:sldChg chg="del">
        <pc:chgData name="Claire" userId="f62c806733407b0e" providerId="LiveId" clId="{0A53CB1F-B1ED-4B50-8858-0C7C8940002C}" dt="2023-08-16T05:13:22.559" v="929"/>
        <pc:sldMkLst>
          <pc:docMk/>
          <pc:sldMk cId="0" sldId="274"/>
        </pc:sldMkLst>
      </pc:sldChg>
      <pc:sldChg chg="modSp mod">
        <pc:chgData name="Claire" userId="f62c806733407b0e" providerId="LiveId" clId="{0A53CB1F-B1ED-4B50-8858-0C7C8940002C}" dt="2023-08-16T05:26:30.306" v="1076" actId="1076"/>
        <pc:sldMkLst>
          <pc:docMk/>
          <pc:sldMk cId="0" sldId="275"/>
        </pc:sldMkLst>
        <pc:spChg chg="mod">
          <ac:chgData name="Claire" userId="f62c806733407b0e" providerId="LiveId" clId="{0A53CB1F-B1ED-4B50-8858-0C7C8940002C}" dt="2023-08-16T05:03:13.331" v="887" actId="1076"/>
          <ac:spMkLst>
            <pc:docMk/>
            <pc:sldMk cId="0" sldId="275"/>
            <ac:spMk id="9219" creationId="{EFEBF9D3-15E5-2980-9230-90CA5DFFD39C}"/>
          </ac:spMkLst>
        </pc:spChg>
        <pc:picChg chg="mod">
          <ac:chgData name="Claire" userId="f62c806733407b0e" providerId="LiveId" clId="{0A53CB1F-B1ED-4B50-8858-0C7C8940002C}" dt="2023-08-16T05:26:30.306" v="1076" actId="1076"/>
          <ac:picMkLst>
            <pc:docMk/>
            <pc:sldMk cId="0" sldId="275"/>
            <ac:picMk id="2" creationId="{3106B672-B06C-FFE1-20A6-364CA9439949}"/>
          </ac:picMkLst>
        </pc:picChg>
      </pc:sldChg>
      <pc:sldChg chg="del">
        <pc:chgData name="Claire" userId="f62c806733407b0e" providerId="LiveId" clId="{0A53CB1F-B1ED-4B50-8858-0C7C8940002C}" dt="2023-08-16T05:23:11.033" v="1019" actId="47"/>
        <pc:sldMkLst>
          <pc:docMk/>
          <pc:sldMk cId="0" sldId="276"/>
        </pc:sldMkLst>
      </pc:sldChg>
      <pc:sldChg chg="del">
        <pc:chgData name="Claire" userId="f62c806733407b0e" providerId="LiveId" clId="{0A53CB1F-B1ED-4B50-8858-0C7C8940002C}" dt="2023-08-16T05:13:22.559" v="929"/>
        <pc:sldMkLst>
          <pc:docMk/>
          <pc:sldMk cId="0" sldId="277"/>
        </pc:sldMkLst>
      </pc:sldChg>
      <pc:sldChg chg="del">
        <pc:chgData name="Claire" userId="f62c806733407b0e" providerId="LiveId" clId="{0A53CB1F-B1ED-4B50-8858-0C7C8940002C}" dt="2023-08-16T05:23:11.033" v="1019" actId="47"/>
        <pc:sldMkLst>
          <pc:docMk/>
          <pc:sldMk cId="0" sldId="278"/>
        </pc:sldMkLst>
      </pc:sldChg>
      <pc:sldChg chg="del">
        <pc:chgData name="Claire" userId="f62c806733407b0e" providerId="LiveId" clId="{0A53CB1F-B1ED-4B50-8858-0C7C8940002C}" dt="2023-08-16T05:23:11.033" v="1019" actId="47"/>
        <pc:sldMkLst>
          <pc:docMk/>
          <pc:sldMk cId="0" sldId="279"/>
        </pc:sldMkLst>
      </pc:sldChg>
      <pc:sldChg chg="del">
        <pc:chgData name="Claire" userId="f62c806733407b0e" providerId="LiveId" clId="{0A53CB1F-B1ED-4B50-8858-0C7C8940002C}" dt="2023-08-16T03:52:40.755" v="310" actId="47"/>
        <pc:sldMkLst>
          <pc:docMk/>
          <pc:sldMk cId="2688031283" sldId="280"/>
        </pc:sldMkLst>
      </pc:sldChg>
      <pc:sldChg chg="addSp delSp modSp mod setBg">
        <pc:chgData name="Claire" userId="f62c806733407b0e" providerId="LiveId" clId="{0A53CB1F-B1ED-4B50-8858-0C7C8940002C}" dt="2023-08-16T04:03:11.714" v="466" actId="113"/>
        <pc:sldMkLst>
          <pc:docMk/>
          <pc:sldMk cId="1722606992" sldId="281"/>
        </pc:sldMkLst>
        <pc:spChg chg="add mod">
          <ac:chgData name="Claire" userId="f62c806733407b0e" providerId="LiveId" clId="{0A53CB1F-B1ED-4B50-8858-0C7C8940002C}" dt="2023-08-16T04:02:21.281" v="464" actId="1076"/>
          <ac:spMkLst>
            <pc:docMk/>
            <pc:sldMk cId="1722606992" sldId="281"/>
            <ac:spMk id="4" creationId="{83DED72C-1B11-0778-5EFD-2682311836D7}"/>
          </ac:spMkLst>
        </pc:spChg>
        <pc:spChg chg="mod">
          <ac:chgData name="Claire" userId="f62c806733407b0e" providerId="LiveId" clId="{0A53CB1F-B1ED-4B50-8858-0C7C8940002C}" dt="2023-08-16T03:56:46.064" v="374" actId="26606"/>
          <ac:spMkLst>
            <pc:docMk/>
            <pc:sldMk cId="1722606992" sldId="281"/>
            <ac:spMk id="5" creationId="{B4C315BD-003A-7046-32B2-840D25C56D0C}"/>
          </ac:spMkLst>
        </pc:spChg>
        <pc:spChg chg="mod">
          <ac:chgData name="Claire" userId="f62c806733407b0e" providerId="LiveId" clId="{0A53CB1F-B1ED-4B50-8858-0C7C8940002C}" dt="2023-08-16T04:03:11.714" v="466" actId="113"/>
          <ac:spMkLst>
            <pc:docMk/>
            <pc:sldMk cId="1722606992" sldId="281"/>
            <ac:spMk id="9218" creationId="{3401CF0A-DBE6-7B45-72DB-822F13E6B961}"/>
          </ac:spMkLst>
        </pc:spChg>
        <pc:spChg chg="mod">
          <ac:chgData name="Claire" userId="f62c806733407b0e" providerId="LiveId" clId="{0A53CB1F-B1ED-4B50-8858-0C7C8940002C}" dt="2023-08-16T04:01:31.539" v="460" actId="1076"/>
          <ac:spMkLst>
            <pc:docMk/>
            <pc:sldMk cId="1722606992" sldId="281"/>
            <ac:spMk id="9219" creationId="{EFEBF9D3-15E5-2980-9230-90CA5DFFD39C}"/>
          </ac:spMkLst>
        </pc:spChg>
        <pc:spChg chg="del">
          <ac:chgData name="Claire" userId="f62c806733407b0e" providerId="LiveId" clId="{0A53CB1F-B1ED-4B50-8858-0C7C8940002C}" dt="2023-08-16T03:55:18.172" v="336" actId="26606"/>
          <ac:spMkLst>
            <pc:docMk/>
            <pc:sldMk cId="1722606992" sldId="281"/>
            <ac:spMk id="9291" creationId="{F13C74B1-5B17-4795-BED0-7140497B445A}"/>
          </ac:spMkLst>
        </pc:spChg>
        <pc:spChg chg="del">
          <ac:chgData name="Claire" userId="f62c806733407b0e" providerId="LiveId" clId="{0A53CB1F-B1ED-4B50-8858-0C7C8940002C}" dt="2023-08-16T03:55:18.172" v="336" actId="26606"/>
          <ac:spMkLst>
            <pc:docMk/>
            <pc:sldMk cId="1722606992" sldId="281"/>
            <ac:spMk id="9292" creationId="{D4974D33-8DC5-464E-8C6D-BE58F0669C17}"/>
          </ac:spMkLst>
        </pc:spChg>
        <pc:spChg chg="add del">
          <ac:chgData name="Claire" userId="f62c806733407b0e" providerId="LiveId" clId="{0A53CB1F-B1ED-4B50-8858-0C7C8940002C}" dt="2023-08-16T03:55:49.232" v="338" actId="26606"/>
          <ac:spMkLst>
            <pc:docMk/>
            <pc:sldMk cId="1722606992" sldId="281"/>
            <ac:spMk id="9297" creationId="{04C21BAE-6866-4C7A-A7EC-C1B2E572D5BE}"/>
          </ac:spMkLst>
        </pc:spChg>
        <pc:spChg chg="add del">
          <ac:chgData name="Claire" userId="f62c806733407b0e" providerId="LiveId" clId="{0A53CB1F-B1ED-4B50-8858-0C7C8940002C}" dt="2023-08-16T03:55:49.232" v="338" actId="26606"/>
          <ac:spMkLst>
            <pc:docMk/>
            <pc:sldMk cId="1722606992" sldId="281"/>
            <ac:spMk id="9299" creationId="{7E7D0C94-08B4-48AE-8813-CC4D60294F42}"/>
          </ac:spMkLst>
        </pc:spChg>
        <pc:spChg chg="add del">
          <ac:chgData name="Claire" userId="f62c806733407b0e" providerId="LiveId" clId="{0A53CB1F-B1ED-4B50-8858-0C7C8940002C}" dt="2023-08-16T03:55:49.232" v="338" actId="26606"/>
          <ac:spMkLst>
            <pc:docMk/>
            <pc:sldMk cId="1722606992" sldId="281"/>
            <ac:spMk id="9301" creationId="{F0C518C2-0AA4-470C-87B9-9CBF428FBA25}"/>
          </ac:spMkLst>
        </pc:spChg>
        <pc:spChg chg="add del">
          <ac:chgData name="Claire" userId="f62c806733407b0e" providerId="LiveId" clId="{0A53CB1F-B1ED-4B50-8858-0C7C8940002C}" dt="2023-08-16T03:56:46.064" v="374" actId="26606"/>
          <ac:spMkLst>
            <pc:docMk/>
            <pc:sldMk cId="1722606992" sldId="281"/>
            <ac:spMk id="9306" creationId="{8B3A2D1A-45FC-4F95-B150-1C13EF2F6D09}"/>
          </ac:spMkLst>
        </pc:spChg>
        <pc:spChg chg="add del">
          <ac:chgData name="Claire" userId="f62c806733407b0e" providerId="LiveId" clId="{0A53CB1F-B1ED-4B50-8858-0C7C8940002C}" dt="2023-08-16T03:56:46.064" v="374" actId="26606"/>
          <ac:spMkLst>
            <pc:docMk/>
            <pc:sldMk cId="1722606992" sldId="281"/>
            <ac:spMk id="9308" creationId="{5C27D684-2832-41BD-AC29-838243B8039B}"/>
          </ac:spMkLst>
        </pc:spChg>
        <pc:spChg chg="add del">
          <ac:chgData name="Claire" userId="f62c806733407b0e" providerId="LiveId" clId="{0A53CB1F-B1ED-4B50-8858-0C7C8940002C}" dt="2023-08-16T03:56:46.064" v="374" actId="26606"/>
          <ac:spMkLst>
            <pc:docMk/>
            <pc:sldMk cId="1722606992" sldId="281"/>
            <ac:spMk id="9310" creationId="{5ABDA325-4B50-4FFB-81B9-95576831FB06}"/>
          </ac:spMkLst>
        </pc:spChg>
        <pc:spChg chg="add del">
          <ac:chgData name="Claire" userId="f62c806733407b0e" providerId="LiveId" clId="{0A53CB1F-B1ED-4B50-8858-0C7C8940002C}" dt="2023-08-16T03:56:46.064" v="374" actId="26606"/>
          <ac:spMkLst>
            <pc:docMk/>
            <pc:sldMk cId="1722606992" sldId="281"/>
            <ac:spMk id="9312" creationId="{A0895C2A-D37E-4F06-AE58-CC875F83C4DA}"/>
          </ac:spMkLst>
        </pc:spChg>
        <pc:graphicFrameChg chg="add del mod">
          <ac:chgData name="Claire" userId="f62c806733407b0e" providerId="LiveId" clId="{0A53CB1F-B1ED-4B50-8858-0C7C8940002C}" dt="2023-08-16T03:57:30.611" v="385"/>
          <ac:graphicFrameMkLst>
            <pc:docMk/>
            <pc:sldMk cId="1722606992" sldId="281"/>
            <ac:graphicFrameMk id="2" creationId="{B9F344B2-A259-65CF-EDF5-B028D4D78411}"/>
          </ac:graphicFrameMkLst>
        </pc:graphicFrameChg>
        <pc:picChg chg="mod ord">
          <ac:chgData name="Claire" userId="f62c806733407b0e" providerId="LiveId" clId="{0A53CB1F-B1ED-4B50-8858-0C7C8940002C}" dt="2023-08-16T03:56:57.230" v="377" actId="1076"/>
          <ac:picMkLst>
            <pc:docMk/>
            <pc:sldMk cId="1722606992" sldId="281"/>
            <ac:picMk id="9221" creationId="{68E1A628-1CBA-D4AD-37E5-8953FEFF891B}"/>
          </ac:picMkLst>
        </pc:picChg>
        <pc:picChg chg="add">
          <ac:chgData name="Claire" userId="f62c806733407b0e" providerId="LiveId" clId="{0A53CB1F-B1ED-4B50-8858-0C7C8940002C}" dt="2023-08-16T03:56:46.064" v="374" actId="26606"/>
          <ac:picMkLst>
            <pc:docMk/>
            <pc:sldMk cId="1722606992" sldId="281"/>
            <ac:picMk id="9317" creationId="{54DDEBDD-D8BD-41A6-8A0D-B00E3768B0F9}"/>
          </ac:picMkLst>
        </pc:picChg>
      </pc:sldChg>
      <pc:sldChg chg="modSp mod">
        <pc:chgData name="Claire" userId="f62c806733407b0e" providerId="LiveId" clId="{0A53CB1F-B1ED-4B50-8858-0C7C8940002C}" dt="2023-08-16T04:22:43.441" v="607" actId="20577"/>
        <pc:sldMkLst>
          <pc:docMk/>
          <pc:sldMk cId="1000783687" sldId="282"/>
        </pc:sldMkLst>
        <pc:spChg chg="mod">
          <ac:chgData name="Claire" userId="f62c806733407b0e" providerId="LiveId" clId="{0A53CB1F-B1ED-4B50-8858-0C7C8940002C}" dt="2023-08-16T04:22:43.441" v="607" actId="20577"/>
          <ac:spMkLst>
            <pc:docMk/>
            <pc:sldMk cId="1000783687" sldId="282"/>
            <ac:spMk id="9218" creationId="{3401CF0A-DBE6-7B45-72DB-822F13E6B961}"/>
          </ac:spMkLst>
        </pc:spChg>
        <pc:spChg chg="mod">
          <ac:chgData name="Claire" userId="f62c806733407b0e" providerId="LiveId" clId="{0A53CB1F-B1ED-4B50-8858-0C7C8940002C}" dt="2023-08-16T04:12:27.186" v="560" actId="27636"/>
          <ac:spMkLst>
            <pc:docMk/>
            <pc:sldMk cId="1000783687" sldId="282"/>
            <ac:spMk id="9219" creationId="{EFEBF9D3-15E5-2980-9230-90CA5DFFD39C}"/>
          </ac:spMkLst>
        </pc:spChg>
      </pc:sldChg>
      <pc:sldChg chg="modSp del mod">
        <pc:chgData name="Claire" userId="f62c806733407b0e" providerId="LiveId" clId="{0A53CB1F-B1ED-4B50-8858-0C7C8940002C}" dt="2023-08-16T14:09:24.966" v="3627" actId="47"/>
        <pc:sldMkLst>
          <pc:docMk/>
          <pc:sldMk cId="494804152" sldId="283"/>
        </pc:sldMkLst>
        <pc:spChg chg="mod">
          <ac:chgData name="Claire" userId="f62c806733407b0e" providerId="LiveId" clId="{0A53CB1F-B1ED-4B50-8858-0C7C8940002C}" dt="2023-08-16T04:22:34.875" v="589" actId="1076"/>
          <ac:spMkLst>
            <pc:docMk/>
            <pc:sldMk cId="494804152" sldId="283"/>
            <ac:spMk id="9218" creationId="{3401CF0A-DBE6-7B45-72DB-822F13E6B961}"/>
          </ac:spMkLst>
        </pc:spChg>
      </pc:sldChg>
      <pc:sldChg chg="modSp add del mod">
        <pc:chgData name="Claire" userId="f62c806733407b0e" providerId="LiveId" clId="{0A53CB1F-B1ED-4B50-8858-0C7C8940002C}" dt="2023-08-16T05:11:54.363" v="917" actId="14100"/>
        <pc:sldMkLst>
          <pc:docMk/>
          <pc:sldMk cId="711868041" sldId="284"/>
        </pc:sldMkLst>
        <pc:spChg chg="mod">
          <ac:chgData name="Claire" userId="f62c806733407b0e" providerId="LiveId" clId="{0A53CB1F-B1ED-4B50-8858-0C7C8940002C}" dt="2023-08-16T05:11:54.363" v="917" actId="14100"/>
          <ac:spMkLst>
            <pc:docMk/>
            <pc:sldMk cId="711868041" sldId="284"/>
            <ac:spMk id="9218" creationId="{3401CF0A-DBE6-7B45-72DB-822F13E6B961}"/>
          </ac:spMkLst>
        </pc:spChg>
        <pc:spChg chg="mod">
          <ac:chgData name="Claire" userId="f62c806733407b0e" providerId="LiveId" clId="{0A53CB1F-B1ED-4B50-8858-0C7C8940002C}" dt="2023-08-16T05:00:28.393" v="853" actId="14100"/>
          <ac:spMkLst>
            <pc:docMk/>
            <pc:sldMk cId="711868041" sldId="284"/>
            <ac:spMk id="9219" creationId="{EFEBF9D3-15E5-2980-9230-90CA5DFFD39C}"/>
          </ac:spMkLst>
        </pc:spChg>
      </pc:sldChg>
      <pc:sldChg chg="addSp delSp modSp mod">
        <pc:chgData name="Claire" userId="f62c806733407b0e" providerId="LiveId" clId="{0A53CB1F-B1ED-4B50-8858-0C7C8940002C}" dt="2023-08-16T14:29:09.815" v="3785" actId="478"/>
        <pc:sldMkLst>
          <pc:docMk/>
          <pc:sldMk cId="3105463592" sldId="285"/>
        </pc:sldMkLst>
        <pc:spChg chg="add mod">
          <ac:chgData name="Claire" userId="f62c806733407b0e" providerId="LiveId" clId="{0A53CB1F-B1ED-4B50-8858-0C7C8940002C}" dt="2023-08-16T04:05:37.340" v="499" actId="478"/>
          <ac:spMkLst>
            <pc:docMk/>
            <pc:sldMk cId="3105463592" sldId="285"/>
            <ac:spMk id="4" creationId="{859B3943-77B8-4E80-7F3C-CC0A5CF2FCA4}"/>
          </ac:spMkLst>
        </pc:spChg>
        <pc:spChg chg="mod">
          <ac:chgData name="Claire" userId="f62c806733407b0e" providerId="LiveId" clId="{0A53CB1F-B1ED-4B50-8858-0C7C8940002C}" dt="2023-08-16T04:10:46.552" v="546" actId="14100"/>
          <ac:spMkLst>
            <pc:docMk/>
            <pc:sldMk cId="3105463592" sldId="285"/>
            <ac:spMk id="9218" creationId="{3401CF0A-DBE6-7B45-72DB-822F13E6B961}"/>
          </ac:spMkLst>
        </pc:spChg>
        <pc:picChg chg="add del mod modCrop">
          <ac:chgData name="Claire" userId="f62c806733407b0e" providerId="LiveId" clId="{0A53CB1F-B1ED-4B50-8858-0C7C8940002C}" dt="2023-08-16T14:29:09.815" v="3785" actId="478"/>
          <ac:picMkLst>
            <pc:docMk/>
            <pc:sldMk cId="3105463592" sldId="285"/>
            <ac:picMk id="2" creationId="{DE2E1281-E437-7020-530A-2A50175B4ACB}"/>
          </ac:picMkLst>
        </pc:picChg>
        <pc:picChg chg="add mod modCrop">
          <ac:chgData name="Claire" userId="f62c806733407b0e" providerId="LiveId" clId="{0A53CB1F-B1ED-4B50-8858-0C7C8940002C}" dt="2023-08-16T04:11:10.928" v="552" actId="1037"/>
          <ac:picMkLst>
            <pc:docMk/>
            <pc:sldMk cId="3105463592" sldId="285"/>
            <ac:picMk id="6" creationId="{6D95702C-1FDD-2346-39AC-18959236A105}"/>
          </ac:picMkLst>
        </pc:picChg>
        <pc:picChg chg="add mod modCrop">
          <ac:chgData name="Claire" userId="f62c806733407b0e" providerId="LiveId" clId="{0A53CB1F-B1ED-4B50-8858-0C7C8940002C}" dt="2023-08-16T04:10:13.494" v="539" actId="1076"/>
          <ac:picMkLst>
            <pc:docMk/>
            <pc:sldMk cId="3105463592" sldId="285"/>
            <ac:picMk id="7" creationId="{9DD574FF-1E84-AC6D-C579-0509D425DF82}"/>
          </ac:picMkLst>
        </pc:picChg>
        <pc:picChg chg="del mod modCrop">
          <ac:chgData name="Claire" userId="f62c806733407b0e" providerId="LiveId" clId="{0A53CB1F-B1ED-4B50-8858-0C7C8940002C}" dt="2023-08-16T04:05:37.340" v="499" actId="478"/>
          <ac:picMkLst>
            <pc:docMk/>
            <pc:sldMk cId="3105463592" sldId="285"/>
            <ac:picMk id="8" creationId="{1C20DF9E-3861-EBA8-93E5-2FEB3024A517}"/>
          </ac:picMkLst>
        </pc:picChg>
        <pc:picChg chg="add mod">
          <ac:chgData name="Claire" userId="f62c806733407b0e" providerId="LiveId" clId="{0A53CB1F-B1ED-4B50-8858-0C7C8940002C}" dt="2023-08-16T14:28:59.629" v="3783" actId="1076"/>
          <ac:picMkLst>
            <pc:docMk/>
            <pc:sldMk cId="3105463592" sldId="285"/>
            <ac:picMk id="32770" creationId="{75B3ECB0-8581-FF5A-EF51-28B0A53047DE}"/>
          </ac:picMkLst>
        </pc:picChg>
      </pc:sldChg>
      <pc:sldChg chg="modSp mod">
        <pc:chgData name="Claire" userId="f62c806733407b0e" providerId="LiveId" clId="{0A53CB1F-B1ED-4B50-8858-0C7C8940002C}" dt="2023-08-16T04:14:25.262" v="571" actId="14100"/>
        <pc:sldMkLst>
          <pc:docMk/>
          <pc:sldMk cId="842425284" sldId="286"/>
        </pc:sldMkLst>
        <pc:spChg chg="mod">
          <ac:chgData name="Claire" userId="f62c806733407b0e" providerId="LiveId" clId="{0A53CB1F-B1ED-4B50-8858-0C7C8940002C}" dt="2023-08-16T04:13:04.051" v="563" actId="1076"/>
          <ac:spMkLst>
            <pc:docMk/>
            <pc:sldMk cId="842425284" sldId="286"/>
            <ac:spMk id="2" creationId="{C42C5CAC-5E4B-FC46-5710-F294B7430F7B}"/>
          </ac:spMkLst>
        </pc:spChg>
        <pc:picChg chg="mod modCrop">
          <ac:chgData name="Claire" userId="f62c806733407b0e" providerId="LiveId" clId="{0A53CB1F-B1ED-4B50-8858-0C7C8940002C}" dt="2023-08-16T04:14:25.262" v="571" actId="14100"/>
          <ac:picMkLst>
            <pc:docMk/>
            <pc:sldMk cId="842425284" sldId="286"/>
            <ac:picMk id="5" creationId="{E07FE9A1-D740-3992-E02E-4755630D6705}"/>
          </ac:picMkLst>
        </pc:picChg>
      </pc:sldChg>
      <pc:sldChg chg="addSp modSp mod setBg">
        <pc:chgData name="Claire" userId="f62c806733407b0e" providerId="LiveId" clId="{0A53CB1F-B1ED-4B50-8858-0C7C8940002C}" dt="2023-08-16T13:47:12.908" v="2549" actId="20577"/>
        <pc:sldMkLst>
          <pc:docMk/>
          <pc:sldMk cId="0" sldId="288"/>
        </pc:sldMkLst>
        <pc:spChg chg="mod">
          <ac:chgData name="Claire" userId="f62c806733407b0e" providerId="LiveId" clId="{0A53CB1F-B1ED-4B50-8858-0C7C8940002C}" dt="2023-08-16T06:07:56.014" v="1776" actId="20577"/>
          <ac:spMkLst>
            <pc:docMk/>
            <pc:sldMk cId="0" sldId="288"/>
            <ac:spMk id="4" creationId="{3CF1C940-50B4-ABAC-B8CE-B58A8B3C6B84}"/>
          </ac:spMkLst>
        </pc:spChg>
        <pc:spChg chg="mod">
          <ac:chgData name="Claire" userId="f62c806733407b0e" providerId="LiveId" clId="{0A53CB1F-B1ED-4B50-8858-0C7C8940002C}" dt="2023-08-16T13:47:12.908" v="2549" actId="20577"/>
          <ac:spMkLst>
            <pc:docMk/>
            <pc:sldMk cId="0" sldId="288"/>
            <ac:spMk id="23555" creationId="{F100311F-4A6B-50DA-F698-433B0B10CE78}"/>
          </ac:spMkLst>
        </pc:spChg>
        <pc:picChg chg="add mod">
          <ac:chgData name="Claire" userId="f62c806733407b0e" providerId="LiveId" clId="{0A53CB1F-B1ED-4B50-8858-0C7C8940002C}" dt="2023-08-16T13:46:33.290" v="2538" actId="14100"/>
          <ac:picMkLst>
            <pc:docMk/>
            <pc:sldMk cId="0" sldId="288"/>
            <ac:picMk id="2" creationId="{017015CC-5978-0E57-2CD7-F1F344BCF86D}"/>
          </ac:picMkLst>
        </pc:picChg>
      </pc:sldChg>
      <pc:sldChg chg="modSp mod setBg">
        <pc:chgData name="Claire" userId="f62c806733407b0e" providerId="LiveId" clId="{0A53CB1F-B1ED-4B50-8858-0C7C8940002C}" dt="2023-08-16T04:23:47.991" v="630" actId="1076"/>
        <pc:sldMkLst>
          <pc:docMk/>
          <pc:sldMk cId="3582379759" sldId="289"/>
        </pc:sldMkLst>
        <pc:spChg chg="mod">
          <ac:chgData name="Claire" userId="f62c806733407b0e" providerId="LiveId" clId="{0A53CB1F-B1ED-4B50-8858-0C7C8940002C}" dt="2023-08-16T04:23:47.991" v="630" actId="1076"/>
          <ac:spMkLst>
            <pc:docMk/>
            <pc:sldMk cId="3582379759" sldId="289"/>
            <ac:spMk id="2" creationId="{071259E6-4191-9733-07B2-C8C6D2DF3998}"/>
          </ac:spMkLst>
        </pc:spChg>
        <pc:spChg chg="mod">
          <ac:chgData name="Claire" userId="f62c806733407b0e" providerId="LiveId" clId="{0A53CB1F-B1ED-4B50-8858-0C7C8940002C}" dt="2023-08-16T03:49:34.587" v="258" actId="207"/>
          <ac:spMkLst>
            <pc:docMk/>
            <pc:sldMk cId="3582379759" sldId="289"/>
            <ac:spMk id="3" creationId="{52A270C8-EB29-B074-27CB-D89656E4D719}"/>
          </ac:spMkLst>
        </pc:spChg>
      </pc:sldChg>
      <pc:sldChg chg="addSp modSp mod">
        <pc:chgData name="Claire" userId="f62c806733407b0e" providerId="LiveId" clId="{0A53CB1F-B1ED-4B50-8858-0C7C8940002C}" dt="2023-08-16T05:30:12.121" v="1105" actId="1076"/>
        <pc:sldMkLst>
          <pc:docMk/>
          <pc:sldMk cId="0" sldId="290"/>
        </pc:sldMkLst>
        <pc:spChg chg="mod">
          <ac:chgData name="Claire" userId="f62c806733407b0e" providerId="LiveId" clId="{0A53CB1F-B1ED-4B50-8858-0C7C8940002C}" dt="2023-08-16T05:30:12.121" v="1105" actId="1076"/>
          <ac:spMkLst>
            <pc:docMk/>
            <pc:sldMk cId="0" sldId="290"/>
            <ac:spMk id="4" creationId="{5DC3C372-3E5D-D8BA-9902-53F1504D6D8D}"/>
          </ac:spMkLst>
        </pc:spChg>
        <pc:picChg chg="add mod">
          <ac:chgData name="Claire" userId="f62c806733407b0e" providerId="LiveId" clId="{0A53CB1F-B1ED-4B50-8858-0C7C8940002C}" dt="2023-08-16T05:30:04.641" v="1104" actId="1076"/>
          <ac:picMkLst>
            <pc:docMk/>
            <pc:sldMk cId="0" sldId="290"/>
            <ac:picMk id="2" creationId="{597289A0-20E8-FB24-1DF2-39BCA1C16225}"/>
          </ac:picMkLst>
        </pc:picChg>
      </pc:sldChg>
      <pc:sldChg chg="del mod modShow">
        <pc:chgData name="Claire" userId="f62c806733407b0e" providerId="LiveId" clId="{0A53CB1F-B1ED-4B50-8858-0C7C8940002C}" dt="2023-08-16T05:24:17.225" v="1023" actId="47"/>
        <pc:sldMkLst>
          <pc:docMk/>
          <pc:sldMk cId="0" sldId="291"/>
        </pc:sldMkLst>
      </pc:sldChg>
      <pc:sldChg chg="del">
        <pc:chgData name="Claire" userId="f62c806733407b0e" providerId="LiveId" clId="{0A53CB1F-B1ED-4B50-8858-0C7C8940002C}" dt="2023-08-16T05:24:27.015" v="1024" actId="47"/>
        <pc:sldMkLst>
          <pc:docMk/>
          <pc:sldMk cId="0" sldId="292"/>
        </pc:sldMkLst>
      </pc:sldChg>
      <pc:sldChg chg="addSp modSp add del mod">
        <pc:chgData name="Claire" userId="f62c806733407b0e" providerId="LiveId" clId="{0A53CB1F-B1ED-4B50-8858-0C7C8940002C}" dt="2023-08-16T05:31:35.678" v="1125" actId="1035"/>
        <pc:sldMkLst>
          <pc:docMk/>
          <pc:sldMk cId="0" sldId="293"/>
        </pc:sldMkLst>
        <pc:spChg chg="mod">
          <ac:chgData name="Claire" userId="f62c806733407b0e" providerId="LiveId" clId="{0A53CB1F-B1ED-4B50-8858-0C7C8940002C}" dt="2023-08-16T05:31:16.517" v="1115" actId="1076"/>
          <ac:spMkLst>
            <pc:docMk/>
            <pc:sldMk cId="0" sldId="293"/>
            <ac:spMk id="4" creationId="{ABE68A15-16F5-86D2-5ECC-DEB56D36256B}"/>
          </ac:spMkLst>
        </pc:spChg>
        <pc:picChg chg="add mod">
          <ac:chgData name="Claire" userId="f62c806733407b0e" providerId="LiveId" clId="{0A53CB1F-B1ED-4B50-8858-0C7C8940002C}" dt="2023-08-16T05:31:35.678" v="1125" actId="1035"/>
          <ac:picMkLst>
            <pc:docMk/>
            <pc:sldMk cId="0" sldId="293"/>
            <ac:picMk id="2" creationId="{93BA725B-4162-42F0-262E-2452CE3BC675}"/>
          </ac:picMkLst>
        </pc:picChg>
      </pc:sldChg>
      <pc:sldChg chg="addSp modSp">
        <pc:chgData name="Claire" userId="f62c806733407b0e" providerId="LiveId" clId="{0A53CB1F-B1ED-4B50-8858-0C7C8940002C}" dt="2023-08-16T05:31:45.689" v="1126"/>
        <pc:sldMkLst>
          <pc:docMk/>
          <pc:sldMk cId="0" sldId="294"/>
        </pc:sldMkLst>
        <pc:picChg chg="add mod">
          <ac:chgData name="Claire" userId="f62c806733407b0e" providerId="LiveId" clId="{0A53CB1F-B1ED-4B50-8858-0C7C8940002C}" dt="2023-08-16T05:31:45.689" v="1126"/>
          <ac:picMkLst>
            <pc:docMk/>
            <pc:sldMk cId="0" sldId="294"/>
            <ac:picMk id="2" creationId="{AEA7EDAB-CC7A-7D97-28EC-915CEF81E00B}"/>
          </ac:picMkLst>
        </pc:picChg>
      </pc:sldChg>
      <pc:sldChg chg="addSp modSp mod">
        <pc:chgData name="Claire" userId="f62c806733407b0e" providerId="LiveId" clId="{0A53CB1F-B1ED-4B50-8858-0C7C8940002C}" dt="2023-08-16T05:32:46.554" v="1139" actId="1076"/>
        <pc:sldMkLst>
          <pc:docMk/>
          <pc:sldMk cId="0" sldId="295"/>
        </pc:sldMkLst>
        <pc:spChg chg="mod">
          <ac:chgData name="Claire" userId="f62c806733407b0e" providerId="LiveId" clId="{0A53CB1F-B1ED-4B50-8858-0C7C8940002C}" dt="2023-08-16T05:32:46.554" v="1139" actId="1076"/>
          <ac:spMkLst>
            <pc:docMk/>
            <pc:sldMk cId="0" sldId="295"/>
            <ac:spMk id="4" creationId="{F1D6E7DB-B74F-CF6C-2D87-4BBA211AEE4C}"/>
          </ac:spMkLst>
        </pc:spChg>
        <pc:spChg chg="mod">
          <ac:chgData name="Claire" userId="f62c806733407b0e" providerId="LiveId" clId="{0A53CB1F-B1ED-4B50-8858-0C7C8940002C}" dt="2023-08-16T05:32:22.918" v="1136" actId="207"/>
          <ac:spMkLst>
            <pc:docMk/>
            <pc:sldMk cId="0" sldId="295"/>
            <ac:spMk id="16387" creationId="{066D20CB-A3B9-EDAF-2C3F-947AA969F348}"/>
          </ac:spMkLst>
        </pc:spChg>
        <pc:spChg chg="mod">
          <ac:chgData name="Claire" userId="f62c806733407b0e" providerId="LiveId" clId="{0A53CB1F-B1ED-4B50-8858-0C7C8940002C}" dt="2023-08-16T05:32:43.094" v="1138" actId="1076"/>
          <ac:spMkLst>
            <pc:docMk/>
            <pc:sldMk cId="0" sldId="295"/>
            <ac:spMk id="16388" creationId="{C0289051-758E-2189-07CB-0162E8343861}"/>
          </ac:spMkLst>
        </pc:spChg>
        <pc:picChg chg="add mod">
          <ac:chgData name="Claire" userId="f62c806733407b0e" providerId="LiveId" clId="{0A53CB1F-B1ED-4B50-8858-0C7C8940002C}" dt="2023-08-16T05:31:57.811" v="1129" actId="1076"/>
          <ac:picMkLst>
            <pc:docMk/>
            <pc:sldMk cId="0" sldId="295"/>
            <ac:picMk id="2" creationId="{DDEAEE59-9267-DC04-F01D-9648A63DEA84}"/>
          </ac:picMkLst>
        </pc:picChg>
      </pc:sldChg>
      <pc:sldChg chg="addSp modSp mod">
        <pc:chgData name="Claire" userId="f62c806733407b0e" providerId="LiveId" clId="{0A53CB1F-B1ED-4B50-8858-0C7C8940002C}" dt="2023-08-16T05:33:31.366" v="1150" actId="113"/>
        <pc:sldMkLst>
          <pc:docMk/>
          <pc:sldMk cId="0" sldId="296"/>
        </pc:sldMkLst>
        <pc:spChg chg="mod">
          <ac:chgData name="Claire" userId="f62c806733407b0e" providerId="LiveId" clId="{0A53CB1F-B1ED-4B50-8858-0C7C8940002C}" dt="2023-08-16T05:33:31.366" v="1150" actId="113"/>
          <ac:spMkLst>
            <pc:docMk/>
            <pc:sldMk cId="0" sldId="296"/>
            <ac:spMk id="18435" creationId="{0FC8EA8A-8C96-31E5-6BD7-510651373B39}"/>
          </ac:spMkLst>
        </pc:spChg>
        <pc:picChg chg="add mod">
          <ac:chgData name="Claire" userId="f62c806733407b0e" providerId="LiveId" clId="{0A53CB1F-B1ED-4B50-8858-0C7C8940002C}" dt="2023-08-16T05:32:57.768" v="1141" actId="1076"/>
          <ac:picMkLst>
            <pc:docMk/>
            <pc:sldMk cId="0" sldId="296"/>
            <ac:picMk id="2" creationId="{93771DF2-83EE-DA92-0020-4E3E3F277784}"/>
          </ac:picMkLst>
        </pc:picChg>
      </pc:sldChg>
      <pc:sldChg chg="addSp delSp modSp mod">
        <pc:chgData name="Claire" userId="f62c806733407b0e" providerId="LiveId" clId="{0A53CB1F-B1ED-4B50-8858-0C7C8940002C}" dt="2023-08-16T05:34:06.948" v="1168" actId="1076"/>
        <pc:sldMkLst>
          <pc:docMk/>
          <pc:sldMk cId="0" sldId="297"/>
        </pc:sldMkLst>
        <pc:spChg chg="add mod">
          <ac:chgData name="Claire" userId="f62c806733407b0e" providerId="LiveId" clId="{0A53CB1F-B1ED-4B50-8858-0C7C8940002C}" dt="2023-08-16T05:34:06.948" v="1168" actId="1076"/>
          <ac:spMkLst>
            <pc:docMk/>
            <pc:sldMk cId="0" sldId="297"/>
            <ac:spMk id="2" creationId="{DDEE87C2-6393-1016-4E46-786158506AA3}"/>
          </ac:spMkLst>
        </pc:spChg>
        <pc:spChg chg="del">
          <ac:chgData name="Claire" userId="f62c806733407b0e" providerId="LiveId" clId="{0A53CB1F-B1ED-4B50-8858-0C7C8940002C}" dt="2023-08-16T05:33:48.803" v="1152" actId="478"/>
          <ac:spMkLst>
            <pc:docMk/>
            <pc:sldMk cId="0" sldId="297"/>
            <ac:spMk id="19459" creationId="{FBFC1022-5054-89CD-F238-C8B70413B44E}"/>
          </ac:spMkLst>
        </pc:spChg>
        <pc:picChg chg="add mod">
          <ac:chgData name="Claire" userId="f62c806733407b0e" providerId="LiveId" clId="{0A53CB1F-B1ED-4B50-8858-0C7C8940002C}" dt="2023-08-16T05:33:44.875" v="1151"/>
          <ac:picMkLst>
            <pc:docMk/>
            <pc:sldMk cId="0" sldId="297"/>
            <ac:picMk id="3" creationId="{16283727-D4C5-F9DC-C3F1-17EB235C6901}"/>
          </ac:picMkLst>
        </pc:picChg>
      </pc:sldChg>
      <pc:sldChg chg="addSp delSp modSp mod">
        <pc:chgData name="Claire" userId="f62c806733407b0e" providerId="LiveId" clId="{0A53CB1F-B1ED-4B50-8858-0C7C8940002C}" dt="2023-08-16T05:34:25.012" v="1190" actId="20577"/>
        <pc:sldMkLst>
          <pc:docMk/>
          <pc:sldMk cId="0" sldId="298"/>
        </pc:sldMkLst>
        <pc:spChg chg="add mod">
          <ac:chgData name="Claire" userId="f62c806733407b0e" providerId="LiveId" clId="{0A53CB1F-B1ED-4B50-8858-0C7C8940002C}" dt="2023-08-16T05:34:25.012" v="1190" actId="20577"/>
          <ac:spMkLst>
            <pc:docMk/>
            <pc:sldMk cId="0" sldId="298"/>
            <ac:spMk id="2" creationId="{12E14FFF-9FB3-5120-E6E2-7AB180D832E8}"/>
          </ac:spMkLst>
        </pc:spChg>
        <pc:spChg chg="del">
          <ac:chgData name="Claire" userId="f62c806733407b0e" providerId="LiveId" clId="{0A53CB1F-B1ED-4B50-8858-0C7C8940002C}" dt="2023-08-16T05:34:16.161" v="1169" actId="478"/>
          <ac:spMkLst>
            <pc:docMk/>
            <pc:sldMk cId="0" sldId="298"/>
            <ac:spMk id="20483" creationId="{3A48B05C-A324-CD32-EFA4-8567A6464789}"/>
          </ac:spMkLst>
        </pc:spChg>
        <pc:picChg chg="add mod">
          <ac:chgData name="Claire" userId="f62c806733407b0e" providerId="LiveId" clId="{0A53CB1F-B1ED-4B50-8858-0C7C8940002C}" dt="2023-08-16T05:34:17.817" v="1170"/>
          <ac:picMkLst>
            <pc:docMk/>
            <pc:sldMk cId="0" sldId="298"/>
            <ac:picMk id="3" creationId="{AC4F5584-54C0-E612-671D-88B88AC791BD}"/>
          </ac:picMkLst>
        </pc:picChg>
      </pc:sldChg>
      <pc:sldChg chg="addSp delSp modSp mod">
        <pc:chgData name="Claire" userId="f62c806733407b0e" providerId="LiveId" clId="{0A53CB1F-B1ED-4B50-8858-0C7C8940002C}" dt="2023-08-16T05:34:45.496" v="1205" actId="1076"/>
        <pc:sldMkLst>
          <pc:docMk/>
          <pc:sldMk cId="0" sldId="299"/>
        </pc:sldMkLst>
        <pc:spChg chg="add mod">
          <ac:chgData name="Claire" userId="f62c806733407b0e" providerId="LiveId" clId="{0A53CB1F-B1ED-4B50-8858-0C7C8940002C}" dt="2023-08-16T05:34:45.496" v="1205" actId="1076"/>
          <ac:spMkLst>
            <pc:docMk/>
            <pc:sldMk cId="0" sldId="299"/>
            <ac:spMk id="2" creationId="{C71A8C1F-D2B8-0F3C-48D2-526BC25BDC63}"/>
          </ac:spMkLst>
        </pc:spChg>
        <pc:spChg chg="del">
          <ac:chgData name="Claire" userId="f62c806733407b0e" providerId="LiveId" clId="{0A53CB1F-B1ED-4B50-8858-0C7C8940002C}" dt="2023-08-16T05:34:33.266" v="1191" actId="478"/>
          <ac:spMkLst>
            <pc:docMk/>
            <pc:sldMk cId="0" sldId="299"/>
            <ac:spMk id="21507" creationId="{FCB1AB8F-8516-77E2-0A2E-23F4F1539267}"/>
          </ac:spMkLst>
        </pc:spChg>
        <pc:picChg chg="add mod">
          <ac:chgData name="Claire" userId="f62c806733407b0e" providerId="LiveId" clId="{0A53CB1F-B1ED-4B50-8858-0C7C8940002C}" dt="2023-08-16T05:34:34.723" v="1192"/>
          <ac:picMkLst>
            <pc:docMk/>
            <pc:sldMk cId="0" sldId="299"/>
            <ac:picMk id="3" creationId="{D6B8B88D-822D-69B0-6372-1E0CC18C77B8}"/>
          </ac:picMkLst>
        </pc:picChg>
      </pc:sldChg>
      <pc:sldChg chg="del">
        <pc:chgData name="Claire" userId="f62c806733407b0e" providerId="LiveId" clId="{0A53CB1F-B1ED-4B50-8858-0C7C8940002C}" dt="2023-08-16T06:31:34.822" v="2522" actId="47"/>
        <pc:sldMkLst>
          <pc:docMk/>
          <pc:sldMk cId="0" sldId="300"/>
        </pc:sldMkLst>
      </pc:sldChg>
      <pc:sldChg chg="del">
        <pc:chgData name="Claire" userId="f62c806733407b0e" providerId="LiveId" clId="{0A53CB1F-B1ED-4B50-8858-0C7C8940002C}" dt="2023-08-16T05:25:08.653" v="1025" actId="47"/>
        <pc:sldMkLst>
          <pc:docMk/>
          <pc:sldMk cId="0" sldId="301"/>
        </pc:sldMkLst>
      </pc:sldChg>
      <pc:sldChg chg="modSp add mod">
        <pc:chgData name="Claire" userId="f62c806733407b0e" providerId="LiveId" clId="{0A53CB1F-B1ED-4B50-8858-0C7C8940002C}" dt="2023-08-16T04:17:20.566" v="575" actId="1076"/>
        <pc:sldMkLst>
          <pc:docMk/>
          <pc:sldMk cId="1908439289" sldId="302"/>
        </pc:sldMkLst>
        <pc:spChg chg="mod">
          <ac:chgData name="Claire" userId="f62c806733407b0e" providerId="LiveId" clId="{0A53CB1F-B1ED-4B50-8858-0C7C8940002C}" dt="2023-08-16T04:17:20.566" v="575" actId="1076"/>
          <ac:spMkLst>
            <pc:docMk/>
            <pc:sldMk cId="1908439289" sldId="302"/>
            <ac:spMk id="9218" creationId="{3401CF0A-DBE6-7B45-72DB-822F13E6B961}"/>
          </ac:spMkLst>
        </pc:spChg>
      </pc:sldChg>
      <pc:sldChg chg="addSp delSp modSp add mod">
        <pc:chgData name="Claire" userId="f62c806733407b0e" providerId="LiveId" clId="{0A53CB1F-B1ED-4B50-8858-0C7C8940002C}" dt="2023-08-16T04:20:58.466" v="579" actId="478"/>
        <pc:sldMkLst>
          <pc:docMk/>
          <pc:sldMk cId="84337596" sldId="303"/>
        </pc:sldMkLst>
        <pc:spChg chg="add del mod">
          <ac:chgData name="Claire" userId="f62c806733407b0e" providerId="LiveId" clId="{0A53CB1F-B1ED-4B50-8858-0C7C8940002C}" dt="2023-08-16T04:20:58.466" v="579" actId="478"/>
          <ac:spMkLst>
            <pc:docMk/>
            <pc:sldMk cId="84337596" sldId="303"/>
            <ac:spMk id="7" creationId="{4EFB779C-0FC9-7D18-F79C-6191C786C158}"/>
          </ac:spMkLst>
        </pc:spChg>
        <pc:spChg chg="add mod">
          <ac:chgData name="Claire" userId="f62c806733407b0e" providerId="LiveId" clId="{0A53CB1F-B1ED-4B50-8858-0C7C8940002C}" dt="2023-08-16T04:20:49.992" v="578"/>
          <ac:spMkLst>
            <pc:docMk/>
            <pc:sldMk cId="84337596" sldId="303"/>
            <ac:spMk id="8" creationId="{89849A3E-1D4E-F1BB-3AE2-6A553789666D}"/>
          </ac:spMkLst>
        </pc:spChg>
        <pc:spChg chg="del mod">
          <ac:chgData name="Claire" userId="f62c806733407b0e" providerId="LiveId" clId="{0A53CB1F-B1ED-4B50-8858-0C7C8940002C}" dt="2023-08-16T04:20:47.117" v="577" actId="478"/>
          <ac:spMkLst>
            <pc:docMk/>
            <pc:sldMk cId="84337596" sldId="303"/>
            <ac:spMk id="9218" creationId="{3401CF0A-DBE6-7B45-72DB-822F13E6B961}"/>
          </ac:spMkLst>
        </pc:spChg>
      </pc:sldChg>
      <pc:sldChg chg="modSp add mod">
        <pc:chgData name="Claire" userId="f62c806733407b0e" providerId="LiveId" clId="{0A53CB1F-B1ED-4B50-8858-0C7C8940002C}" dt="2023-08-16T04:21:42.378" v="584" actId="113"/>
        <pc:sldMkLst>
          <pc:docMk/>
          <pc:sldMk cId="450024125" sldId="304"/>
        </pc:sldMkLst>
        <pc:spChg chg="mod">
          <ac:chgData name="Claire" userId="f62c806733407b0e" providerId="LiveId" clId="{0A53CB1F-B1ED-4B50-8858-0C7C8940002C}" dt="2023-08-16T04:21:13.163" v="582" actId="207"/>
          <ac:spMkLst>
            <pc:docMk/>
            <pc:sldMk cId="450024125" sldId="304"/>
            <ac:spMk id="9218" creationId="{3401CF0A-DBE6-7B45-72DB-822F13E6B961}"/>
          </ac:spMkLst>
        </pc:spChg>
        <pc:spChg chg="mod">
          <ac:chgData name="Claire" userId="f62c806733407b0e" providerId="LiveId" clId="{0A53CB1F-B1ED-4B50-8858-0C7C8940002C}" dt="2023-08-16T04:21:42.378" v="584" actId="113"/>
          <ac:spMkLst>
            <pc:docMk/>
            <pc:sldMk cId="450024125" sldId="304"/>
            <ac:spMk id="9219" creationId="{EFEBF9D3-15E5-2980-9230-90CA5DFFD39C}"/>
          </ac:spMkLst>
        </pc:spChg>
      </pc:sldChg>
      <pc:sldChg chg="addSp delSp modSp add mod">
        <pc:chgData name="Claire" userId="f62c806733407b0e" providerId="LiveId" clId="{0A53CB1F-B1ED-4B50-8858-0C7C8940002C}" dt="2023-08-16T04:26:07.146" v="689" actId="207"/>
        <pc:sldMkLst>
          <pc:docMk/>
          <pc:sldMk cId="2629615016" sldId="305"/>
        </pc:sldMkLst>
        <pc:spChg chg="add mod">
          <ac:chgData name="Claire" userId="f62c806733407b0e" providerId="LiveId" clId="{0A53CB1F-B1ED-4B50-8858-0C7C8940002C}" dt="2023-08-16T04:26:07.146" v="689" actId="207"/>
          <ac:spMkLst>
            <pc:docMk/>
            <pc:sldMk cId="2629615016" sldId="305"/>
            <ac:spMk id="2" creationId="{0D728494-3B41-A861-4307-9990A1A4EF3D}"/>
          </ac:spMkLst>
        </pc:spChg>
        <pc:spChg chg="add del mod">
          <ac:chgData name="Claire" userId="f62c806733407b0e" providerId="LiveId" clId="{0A53CB1F-B1ED-4B50-8858-0C7C8940002C}" dt="2023-08-16T04:22:17.365" v="587" actId="478"/>
          <ac:spMkLst>
            <pc:docMk/>
            <pc:sldMk cId="2629615016" sldId="305"/>
            <ac:spMk id="4" creationId="{388A61EF-BA00-CFF4-3E0D-BDE6235F3C2C}"/>
          </ac:spMkLst>
        </pc:spChg>
        <pc:spChg chg="del">
          <ac:chgData name="Claire" userId="f62c806733407b0e" providerId="LiveId" clId="{0A53CB1F-B1ED-4B50-8858-0C7C8940002C}" dt="2023-08-16T04:22:14.596" v="586" actId="478"/>
          <ac:spMkLst>
            <pc:docMk/>
            <pc:sldMk cId="2629615016" sldId="305"/>
            <ac:spMk id="9218" creationId="{3401CF0A-DBE6-7B45-72DB-822F13E6B961}"/>
          </ac:spMkLst>
        </pc:spChg>
      </pc:sldChg>
      <pc:sldChg chg="addSp delSp modSp new mod">
        <pc:chgData name="Claire" userId="f62c806733407b0e" providerId="LiveId" clId="{0A53CB1F-B1ED-4B50-8858-0C7C8940002C}" dt="2023-08-16T14:28:22.355" v="3779" actId="1076"/>
        <pc:sldMkLst>
          <pc:docMk/>
          <pc:sldMk cId="3021830755" sldId="306"/>
        </pc:sldMkLst>
        <pc:spChg chg="mod">
          <ac:chgData name="Claire" userId="f62c806733407b0e" providerId="LiveId" clId="{0A53CB1F-B1ED-4B50-8858-0C7C8940002C}" dt="2023-08-16T04:23:31.900" v="628" actId="113"/>
          <ac:spMkLst>
            <pc:docMk/>
            <pc:sldMk cId="3021830755" sldId="306"/>
            <ac:spMk id="2" creationId="{1F5353A9-20ED-32B2-81E6-E53E63496736}"/>
          </ac:spMkLst>
        </pc:spChg>
        <pc:spChg chg="mod">
          <ac:chgData name="Claire" userId="f62c806733407b0e" providerId="LiveId" clId="{0A53CB1F-B1ED-4B50-8858-0C7C8940002C}" dt="2023-08-16T14:27:49.673" v="3774" actId="1076"/>
          <ac:spMkLst>
            <pc:docMk/>
            <pc:sldMk cId="3021830755" sldId="306"/>
            <ac:spMk id="3" creationId="{253F4A21-8365-9F51-4B5C-FEF1092BE6B7}"/>
          </ac:spMkLst>
        </pc:spChg>
        <pc:spChg chg="add del">
          <ac:chgData name="Claire" userId="f62c806733407b0e" providerId="LiveId" clId="{0A53CB1F-B1ED-4B50-8858-0C7C8940002C}" dt="2023-08-16T14:22:12.746" v="3733"/>
          <ac:spMkLst>
            <pc:docMk/>
            <pc:sldMk cId="3021830755" sldId="306"/>
            <ac:spMk id="7" creationId="{B598C515-CC4D-3543-E086-05AF34AFB470}"/>
          </ac:spMkLst>
        </pc:spChg>
        <pc:spChg chg="add del">
          <ac:chgData name="Claire" userId="f62c806733407b0e" providerId="LiveId" clId="{0A53CB1F-B1ED-4B50-8858-0C7C8940002C}" dt="2023-08-16T14:22:15.627" v="3735"/>
          <ac:spMkLst>
            <pc:docMk/>
            <pc:sldMk cId="3021830755" sldId="306"/>
            <ac:spMk id="8" creationId="{59255F52-7912-D4DD-549C-403F4086B305}"/>
          </ac:spMkLst>
        </pc:spChg>
        <pc:spChg chg="add del">
          <ac:chgData name="Claire" userId="f62c806733407b0e" providerId="LiveId" clId="{0A53CB1F-B1ED-4B50-8858-0C7C8940002C}" dt="2023-08-16T14:22:19.782" v="3737"/>
          <ac:spMkLst>
            <pc:docMk/>
            <pc:sldMk cId="3021830755" sldId="306"/>
            <ac:spMk id="9" creationId="{A225C942-A1FA-FBEE-BCF4-11DD536D63BC}"/>
          </ac:spMkLst>
        </pc:spChg>
        <pc:spChg chg="add del">
          <ac:chgData name="Claire" userId="f62c806733407b0e" providerId="LiveId" clId="{0A53CB1F-B1ED-4B50-8858-0C7C8940002C}" dt="2023-08-16T14:24:55.691" v="3749"/>
          <ac:spMkLst>
            <pc:docMk/>
            <pc:sldMk cId="3021830755" sldId="306"/>
            <ac:spMk id="10" creationId="{1211A2EC-5364-3754-021D-AB25A48BC704}"/>
          </ac:spMkLst>
        </pc:spChg>
        <pc:spChg chg="add del">
          <ac:chgData name="Claire" userId="f62c806733407b0e" providerId="LiveId" clId="{0A53CB1F-B1ED-4B50-8858-0C7C8940002C}" dt="2023-08-16T14:25:02.547" v="3751"/>
          <ac:spMkLst>
            <pc:docMk/>
            <pc:sldMk cId="3021830755" sldId="306"/>
            <ac:spMk id="11" creationId="{939B6F27-5F19-4D86-3334-39D7D3ED3919}"/>
          </ac:spMkLst>
        </pc:spChg>
        <pc:spChg chg="add del">
          <ac:chgData name="Claire" userId="f62c806733407b0e" providerId="LiveId" clId="{0A53CB1F-B1ED-4B50-8858-0C7C8940002C}" dt="2023-08-16T14:25:07.694" v="3755"/>
          <ac:spMkLst>
            <pc:docMk/>
            <pc:sldMk cId="3021830755" sldId="306"/>
            <ac:spMk id="12" creationId="{F618FE6C-F1C0-C117-EDE6-0A52372BA95C}"/>
          </ac:spMkLst>
        </pc:spChg>
        <pc:spChg chg="add mod">
          <ac:chgData name="Claire" userId="f62c806733407b0e" providerId="LiveId" clId="{0A53CB1F-B1ED-4B50-8858-0C7C8940002C}" dt="2023-08-16T14:28:22.355" v="3779" actId="1076"/>
          <ac:spMkLst>
            <pc:docMk/>
            <pc:sldMk cId="3021830755" sldId="306"/>
            <ac:spMk id="16" creationId="{C13862D0-0013-C88E-B154-E8F74B8CB8B9}"/>
          </ac:spMkLst>
        </pc:spChg>
        <pc:picChg chg="add del mod">
          <ac:chgData name="Claire" userId="f62c806733407b0e" providerId="LiveId" clId="{0A53CB1F-B1ED-4B50-8858-0C7C8940002C}" dt="2023-08-16T14:26:37.063" v="3762" actId="478"/>
          <ac:picMkLst>
            <pc:docMk/>
            <pc:sldMk cId="3021830755" sldId="306"/>
            <ac:picMk id="6" creationId="{4D719875-BF40-41E2-3F0F-28C44BF41B04}"/>
          </ac:picMkLst>
        </pc:picChg>
        <pc:picChg chg="add mod">
          <ac:chgData name="Claire" userId="f62c806733407b0e" providerId="LiveId" clId="{0A53CB1F-B1ED-4B50-8858-0C7C8940002C}" dt="2023-08-16T14:27:52.890" v="3775" actId="1076"/>
          <ac:picMkLst>
            <pc:docMk/>
            <pc:sldMk cId="3021830755" sldId="306"/>
            <ac:picMk id="14" creationId="{36895FEC-6BF8-496E-4A2B-EBFB4FF88F8E}"/>
          </ac:picMkLst>
        </pc:picChg>
      </pc:sldChg>
      <pc:sldChg chg="modSp add mod">
        <pc:chgData name="Claire" userId="f62c806733407b0e" providerId="LiveId" clId="{0A53CB1F-B1ED-4B50-8858-0C7C8940002C}" dt="2023-08-16T05:10:30.744" v="905" actId="1076"/>
        <pc:sldMkLst>
          <pc:docMk/>
          <pc:sldMk cId="191532051" sldId="307"/>
        </pc:sldMkLst>
        <pc:spChg chg="mod">
          <ac:chgData name="Claire" userId="f62c806733407b0e" providerId="LiveId" clId="{0A53CB1F-B1ED-4B50-8858-0C7C8940002C}" dt="2023-08-16T05:10:30.744" v="905" actId="1076"/>
          <ac:spMkLst>
            <pc:docMk/>
            <pc:sldMk cId="191532051" sldId="307"/>
            <ac:spMk id="9218" creationId="{3401CF0A-DBE6-7B45-72DB-822F13E6B961}"/>
          </ac:spMkLst>
        </pc:spChg>
        <pc:spChg chg="mod">
          <ac:chgData name="Claire" userId="f62c806733407b0e" providerId="LiveId" clId="{0A53CB1F-B1ED-4B50-8858-0C7C8940002C}" dt="2023-08-16T04:33:37.696" v="754" actId="948"/>
          <ac:spMkLst>
            <pc:docMk/>
            <pc:sldMk cId="191532051" sldId="307"/>
            <ac:spMk id="9219" creationId="{EFEBF9D3-15E5-2980-9230-90CA5DFFD39C}"/>
          </ac:spMkLst>
        </pc:spChg>
      </pc:sldChg>
      <pc:sldChg chg="modSp add mod">
        <pc:chgData name="Claire" userId="f62c806733407b0e" providerId="LiveId" clId="{0A53CB1F-B1ED-4B50-8858-0C7C8940002C}" dt="2023-08-16T04:54:56.722" v="833" actId="1076"/>
        <pc:sldMkLst>
          <pc:docMk/>
          <pc:sldMk cId="2422480971" sldId="308"/>
        </pc:sldMkLst>
        <pc:spChg chg="mod">
          <ac:chgData name="Claire" userId="f62c806733407b0e" providerId="LiveId" clId="{0A53CB1F-B1ED-4B50-8858-0C7C8940002C}" dt="2023-08-16T04:54:56.722" v="833" actId="1076"/>
          <ac:spMkLst>
            <pc:docMk/>
            <pc:sldMk cId="2422480971" sldId="308"/>
            <ac:spMk id="2" creationId="{5CC6CD75-139D-C45A-461F-DAE5EC65B261}"/>
          </ac:spMkLst>
        </pc:spChg>
        <pc:spChg chg="mod">
          <ac:chgData name="Claire" userId="f62c806733407b0e" providerId="LiveId" clId="{0A53CB1F-B1ED-4B50-8858-0C7C8940002C}" dt="2023-08-16T04:34:07.772" v="760" actId="6549"/>
          <ac:spMkLst>
            <pc:docMk/>
            <pc:sldMk cId="2422480971" sldId="308"/>
            <ac:spMk id="3" creationId="{99034789-5904-5C1E-BFBC-570D884221CB}"/>
          </ac:spMkLst>
        </pc:spChg>
        <pc:graphicFrameChg chg="mod">
          <ac:chgData name="Claire" userId="f62c806733407b0e" providerId="LiveId" clId="{0A53CB1F-B1ED-4B50-8858-0C7C8940002C}" dt="2023-08-16T04:33:59.053" v="757" actId="1076"/>
          <ac:graphicFrameMkLst>
            <pc:docMk/>
            <pc:sldMk cId="2422480971" sldId="308"/>
            <ac:graphicFrameMk id="5" creationId="{B09E0E19-0B96-8AF7-6ADA-F3F008607697}"/>
          </ac:graphicFrameMkLst>
        </pc:graphicFrameChg>
      </pc:sldChg>
      <pc:sldChg chg="add del">
        <pc:chgData name="Claire" userId="f62c806733407b0e" providerId="LiveId" clId="{0A53CB1F-B1ED-4B50-8858-0C7C8940002C}" dt="2023-08-16T04:36:16.466" v="762" actId="47"/>
        <pc:sldMkLst>
          <pc:docMk/>
          <pc:sldMk cId="1207018900" sldId="309"/>
        </pc:sldMkLst>
      </pc:sldChg>
      <pc:sldChg chg="addSp delSp modSp add mod">
        <pc:chgData name="Claire" userId="f62c806733407b0e" providerId="LiveId" clId="{0A53CB1F-B1ED-4B50-8858-0C7C8940002C}" dt="2023-08-16T05:12:03.181" v="919"/>
        <pc:sldMkLst>
          <pc:docMk/>
          <pc:sldMk cId="2187566889" sldId="309"/>
        </pc:sldMkLst>
        <pc:spChg chg="add del mod">
          <ac:chgData name="Claire" userId="f62c806733407b0e" providerId="LiveId" clId="{0A53CB1F-B1ED-4B50-8858-0C7C8940002C}" dt="2023-08-16T04:59:25.435" v="847" actId="478"/>
          <ac:spMkLst>
            <pc:docMk/>
            <pc:sldMk cId="2187566889" sldId="309"/>
            <ac:spMk id="3" creationId="{ECF96815-4359-BDCD-3E4B-9809B8C6BDD3}"/>
          </ac:spMkLst>
        </pc:spChg>
        <pc:spChg chg="add del mod">
          <ac:chgData name="Claire" userId="f62c806733407b0e" providerId="LiveId" clId="{0A53CB1F-B1ED-4B50-8858-0C7C8940002C}" dt="2023-08-16T05:12:01.131" v="918" actId="478"/>
          <ac:spMkLst>
            <pc:docMk/>
            <pc:sldMk cId="2187566889" sldId="309"/>
            <ac:spMk id="4" creationId="{3AF59E6A-6F7A-2FD6-E117-7F044F894A93}"/>
          </ac:spMkLst>
        </pc:spChg>
        <pc:spChg chg="add mod">
          <ac:chgData name="Claire" userId="f62c806733407b0e" providerId="LiveId" clId="{0A53CB1F-B1ED-4B50-8858-0C7C8940002C}" dt="2023-08-16T05:12:03.181" v="919"/>
          <ac:spMkLst>
            <pc:docMk/>
            <pc:sldMk cId="2187566889" sldId="309"/>
            <ac:spMk id="6" creationId="{C6FCAA08-9166-FEF6-0256-D5C1F82150EB}"/>
          </ac:spMkLst>
        </pc:spChg>
        <pc:spChg chg="del">
          <ac:chgData name="Claire" userId="f62c806733407b0e" providerId="LiveId" clId="{0A53CB1F-B1ED-4B50-8858-0C7C8940002C}" dt="2023-08-16T04:59:16.212" v="845" actId="478"/>
          <ac:spMkLst>
            <pc:docMk/>
            <pc:sldMk cId="2187566889" sldId="309"/>
            <ac:spMk id="9218" creationId="{3401CF0A-DBE6-7B45-72DB-822F13E6B961}"/>
          </ac:spMkLst>
        </pc:spChg>
      </pc:sldChg>
      <pc:sldChg chg="addSp delSp modSp add mod">
        <pc:chgData name="Claire" userId="f62c806733407b0e" providerId="LiveId" clId="{0A53CB1F-B1ED-4B50-8858-0C7C8940002C}" dt="2023-08-16T05:12:46.985" v="926" actId="255"/>
        <pc:sldMkLst>
          <pc:docMk/>
          <pc:sldMk cId="1207018900" sldId="310"/>
        </pc:sldMkLst>
        <pc:spChg chg="add del mod">
          <ac:chgData name="Claire" userId="f62c806733407b0e" providerId="LiveId" clId="{0A53CB1F-B1ED-4B50-8858-0C7C8940002C}" dt="2023-08-16T04:59:33.468" v="849" actId="478"/>
          <ac:spMkLst>
            <pc:docMk/>
            <pc:sldMk cId="1207018900" sldId="310"/>
            <ac:spMk id="3" creationId="{A4025482-17F6-4344-3B23-4BE7E93007D8}"/>
          </ac:spMkLst>
        </pc:spChg>
        <pc:spChg chg="add del mod">
          <ac:chgData name="Claire" userId="f62c806733407b0e" providerId="LiveId" clId="{0A53CB1F-B1ED-4B50-8858-0C7C8940002C}" dt="2023-08-16T05:12:09.182" v="920" actId="478"/>
          <ac:spMkLst>
            <pc:docMk/>
            <pc:sldMk cId="1207018900" sldId="310"/>
            <ac:spMk id="4" creationId="{1E044327-BCE7-C31C-8F02-85642A77836A}"/>
          </ac:spMkLst>
        </pc:spChg>
        <pc:spChg chg="add del mod">
          <ac:chgData name="Claire" userId="f62c806733407b0e" providerId="LiveId" clId="{0A53CB1F-B1ED-4B50-8858-0C7C8940002C}" dt="2023-08-16T05:01:42.559" v="867"/>
          <ac:spMkLst>
            <pc:docMk/>
            <pc:sldMk cId="1207018900" sldId="310"/>
            <ac:spMk id="6" creationId="{C381E088-E033-FA99-BCC2-C31584356D52}"/>
          </ac:spMkLst>
        </pc:spChg>
        <pc:spChg chg="add del mod">
          <ac:chgData name="Claire" userId="f62c806733407b0e" providerId="LiveId" clId="{0A53CB1F-B1ED-4B50-8858-0C7C8940002C}" dt="2023-08-16T05:12:12.903" v="921" actId="478"/>
          <ac:spMkLst>
            <pc:docMk/>
            <pc:sldMk cId="1207018900" sldId="310"/>
            <ac:spMk id="8" creationId="{3834960E-B092-8DF0-1C7D-DD55FC16763D}"/>
          </ac:spMkLst>
        </pc:spChg>
        <pc:spChg chg="add mod">
          <ac:chgData name="Claire" userId="f62c806733407b0e" providerId="LiveId" clId="{0A53CB1F-B1ED-4B50-8858-0C7C8940002C}" dt="2023-08-16T05:12:14.228" v="922"/>
          <ac:spMkLst>
            <pc:docMk/>
            <pc:sldMk cId="1207018900" sldId="310"/>
            <ac:spMk id="9" creationId="{52B92BB6-FDE4-156B-CE6A-264ADDEF898B}"/>
          </ac:spMkLst>
        </pc:spChg>
        <pc:spChg chg="del">
          <ac:chgData name="Claire" userId="f62c806733407b0e" providerId="LiveId" clId="{0A53CB1F-B1ED-4B50-8858-0C7C8940002C}" dt="2023-08-16T04:59:31.675" v="848" actId="478"/>
          <ac:spMkLst>
            <pc:docMk/>
            <pc:sldMk cId="1207018900" sldId="310"/>
            <ac:spMk id="9218" creationId="{3401CF0A-DBE6-7B45-72DB-822F13E6B961}"/>
          </ac:spMkLst>
        </pc:spChg>
        <pc:spChg chg="mod">
          <ac:chgData name="Claire" userId="f62c806733407b0e" providerId="LiveId" clId="{0A53CB1F-B1ED-4B50-8858-0C7C8940002C}" dt="2023-08-16T05:12:46.985" v="926" actId="255"/>
          <ac:spMkLst>
            <pc:docMk/>
            <pc:sldMk cId="1207018900" sldId="310"/>
            <ac:spMk id="9219" creationId="{EFEBF9D3-15E5-2980-9230-90CA5DFFD39C}"/>
          </ac:spMkLst>
        </pc:spChg>
      </pc:sldChg>
      <pc:sldChg chg="del">
        <pc:chgData name="Claire" userId="f62c806733407b0e" providerId="LiveId" clId="{0A53CB1F-B1ED-4B50-8858-0C7C8940002C}" dt="2023-08-16T05:13:22.559" v="929"/>
        <pc:sldMkLst>
          <pc:docMk/>
          <pc:sldMk cId="0" sldId="311"/>
        </pc:sldMkLst>
      </pc:sldChg>
      <pc:sldChg chg="del">
        <pc:chgData name="Claire" userId="f62c806733407b0e" providerId="LiveId" clId="{0A53CB1F-B1ED-4B50-8858-0C7C8940002C}" dt="2023-08-16T05:13:22.559" v="929"/>
        <pc:sldMkLst>
          <pc:docMk/>
          <pc:sldMk cId="0" sldId="312"/>
        </pc:sldMkLst>
      </pc:sldChg>
      <pc:sldChg chg="del">
        <pc:chgData name="Claire" userId="f62c806733407b0e" providerId="LiveId" clId="{0A53CB1F-B1ED-4B50-8858-0C7C8940002C}" dt="2023-08-16T05:13:22.559" v="929"/>
        <pc:sldMkLst>
          <pc:docMk/>
          <pc:sldMk cId="0" sldId="313"/>
        </pc:sldMkLst>
      </pc:sldChg>
      <pc:sldChg chg="addSp modSp new mod setBg">
        <pc:chgData name="Claire" userId="f62c806733407b0e" providerId="LiveId" clId="{0A53CB1F-B1ED-4B50-8858-0C7C8940002C}" dt="2023-08-16T05:27:20.020" v="1083" actId="26606"/>
        <pc:sldMkLst>
          <pc:docMk/>
          <pc:sldMk cId="710417574" sldId="314"/>
        </pc:sldMkLst>
        <pc:spChg chg="mod">
          <ac:chgData name="Claire" userId="f62c806733407b0e" providerId="LiveId" clId="{0A53CB1F-B1ED-4B50-8858-0C7C8940002C}" dt="2023-08-16T05:27:20.020" v="1083" actId="26606"/>
          <ac:spMkLst>
            <pc:docMk/>
            <pc:sldMk cId="710417574" sldId="314"/>
            <ac:spMk id="2" creationId="{E313D160-F773-49AA-75C8-CD24FF8B10B2}"/>
          </ac:spMkLst>
        </pc:spChg>
        <pc:spChg chg="mod">
          <ac:chgData name="Claire" userId="f62c806733407b0e" providerId="LiveId" clId="{0A53CB1F-B1ED-4B50-8858-0C7C8940002C}" dt="2023-08-16T05:27:20.020" v="1083" actId="26606"/>
          <ac:spMkLst>
            <pc:docMk/>
            <pc:sldMk cId="710417574" sldId="314"/>
            <ac:spMk id="3" creationId="{5D623395-D300-D684-A939-59CE659CC3EA}"/>
          </ac:spMkLst>
        </pc:spChg>
        <pc:spChg chg="mod ord">
          <ac:chgData name="Claire" userId="f62c806733407b0e" providerId="LiveId" clId="{0A53CB1F-B1ED-4B50-8858-0C7C8940002C}" dt="2023-08-16T05:27:20.020" v="1083" actId="26606"/>
          <ac:spMkLst>
            <pc:docMk/>
            <pc:sldMk cId="710417574" sldId="314"/>
            <ac:spMk id="4" creationId="{5B8870D8-4DC8-6449-2663-A0E3F4C5D615}"/>
          </ac:spMkLst>
        </pc:spChg>
        <pc:spChg chg="add">
          <ac:chgData name="Claire" userId="f62c806733407b0e" providerId="LiveId" clId="{0A53CB1F-B1ED-4B50-8858-0C7C8940002C}" dt="2023-08-16T05:27:20.020" v="1083" actId="26606"/>
          <ac:spMkLst>
            <pc:docMk/>
            <pc:sldMk cId="710417574" sldId="314"/>
            <ac:spMk id="10" creationId="{F269BDC9-F5DC-4A16-9583-2F8CE418465E}"/>
          </ac:spMkLst>
        </pc:spChg>
        <pc:spChg chg="add">
          <ac:chgData name="Claire" userId="f62c806733407b0e" providerId="LiveId" clId="{0A53CB1F-B1ED-4B50-8858-0C7C8940002C}" dt="2023-08-16T05:27:20.020" v="1083" actId="26606"/>
          <ac:spMkLst>
            <pc:docMk/>
            <pc:sldMk cId="710417574" sldId="314"/>
            <ac:spMk id="12" creationId="{903CE7F4-D1BB-4A5B-8E96-915177640385}"/>
          </ac:spMkLst>
        </pc:spChg>
        <pc:picChg chg="add mod">
          <ac:chgData name="Claire" userId="f62c806733407b0e" providerId="LiveId" clId="{0A53CB1F-B1ED-4B50-8858-0C7C8940002C}" dt="2023-08-16T05:27:20.020" v="1083" actId="26606"/>
          <ac:picMkLst>
            <pc:docMk/>
            <pc:sldMk cId="710417574" sldId="314"/>
            <ac:picMk id="5" creationId="{A9863849-EEE2-E07F-9DF6-51E41F8B7876}"/>
          </ac:picMkLst>
        </pc:picChg>
      </pc:sldChg>
      <pc:sldChg chg="new del">
        <pc:chgData name="Claire" userId="f62c806733407b0e" providerId="LiveId" clId="{0A53CB1F-B1ED-4B50-8858-0C7C8940002C}" dt="2023-08-16T06:31:25.119" v="2521" actId="47"/>
        <pc:sldMkLst>
          <pc:docMk/>
          <pc:sldMk cId="3573933955" sldId="315"/>
        </pc:sldMkLst>
      </pc:sldChg>
      <pc:sldChg chg="addSp delSp modSp add mod">
        <pc:chgData name="Claire" userId="f62c806733407b0e" providerId="LiveId" clId="{0A53CB1F-B1ED-4B50-8858-0C7C8940002C}" dt="2023-08-16T13:57:56.885" v="2598" actId="1076"/>
        <pc:sldMkLst>
          <pc:docMk/>
          <pc:sldMk cId="4109421720" sldId="316"/>
        </pc:sldMkLst>
        <pc:spChg chg="add mod">
          <ac:chgData name="Claire" userId="f62c806733407b0e" providerId="LiveId" clId="{0A53CB1F-B1ED-4B50-8858-0C7C8940002C}" dt="2023-08-16T13:47:19.028" v="2552" actId="20577"/>
          <ac:spMkLst>
            <pc:docMk/>
            <pc:sldMk cId="4109421720" sldId="316"/>
            <ac:spMk id="2" creationId="{76CD4BC2-2225-2C20-78E4-536243960EBE}"/>
          </ac:spMkLst>
        </pc:spChg>
        <pc:spChg chg="mod">
          <ac:chgData name="Claire" userId="f62c806733407b0e" providerId="LiveId" clId="{0A53CB1F-B1ED-4B50-8858-0C7C8940002C}" dt="2023-08-16T13:57:56.885" v="2598" actId="1076"/>
          <ac:spMkLst>
            <pc:docMk/>
            <pc:sldMk cId="4109421720" sldId="316"/>
            <ac:spMk id="4" creationId="{3CF1C940-50B4-ABAC-B8CE-B58A8B3C6B84}"/>
          </ac:spMkLst>
        </pc:spChg>
        <pc:spChg chg="del mod">
          <ac:chgData name="Claire" userId="f62c806733407b0e" providerId="LiveId" clId="{0A53CB1F-B1ED-4B50-8858-0C7C8940002C}" dt="2023-08-16T13:46:48.328" v="2540" actId="478"/>
          <ac:spMkLst>
            <pc:docMk/>
            <pc:sldMk cId="4109421720" sldId="316"/>
            <ac:spMk id="23555" creationId="{F100311F-4A6B-50DA-F698-433B0B10CE78}"/>
          </ac:spMkLst>
        </pc:spChg>
        <pc:picChg chg="add mod">
          <ac:chgData name="Claire" userId="f62c806733407b0e" providerId="LiveId" clId="{0A53CB1F-B1ED-4B50-8858-0C7C8940002C}" dt="2023-08-16T13:46:49.126" v="2541"/>
          <ac:picMkLst>
            <pc:docMk/>
            <pc:sldMk cId="4109421720" sldId="316"/>
            <ac:picMk id="3" creationId="{06764926-353F-77DB-899C-5D60685E5D82}"/>
          </ac:picMkLst>
        </pc:picChg>
      </pc:sldChg>
      <pc:sldChg chg="new del">
        <pc:chgData name="Claire" userId="f62c806733407b0e" providerId="LiveId" clId="{0A53CB1F-B1ED-4B50-8858-0C7C8940002C}" dt="2023-08-16T06:25:13.411" v="2453" actId="680"/>
        <pc:sldMkLst>
          <pc:docMk/>
          <pc:sldMk cId="2847939293" sldId="317"/>
        </pc:sldMkLst>
      </pc:sldChg>
      <pc:sldChg chg="addSp delSp modSp add mod">
        <pc:chgData name="Claire" userId="f62c806733407b0e" providerId="LiveId" clId="{0A53CB1F-B1ED-4B50-8858-0C7C8940002C}" dt="2023-08-16T13:59:06.830" v="2604" actId="1076"/>
        <pc:sldMkLst>
          <pc:docMk/>
          <pc:sldMk cId="3271925958" sldId="317"/>
        </pc:sldMkLst>
        <pc:spChg chg="add mod">
          <ac:chgData name="Claire" userId="f62c806733407b0e" providerId="LiveId" clId="{0A53CB1F-B1ED-4B50-8858-0C7C8940002C}" dt="2023-08-16T13:47:04.945" v="2547" actId="20577"/>
          <ac:spMkLst>
            <pc:docMk/>
            <pc:sldMk cId="3271925958" sldId="317"/>
            <ac:spMk id="2" creationId="{DC8650A3-A5FA-E2FB-A272-B722DB81020E}"/>
          </ac:spMkLst>
        </pc:spChg>
        <pc:spChg chg="mod">
          <ac:chgData name="Claire" userId="f62c806733407b0e" providerId="LiveId" clId="{0A53CB1F-B1ED-4B50-8858-0C7C8940002C}" dt="2023-08-16T13:59:06.830" v="2604" actId="1076"/>
          <ac:spMkLst>
            <pc:docMk/>
            <pc:sldMk cId="3271925958" sldId="317"/>
            <ac:spMk id="4" creationId="{3CF1C940-50B4-ABAC-B8CE-B58A8B3C6B84}"/>
          </ac:spMkLst>
        </pc:spChg>
        <pc:spChg chg="del mod">
          <ac:chgData name="Claire" userId="f62c806733407b0e" providerId="LiveId" clId="{0A53CB1F-B1ED-4B50-8858-0C7C8940002C}" dt="2023-08-16T13:46:54.623" v="2542" actId="478"/>
          <ac:spMkLst>
            <pc:docMk/>
            <pc:sldMk cId="3271925958" sldId="317"/>
            <ac:spMk id="23555" creationId="{F100311F-4A6B-50DA-F698-433B0B10CE78}"/>
          </ac:spMkLst>
        </pc:spChg>
        <pc:picChg chg="add mod">
          <ac:chgData name="Claire" userId="f62c806733407b0e" providerId="LiveId" clId="{0A53CB1F-B1ED-4B50-8858-0C7C8940002C}" dt="2023-08-16T13:46:56.148" v="2543"/>
          <ac:picMkLst>
            <pc:docMk/>
            <pc:sldMk cId="3271925958" sldId="317"/>
            <ac:picMk id="3" creationId="{114CFE37-E43B-4A90-D28E-83BEFA66DDA1}"/>
          </ac:picMkLst>
        </pc:picChg>
      </pc:sldChg>
      <pc:sldChg chg="modSp add del mod">
        <pc:chgData name="Claire" userId="f62c806733407b0e" providerId="LiveId" clId="{0A53CB1F-B1ED-4B50-8858-0C7C8940002C}" dt="2023-08-16T14:07:27.672" v="3549" actId="47"/>
        <pc:sldMkLst>
          <pc:docMk/>
          <pc:sldMk cId="2894407535" sldId="318"/>
        </pc:sldMkLst>
        <pc:spChg chg="mod">
          <ac:chgData name="Claire" userId="f62c806733407b0e" providerId="LiveId" clId="{0A53CB1F-B1ED-4B50-8858-0C7C8940002C}" dt="2023-08-16T13:43:36.276" v="2523" actId="20577"/>
          <ac:spMkLst>
            <pc:docMk/>
            <pc:sldMk cId="2894407535" sldId="318"/>
            <ac:spMk id="4" creationId="{3CF1C940-50B4-ABAC-B8CE-B58A8B3C6B84}"/>
          </ac:spMkLst>
        </pc:spChg>
        <pc:spChg chg="mod">
          <ac:chgData name="Claire" userId="f62c806733407b0e" providerId="LiveId" clId="{0A53CB1F-B1ED-4B50-8858-0C7C8940002C}" dt="2023-08-16T06:28:54.262" v="2511" actId="1076"/>
          <ac:spMkLst>
            <pc:docMk/>
            <pc:sldMk cId="2894407535" sldId="318"/>
            <ac:spMk id="23555" creationId="{F100311F-4A6B-50DA-F698-433B0B10CE78}"/>
          </ac:spMkLst>
        </pc:spChg>
      </pc:sldChg>
      <pc:sldChg chg="modSp add mod modAnim">
        <pc:chgData name="Claire" userId="f62c806733407b0e" providerId="LiveId" clId="{0A53CB1F-B1ED-4B50-8858-0C7C8940002C}" dt="2023-08-16T14:08:16.466" v="3625" actId="255"/>
        <pc:sldMkLst>
          <pc:docMk/>
          <pc:sldMk cId="2829327239" sldId="319"/>
        </pc:sldMkLst>
        <pc:spChg chg="mod">
          <ac:chgData name="Claire" userId="f62c806733407b0e" providerId="LiveId" clId="{0A53CB1F-B1ED-4B50-8858-0C7C8940002C}" dt="2023-08-16T14:08:16.466" v="3625" actId="255"/>
          <ac:spMkLst>
            <pc:docMk/>
            <pc:sldMk cId="2829327239" sldId="319"/>
            <ac:spMk id="4" creationId="{3CF1C940-50B4-ABAC-B8CE-B58A8B3C6B84}"/>
          </ac:spMkLst>
        </pc:spChg>
      </pc:sldChg>
      <pc:sldChg chg="modSp add mod">
        <pc:chgData name="Claire" userId="f62c806733407b0e" providerId="LiveId" clId="{0A53CB1F-B1ED-4B50-8858-0C7C8940002C}" dt="2023-08-16T14:11:24.895" v="3655" actId="20577"/>
        <pc:sldMkLst>
          <pc:docMk/>
          <pc:sldMk cId="2044898947" sldId="320"/>
        </pc:sldMkLst>
        <pc:spChg chg="mod">
          <ac:chgData name="Claire" userId="f62c806733407b0e" providerId="LiveId" clId="{0A53CB1F-B1ED-4B50-8858-0C7C8940002C}" dt="2023-08-16T14:09:33.905" v="3630" actId="1076"/>
          <ac:spMkLst>
            <pc:docMk/>
            <pc:sldMk cId="2044898947" sldId="320"/>
            <ac:spMk id="9218" creationId="{3401CF0A-DBE6-7B45-72DB-822F13E6B961}"/>
          </ac:spMkLst>
        </pc:spChg>
        <pc:spChg chg="mod">
          <ac:chgData name="Claire" userId="f62c806733407b0e" providerId="LiveId" clId="{0A53CB1F-B1ED-4B50-8858-0C7C8940002C}" dt="2023-08-16T14:11:24.895" v="3655" actId="20577"/>
          <ac:spMkLst>
            <pc:docMk/>
            <pc:sldMk cId="2044898947" sldId="320"/>
            <ac:spMk id="9219" creationId="{EFEBF9D3-15E5-2980-9230-90CA5DFFD39C}"/>
          </ac:spMkLst>
        </pc:spChg>
      </pc:sldChg>
      <pc:sldChg chg="addSp delSp modSp new mod">
        <pc:chgData name="Claire" userId="f62c806733407b0e" providerId="LiveId" clId="{0A53CB1F-B1ED-4B50-8858-0C7C8940002C}" dt="2023-08-16T14:12:12.039" v="3668" actId="14100"/>
        <pc:sldMkLst>
          <pc:docMk/>
          <pc:sldMk cId="16208389" sldId="321"/>
        </pc:sldMkLst>
        <pc:spChg chg="del">
          <ac:chgData name="Claire" userId="f62c806733407b0e" providerId="LiveId" clId="{0A53CB1F-B1ED-4B50-8858-0C7C8940002C}" dt="2023-08-16T14:10:41.075" v="3638" actId="478"/>
          <ac:spMkLst>
            <pc:docMk/>
            <pc:sldMk cId="16208389" sldId="321"/>
            <ac:spMk id="2" creationId="{15130476-902F-DDE5-62B9-B5343A544F6C}"/>
          </ac:spMkLst>
        </pc:spChg>
        <pc:spChg chg="mod">
          <ac:chgData name="Claire" userId="f62c806733407b0e" providerId="LiveId" clId="{0A53CB1F-B1ED-4B50-8858-0C7C8940002C}" dt="2023-08-16T14:12:12.039" v="3668" actId="14100"/>
          <ac:spMkLst>
            <pc:docMk/>
            <pc:sldMk cId="16208389" sldId="321"/>
            <ac:spMk id="3" creationId="{6320898A-FCB6-F06B-DF1A-6AAFF1EEF339}"/>
          </ac:spMkLst>
        </pc:spChg>
        <pc:spChg chg="add mod">
          <ac:chgData name="Claire" userId="f62c806733407b0e" providerId="LiveId" clId="{0A53CB1F-B1ED-4B50-8858-0C7C8940002C}" dt="2023-08-16T14:10:37.848" v="3637"/>
          <ac:spMkLst>
            <pc:docMk/>
            <pc:sldMk cId="16208389" sldId="321"/>
            <ac:spMk id="5" creationId="{C53C4075-D99F-2656-E3D3-B6146FB38A3D}"/>
          </ac:spMkLst>
        </pc:spChg>
      </pc:sldChg>
      <pc:sldChg chg="new del">
        <pc:chgData name="Claire" userId="f62c806733407b0e" providerId="LiveId" clId="{0A53CB1F-B1ED-4B50-8858-0C7C8940002C}" dt="2023-08-16T14:30:00.312" v="3787" actId="47"/>
        <pc:sldMkLst>
          <pc:docMk/>
          <pc:sldMk cId="1420163232" sldId="322"/>
        </pc:sldMkLst>
      </pc:sldChg>
      <pc:sldChg chg="addSp delSp modSp add mod setBg">
        <pc:chgData name="Claire" userId="f62c806733407b0e" providerId="LiveId" clId="{0A53CB1F-B1ED-4B50-8858-0C7C8940002C}" dt="2023-08-16T14:32:20.787" v="3961" actId="27636"/>
        <pc:sldMkLst>
          <pc:docMk/>
          <pc:sldMk cId="3914018310" sldId="322"/>
        </pc:sldMkLst>
        <pc:spChg chg="add del mod ord">
          <ac:chgData name="Claire" userId="f62c806733407b0e" providerId="LiveId" clId="{0A53CB1F-B1ED-4B50-8858-0C7C8940002C}" dt="2023-08-16T14:31:52.621" v="3950" actId="26606"/>
          <ac:spMkLst>
            <pc:docMk/>
            <pc:sldMk cId="3914018310" sldId="322"/>
            <ac:spMk id="2" creationId="{DC8650A3-A5FA-E2FB-A272-B722DB81020E}"/>
          </ac:spMkLst>
        </pc:spChg>
        <pc:spChg chg="mod">
          <ac:chgData name="Claire" userId="f62c806733407b0e" providerId="LiveId" clId="{0A53CB1F-B1ED-4B50-8858-0C7C8940002C}" dt="2023-08-16T14:32:20.787" v="3961" actId="27636"/>
          <ac:spMkLst>
            <pc:docMk/>
            <pc:sldMk cId="3914018310" sldId="322"/>
            <ac:spMk id="4" creationId="{3CF1C940-50B4-ABAC-B8CE-B58A8B3C6B84}"/>
          </ac:spMkLst>
        </pc:spChg>
        <pc:spChg chg="add">
          <ac:chgData name="Claire" userId="f62c806733407b0e" providerId="LiveId" clId="{0A53CB1F-B1ED-4B50-8858-0C7C8940002C}" dt="2023-08-16T14:31:52.621" v="3950" actId="26606"/>
          <ac:spMkLst>
            <pc:docMk/>
            <pc:sldMk cId="3914018310" sldId="322"/>
            <ac:spMk id="10" creationId="{932495F0-C5CB-4823-AE70-EED61EBAB1BD}"/>
          </ac:spMkLst>
        </pc:spChg>
        <pc:spChg chg="add">
          <ac:chgData name="Claire" userId="f62c806733407b0e" providerId="LiveId" clId="{0A53CB1F-B1ED-4B50-8858-0C7C8940002C}" dt="2023-08-16T14:31:52.621" v="3950" actId="26606"/>
          <ac:spMkLst>
            <pc:docMk/>
            <pc:sldMk cId="3914018310" sldId="322"/>
            <ac:spMk id="12" creationId="{CB8B9C25-D80D-48EC-B83A-231219A80C3F}"/>
          </ac:spMkLst>
        </pc:spChg>
        <pc:spChg chg="add">
          <ac:chgData name="Claire" userId="f62c806733407b0e" providerId="LiveId" clId="{0A53CB1F-B1ED-4B50-8858-0C7C8940002C}" dt="2023-08-16T14:31:52.621" v="3950" actId="26606"/>
          <ac:spMkLst>
            <pc:docMk/>
            <pc:sldMk cId="3914018310" sldId="322"/>
            <ac:spMk id="14" creationId="{601CC70B-8875-45A1-8AFD-7D546E3C0C16}"/>
          </ac:spMkLst>
        </pc:spChg>
        <pc:picChg chg="mod">
          <ac:chgData name="Claire" userId="f62c806733407b0e" providerId="LiveId" clId="{0A53CB1F-B1ED-4B50-8858-0C7C8940002C}" dt="2023-08-16T14:32:09.408" v="3955" actId="1076"/>
          <ac:picMkLst>
            <pc:docMk/>
            <pc:sldMk cId="3914018310" sldId="322"/>
            <ac:picMk id="3" creationId="{114CFE37-E43B-4A90-D28E-83BEFA66DDA1}"/>
          </ac:picMkLst>
        </pc:picChg>
        <pc:picChg chg="add mod">
          <ac:chgData name="Claire" userId="f62c806733407b0e" providerId="LiveId" clId="{0A53CB1F-B1ED-4B50-8858-0C7C8940002C}" dt="2023-08-16T14:32:13.093" v="3957" actId="1076"/>
          <ac:picMkLst>
            <pc:docMk/>
            <pc:sldMk cId="3914018310" sldId="322"/>
            <ac:picMk id="5" creationId="{BF823404-AE95-79A5-5872-663CECA25077}"/>
          </ac:picMkLst>
        </pc:picChg>
      </pc:sldChg>
      <pc:sldChg chg="add del">
        <pc:chgData name="Claire" userId="f62c806733407b0e" providerId="LiveId" clId="{0A53CB1F-B1ED-4B50-8858-0C7C8940002C}" dt="2023-08-16T14:30:31.441" v="3861"/>
        <pc:sldMkLst>
          <pc:docMk/>
          <pc:sldMk cId="2344362724" sldId="323"/>
        </pc:sldMkLst>
      </pc:sldChg>
      <pc:sldMasterChg chg="setBg modSldLayout">
        <pc:chgData name="Claire" userId="f62c806733407b0e" providerId="LiveId" clId="{0A53CB1F-B1ED-4B50-8858-0C7C8940002C}" dt="2023-08-16T03:11:02.063" v="2"/>
        <pc:sldMasterMkLst>
          <pc:docMk/>
          <pc:sldMasterMk cId="2196476514" sldId="2147483701"/>
        </pc:sldMasterMkLst>
        <pc:sldLayoutChg chg="setBg">
          <pc:chgData name="Claire" userId="f62c806733407b0e" providerId="LiveId" clId="{0A53CB1F-B1ED-4B50-8858-0C7C8940002C}" dt="2023-08-16T03:11:02.063" v="2"/>
          <pc:sldLayoutMkLst>
            <pc:docMk/>
            <pc:sldMasterMk cId="2196476514" sldId="2147483701"/>
            <pc:sldLayoutMk cId="2626970185" sldId="2147483702"/>
          </pc:sldLayoutMkLst>
        </pc:sldLayoutChg>
        <pc:sldLayoutChg chg="setBg">
          <pc:chgData name="Claire" userId="f62c806733407b0e" providerId="LiveId" clId="{0A53CB1F-B1ED-4B50-8858-0C7C8940002C}" dt="2023-08-16T03:11:02.063" v="2"/>
          <pc:sldLayoutMkLst>
            <pc:docMk/>
            <pc:sldMasterMk cId="2196476514" sldId="2147483701"/>
            <pc:sldLayoutMk cId="2090981332" sldId="2147483703"/>
          </pc:sldLayoutMkLst>
        </pc:sldLayoutChg>
        <pc:sldLayoutChg chg="setBg">
          <pc:chgData name="Claire" userId="f62c806733407b0e" providerId="LiveId" clId="{0A53CB1F-B1ED-4B50-8858-0C7C8940002C}" dt="2023-08-16T03:11:02.063" v="2"/>
          <pc:sldLayoutMkLst>
            <pc:docMk/>
            <pc:sldMasterMk cId="2196476514" sldId="2147483701"/>
            <pc:sldLayoutMk cId="2274858104" sldId="2147483704"/>
          </pc:sldLayoutMkLst>
        </pc:sldLayoutChg>
        <pc:sldLayoutChg chg="setBg">
          <pc:chgData name="Claire" userId="f62c806733407b0e" providerId="LiveId" clId="{0A53CB1F-B1ED-4B50-8858-0C7C8940002C}" dt="2023-08-16T03:11:02.063" v="2"/>
          <pc:sldLayoutMkLst>
            <pc:docMk/>
            <pc:sldMasterMk cId="2196476514" sldId="2147483701"/>
            <pc:sldLayoutMk cId="1148353743" sldId="2147483705"/>
          </pc:sldLayoutMkLst>
        </pc:sldLayoutChg>
        <pc:sldLayoutChg chg="setBg">
          <pc:chgData name="Claire" userId="f62c806733407b0e" providerId="LiveId" clId="{0A53CB1F-B1ED-4B50-8858-0C7C8940002C}" dt="2023-08-16T03:11:02.063" v="2"/>
          <pc:sldLayoutMkLst>
            <pc:docMk/>
            <pc:sldMasterMk cId="2196476514" sldId="2147483701"/>
            <pc:sldLayoutMk cId="4242882776" sldId="2147483706"/>
          </pc:sldLayoutMkLst>
        </pc:sldLayoutChg>
        <pc:sldLayoutChg chg="setBg">
          <pc:chgData name="Claire" userId="f62c806733407b0e" providerId="LiveId" clId="{0A53CB1F-B1ED-4B50-8858-0C7C8940002C}" dt="2023-08-16T03:11:02.063" v="2"/>
          <pc:sldLayoutMkLst>
            <pc:docMk/>
            <pc:sldMasterMk cId="2196476514" sldId="2147483701"/>
            <pc:sldLayoutMk cId="65835048" sldId="2147483707"/>
          </pc:sldLayoutMkLst>
        </pc:sldLayoutChg>
        <pc:sldLayoutChg chg="setBg">
          <pc:chgData name="Claire" userId="f62c806733407b0e" providerId="LiveId" clId="{0A53CB1F-B1ED-4B50-8858-0C7C8940002C}" dt="2023-08-16T03:11:02.063" v="2"/>
          <pc:sldLayoutMkLst>
            <pc:docMk/>
            <pc:sldMasterMk cId="2196476514" sldId="2147483701"/>
            <pc:sldLayoutMk cId="3787770916" sldId="2147483708"/>
          </pc:sldLayoutMkLst>
        </pc:sldLayoutChg>
        <pc:sldLayoutChg chg="setBg">
          <pc:chgData name="Claire" userId="f62c806733407b0e" providerId="LiveId" clId="{0A53CB1F-B1ED-4B50-8858-0C7C8940002C}" dt="2023-08-16T03:11:02.063" v="2"/>
          <pc:sldLayoutMkLst>
            <pc:docMk/>
            <pc:sldMasterMk cId="2196476514" sldId="2147483701"/>
            <pc:sldLayoutMk cId="1724502423" sldId="2147483709"/>
          </pc:sldLayoutMkLst>
        </pc:sldLayoutChg>
        <pc:sldLayoutChg chg="setBg">
          <pc:chgData name="Claire" userId="f62c806733407b0e" providerId="LiveId" clId="{0A53CB1F-B1ED-4B50-8858-0C7C8940002C}" dt="2023-08-16T03:11:02.063" v="2"/>
          <pc:sldLayoutMkLst>
            <pc:docMk/>
            <pc:sldMasterMk cId="2196476514" sldId="2147483701"/>
            <pc:sldLayoutMk cId="1308273513" sldId="2147483710"/>
          </pc:sldLayoutMkLst>
        </pc:sldLayoutChg>
        <pc:sldLayoutChg chg="setBg">
          <pc:chgData name="Claire" userId="f62c806733407b0e" providerId="LiveId" clId="{0A53CB1F-B1ED-4B50-8858-0C7C8940002C}" dt="2023-08-16T03:11:02.063" v="2"/>
          <pc:sldLayoutMkLst>
            <pc:docMk/>
            <pc:sldMasterMk cId="2196476514" sldId="2147483701"/>
            <pc:sldLayoutMk cId="3578126035" sldId="2147483711"/>
          </pc:sldLayoutMkLst>
        </pc:sldLayoutChg>
        <pc:sldLayoutChg chg="setBg">
          <pc:chgData name="Claire" userId="f62c806733407b0e" providerId="LiveId" clId="{0A53CB1F-B1ED-4B50-8858-0C7C8940002C}" dt="2023-08-16T03:11:02.063" v="2"/>
          <pc:sldLayoutMkLst>
            <pc:docMk/>
            <pc:sldMasterMk cId="2196476514" sldId="2147483701"/>
            <pc:sldLayoutMk cId="3098155830" sldId="2147483712"/>
          </pc:sldLayoutMkLst>
        </pc:sldLayoutChg>
      </pc:sldMasterChg>
      <pc:sldMasterChg chg="setBg modSldLayout">
        <pc:chgData name="Claire" userId="f62c806733407b0e" providerId="LiveId" clId="{0A53CB1F-B1ED-4B50-8858-0C7C8940002C}" dt="2023-08-16T03:11:02.063" v="2"/>
        <pc:sldMasterMkLst>
          <pc:docMk/>
          <pc:sldMasterMk cId="532585804" sldId="2147483725"/>
        </pc:sldMasterMkLst>
        <pc:sldLayoutChg chg="setBg">
          <pc:chgData name="Claire" userId="f62c806733407b0e" providerId="LiveId" clId="{0A53CB1F-B1ED-4B50-8858-0C7C8940002C}" dt="2023-08-16T03:11:02.063" v="2"/>
          <pc:sldLayoutMkLst>
            <pc:docMk/>
            <pc:sldMasterMk cId="532585804" sldId="2147483725"/>
            <pc:sldLayoutMk cId="3282170195" sldId="2147483714"/>
          </pc:sldLayoutMkLst>
        </pc:sldLayoutChg>
        <pc:sldLayoutChg chg="setBg">
          <pc:chgData name="Claire" userId="f62c806733407b0e" providerId="LiveId" clId="{0A53CB1F-B1ED-4B50-8858-0C7C8940002C}" dt="2023-08-16T03:11:02.063" v="2"/>
          <pc:sldLayoutMkLst>
            <pc:docMk/>
            <pc:sldMasterMk cId="532585804" sldId="2147483725"/>
            <pc:sldLayoutMk cId="3034570625" sldId="2147483715"/>
          </pc:sldLayoutMkLst>
        </pc:sldLayoutChg>
        <pc:sldLayoutChg chg="setBg">
          <pc:chgData name="Claire" userId="f62c806733407b0e" providerId="LiveId" clId="{0A53CB1F-B1ED-4B50-8858-0C7C8940002C}" dt="2023-08-16T03:11:02.063" v="2"/>
          <pc:sldLayoutMkLst>
            <pc:docMk/>
            <pc:sldMasterMk cId="532585804" sldId="2147483725"/>
            <pc:sldLayoutMk cId="3199356500" sldId="2147483716"/>
          </pc:sldLayoutMkLst>
        </pc:sldLayoutChg>
        <pc:sldLayoutChg chg="setBg">
          <pc:chgData name="Claire" userId="f62c806733407b0e" providerId="LiveId" clId="{0A53CB1F-B1ED-4B50-8858-0C7C8940002C}" dt="2023-08-16T03:11:02.063" v="2"/>
          <pc:sldLayoutMkLst>
            <pc:docMk/>
            <pc:sldMasterMk cId="532585804" sldId="2147483725"/>
            <pc:sldLayoutMk cId="478364434" sldId="2147483717"/>
          </pc:sldLayoutMkLst>
        </pc:sldLayoutChg>
        <pc:sldLayoutChg chg="setBg">
          <pc:chgData name="Claire" userId="f62c806733407b0e" providerId="LiveId" clId="{0A53CB1F-B1ED-4B50-8858-0C7C8940002C}" dt="2023-08-16T03:11:02.063" v="2"/>
          <pc:sldLayoutMkLst>
            <pc:docMk/>
            <pc:sldMasterMk cId="532585804" sldId="2147483725"/>
            <pc:sldLayoutMk cId="1289248803" sldId="2147483718"/>
          </pc:sldLayoutMkLst>
        </pc:sldLayoutChg>
        <pc:sldLayoutChg chg="setBg">
          <pc:chgData name="Claire" userId="f62c806733407b0e" providerId="LiveId" clId="{0A53CB1F-B1ED-4B50-8858-0C7C8940002C}" dt="2023-08-16T03:11:02.063" v="2"/>
          <pc:sldLayoutMkLst>
            <pc:docMk/>
            <pc:sldMasterMk cId="532585804" sldId="2147483725"/>
            <pc:sldLayoutMk cId="3260072492" sldId="2147483719"/>
          </pc:sldLayoutMkLst>
        </pc:sldLayoutChg>
        <pc:sldLayoutChg chg="setBg">
          <pc:chgData name="Claire" userId="f62c806733407b0e" providerId="LiveId" clId="{0A53CB1F-B1ED-4B50-8858-0C7C8940002C}" dt="2023-08-16T03:11:02.063" v="2"/>
          <pc:sldLayoutMkLst>
            <pc:docMk/>
            <pc:sldMasterMk cId="532585804" sldId="2147483725"/>
            <pc:sldLayoutMk cId="3007244578" sldId="2147483720"/>
          </pc:sldLayoutMkLst>
        </pc:sldLayoutChg>
        <pc:sldLayoutChg chg="setBg">
          <pc:chgData name="Claire" userId="f62c806733407b0e" providerId="LiveId" clId="{0A53CB1F-B1ED-4B50-8858-0C7C8940002C}" dt="2023-08-16T03:11:02.063" v="2"/>
          <pc:sldLayoutMkLst>
            <pc:docMk/>
            <pc:sldMasterMk cId="532585804" sldId="2147483725"/>
            <pc:sldLayoutMk cId="857474057" sldId="2147483721"/>
          </pc:sldLayoutMkLst>
        </pc:sldLayoutChg>
        <pc:sldLayoutChg chg="setBg">
          <pc:chgData name="Claire" userId="f62c806733407b0e" providerId="LiveId" clId="{0A53CB1F-B1ED-4B50-8858-0C7C8940002C}" dt="2023-08-16T03:11:02.063" v="2"/>
          <pc:sldLayoutMkLst>
            <pc:docMk/>
            <pc:sldMasterMk cId="532585804" sldId="2147483725"/>
            <pc:sldLayoutMk cId="2004699193" sldId="2147483722"/>
          </pc:sldLayoutMkLst>
        </pc:sldLayoutChg>
        <pc:sldLayoutChg chg="setBg">
          <pc:chgData name="Claire" userId="f62c806733407b0e" providerId="LiveId" clId="{0A53CB1F-B1ED-4B50-8858-0C7C8940002C}" dt="2023-08-16T03:11:02.063" v="2"/>
          <pc:sldLayoutMkLst>
            <pc:docMk/>
            <pc:sldMasterMk cId="532585804" sldId="2147483725"/>
            <pc:sldLayoutMk cId="2995381782" sldId="2147483723"/>
          </pc:sldLayoutMkLst>
        </pc:sldLayoutChg>
        <pc:sldLayoutChg chg="setBg">
          <pc:chgData name="Claire" userId="f62c806733407b0e" providerId="LiveId" clId="{0A53CB1F-B1ED-4B50-8858-0C7C8940002C}" dt="2023-08-16T03:11:02.063" v="2"/>
          <pc:sldLayoutMkLst>
            <pc:docMk/>
            <pc:sldMasterMk cId="532585804" sldId="2147483725"/>
            <pc:sldLayoutMk cId="1745117351" sldId="2147483724"/>
          </pc:sldLayoutMkLst>
        </pc:sldLayoutChg>
      </pc:sldMasterChg>
      <pc:sldMasterChg chg="setBg modSldLayout">
        <pc:chgData name="Claire" userId="f62c806733407b0e" providerId="LiveId" clId="{0A53CB1F-B1ED-4B50-8858-0C7C8940002C}" dt="2023-08-16T03:11:02.063" v="2"/>
        <pc:sldMasterMkLst>
          <pc:docMk/>
          <pc:sldMasterMk cId="3375229006" sldId="2147483726"/>
        </pc:sldMasterMkLst>
        <pc:sldLayoutChg chg="setBg">
          <pc:chgData name="Claire" userId="f62c806733407b0e" providerId="LiveId" clId="{0A53CB1F-B1ED-4B50-8858-0C7C8940002C}" dt="2023-08-16T03:11:02.063" v="2"/>
          <pc:sldLayoutMkLst>
            <pc:docMk/>
            <pc:sldMasterMk cId="3375229006" sldId="2147483726"/>
            <pc:sldLayoutMk cId="3372114990" sldId="2147483727"/>
          </pc:sldLayoutMkLst>
        </pc:sldLayoutChg>
        <pc:sldLayoutChg chg="setBg">
          <pc:chgData name="Claire" userId="f62c806733407b0e" providerId="LiveId" clId="{0A53CB1F-B1ED-4B50-8858-0C7C8940002C}" dt="2023-08-16T03:11:02.063" v="2"/>
          <pc:sldLayoutMkLst>
            <pc:docMk/>
            <pc:sldMasterMk cId="3375229006" sldId="2147483726"/>
            <pc:sldLayoutMk cId="1644745020" sldId="2147483728"/>
          </pc:sldLayoutMkLst>
        </pc:sldLayoutChg>
        <pc:sldLayoutChg chg="setBg">
          <pc:chgData name="Claire" userId="f62c806733407b0e" providerId="LiveId" clId="{0A53CB1F-B1ED-4B50-8858-0C7C8940002C}" dt="2023-08-16T03:11:02.063" v="2"/>
          <pc:sldLayoutMkLst>
            <pc:docMk/>
            <pc:sldMasterMk cId="3375229006" sldId="2147483726"/>
            <pc:sldLayoutMk cId="2469583142" sldId="2147483729"/>
          </pc:sldLayoutMkLst>
        </pc:sldLayoutChg>
        <pc:sldLayoutChg chg="setBg">
          <pc:chgData name="Claire" userId="f62c806733407b0e" providerId="LiveId" clId="{0A53CB1F-B1ED-4B50-8858-0C7C8940002C}" dt="2023-08-16T03:11:02.063" v="2"/>
          <pc:sldLayoutMkLst>
            <pc:docMk/>
            <pc:sldMasterMk cId="3375229006" sldId="2147483726"/>
            <pc:sldLayoutMk cId="1415305166" sldId="2147483730"/>
          </pc:sldLayoutMkLst>
        </pc:sldLayoutChg>
        <pc:sldLayoutChg chg="setBg">
          <pc:chgData name="Claire" userId="f62c806733407b0e" providerId="LiveId" clId="{0A53CB1F-B1ED-4B50-8858-0C7C8940002C}" dt="2023-08-16T03:11:02.063" v="2"/>
          <pc:sldLayoutMkLst>
            <pc:docMk/>
            <pc:sldMasterMk cId="3375229006" sldId="2147483726"/>
            <pc:sldLayoutMk cId="3459623537" sldId="2147483731"/>
          </pc:sldLayoutMkLst>
        </pc:sldLayoutChg>
        <pc:sldLayoutChg chg="setBg">
          <pc:chgData name="Claire" userId="f62c806733407b0e" providerId="LiveId" clId="{0A53CB1F-B1ED-4B50-8858-0C7C8940002C}" dt="2023-08-16T03:11:02.063" v="2"/>
          <pc:sldLayoutMkLst>
            <pc:docMk/>
            <pc:sldMasterMk cId="3375229006" sldId="2147483726"/>
            <pc:sldLayoutMk cId="3435778079" sldId="2147483732"/>
          </pc:sldLayoutMkLst>
        </pc:sldLayoutChg>
        <pc:sldLayoutChg chg="setBg">
          <pc:chgData name="Claire" userId="f62c806733407b0e" providerId="LiveId" clId="{0A53CB1F-B1ED-4B50-8858-0C7C8940002C}" dt="2023-08-16T03:11:02.063" v="2"/>
          <pc:sldLayoutMkLst>
            <pc:docMk/>
            <pc:sldMasterMk cId="3375229006" sldId="2147483726"/>
            <pc:sldLayoutMk cId="1818775176" sldId="2147483733"/>
          </pc:sldLayoutMkLst>
        </pc:sldLayoutChg>
        <pc:sldLayoutChg chg="setBg">
          <pc:chgData name="Claire" userId="f62c806733407b0e" providerId="LiveId" clId="{0A53CB1F-B1ED-4B50-8858-0C7C8940002C}" dt="2023-08-16T03:11:02.063" v="2"/>
          <pc:sldLayoutMkLst>
            <pc:docMk/>
            <pc:sldMasterMk cId="3375229006" sldId="2147483726"/>
            <pc:sldLayoutMk cId="814182471" sldId="2147483734"/>
          </pc:sldLayoutMkLst>
        </pc:sldLayoutChg>
        <pc:sldLayoutChg chg="setBg">
          <pc:chgData name="Claire" userId="f62c806733407b0e" providerId="LiveId" clId="{0A53CB1F-B1ED-4B50-8858-0C7C8940002C}" dt="2023-08-16T03:11:02.063" v="2"/>
          <pc:sldLayoutMkLst>
            <pc:docMk/>
            <pc:sldMasterMk cId="3375229006" sldId="2147483726"/>
            <pc:sldLayoutMk cId="204057856" sldId="2147483735"/>
          </pc:sldLayoutMkLst>
        </pc:sldLayoutChg>
        <pc:sldLayoutChg chg="setBg">
          <pc:chgData name="Claire" userId="f62c806733407b0e" providerId="LiveId" clId="{0A53CB1F-B1ED-4B50-8858-0C7C8940002C}" dt="2023-08-16T03:11:02.063" v="2"/>
          <pc:sldLayoutMkLst>
            <pc:docMk/>
            <pc:sldMasterMk cId="3375229006" sldId="2147483726"/>
            <pc:sldLayoutMk cId="3356220854" sldId="2147483736"/>
          </pc:sldLayoutMkLst>
        </pc:sldLayoutChg>
        <pc:sldLayoutChg chg="setBg">
          <pc:chgData name="Claire" userId="f62c806733407b0e" providerId="LiveId" clId="{0A53CB1F-B1ED-4B50-8858-0C7C8940002C}" dt="2023-08-16T03:11:02.063" v="2"/>
          <pc:sldLayoutMkLst>
            <pc:docMk/>
            <pc:sldMasterMk cId="3375229006" sldId="2147483726"/>
            <pc:sldLayoutMk cId="957473734" sldId="2147483737"/>
          </pc:sldLayoutMkLst>
        </pc:sldLayoutChg>
        <pc:sldLayoutChg chg="setBg">
          <pc:chgData name="Claire" userId="f62c806733407b0e" providerId="LiveId" clId="{0A53CB1F-B1ED-4B50-8858-0C7C8940002C}" dt="2023-08-16T03:11:02.063" v="2"/>
          <pc:sldLayoutMkLst>
            <pc:docMk/>
            <pc:sldMasterMk cId="3375229006" sldId="2147483726"/>
            <pc:sldLayoutMk cId="2606091579" sldId="2147483738"/>
          </pc:sldLayoutMkLst>
        </pc:sldLayoutChg>
      </pc:sldMasterChg>
    </pc:docChg>
  </pc:docChgLst>
  <pc:docChgLst>
    <pc:chgData name="Coyne, Claire" userId="S::coyne_claire@sac.edu::55980f49-584e-4e0c-8943-e714ecf6ce64" providerId="AD" clId="Web-{9CFCF71D-C6D4-4C5B-B35B-9F064D94FF8A}"/>
    <pc:docChg chg="delSld modSld">
      <pc:chgData name="Coyne, Claire" userId="S::coyne_claire@sac.edu::55980f49-584e-4e0c-8943-e714ecf6ce64" providerId="AD" clId="Web-{9CFCF71D-C6D4-4C5B-B35B-9F064D94FF8A}" dt="2023-09-26T19:47:35.502" v="2" actId="20577"/>
      <pc:docMkLst>
        <pc:docMk/>
      </pc:docMkLst>
      <pc:sldChg chg="del">
        <pc:chgData name="Coyne, Claire" userId="S::coyne_claire@sac.edu::55980f49-584e-4e0c-8943-e714ecf6ce64" providerId="AD" clId="Web-{9CFCF71D-C6D4-4C5B-B35B-9F064D94FF8A}" dt="2023-09-26T19:47:26.814" v="0"/>
        <pc:sldMkLst>
          <pc:docMk/>
          <pc:sldMk cId="3980485538" sldId="323"/>
        </pc:sldMkLst>
      </pc:sldChg>
      <pc:sldChg chg="modSp">
        <pc:chgData name="Coyne, Claire" userId="S::coyne_claire@sac.edu::55980f49-584e-4e0c-8943-e714ecf6ce64" providerId="AD" clId="Web-{9CFCF71D-C6D4-4C5B-B35B-9F064D94FF8A}" dt="2023-09-26T19:47:35.502" v="2" actId="20577"/>
        <pc:sldMkLst>
          <pc:docMk/>
          <pc:sldMk cId="3141029948" sldId="331"/>
        </pc:sldMkLst>
        <pc:spChg chg="mod">
          <ac:chgData name="Coyne, Claire" userId="S::coyne_claire@sac.edu::55980f49-584e-4e0c-8943-e714ecf6ce64" providerId="AD" clId="Web-{9CFCF71D-C6D4-4C5B-B35B-9F064D94FF8A}" dt="2023-09-26T19:47:35.502" v="2" actId="20577"/>
          <ac:spMkLst>
            <pc:docMk/>
            <pc:sldMk cId="3141029948" sldId="331"/>
            <ac:spMk id="3" creationId="{C487BA4B-5313-1C79-DAE1-56B8E427D8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ED79A-D796-8B87-A981-942EE8D7FF97}"/>
              </a:ext>
            </a:extLst>
          </p:cNvPr>
          <p:cNvSpPr>
            <a:spLocks noGrp="1"/>
          </p:cNvSpPr>
          <p:nvPr>
            <p:ph type="hdr" sz="quarter"/>
          </p:nvPr>
        </p:nvSpPr>
        <p:spPr>
          <a:xfrm>
            <a:off x="0" y="0"/>
            <a:ext cx="3041650"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C92547A-AFC3-7BE7-B2BE-A14CC478979A}"/>
              </a:ext>
            </a:extLst>
          </p:cNvPr>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D28A690-3280-474F-B7B3-F97E4769A11B}" type="datetimeFigureOut">
              <a:rPr lang="en-US"/>
              <a:pPr>
                <a:defRPr/>
              </a:pPr>
              <a:t>9/26/2023</a:t>
            </a:fld>
            <a:endParaRPr lang="en-US"/>
          </a:p>
        </p:txBody>
      </p:sp>
      <p:sp>
        <p:nvSpPr>
          <p:cNvPr id="4" name="Footer Placeholder 3">
            <a:extLst>
              <a:ext uri="{FF2B5EF4-FFF2-40B4-BE49-F238E27FC236}">
                <a16:creationId xmlns:a16="http://schemas.microsoft.com/office/drawing/2014/main" id="{941C4C57-FE00-1C29-6B53-F0F72CC1E36D}"/>
              </a:ext>
            </a:extLst>
          </p:cNvPr>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48CB0CA-37CD-1C17-E658-00B13786D52D}"/>
              </a:ext>
            </a:extLst>
          </p:cNvPr>
          <p:cNvSpPr>
            <a:spLocks noGrp="1"/>
          </p:cNvSpPr>
          <p:nvPr>
            <p:ph type="sldNum" sz="quarter" idx="3"/>
          </p:nvPr>
        </p:nvSpPr>
        <p:spPr>
          <a:xfrm>
            <a:off x="3976688" y="8839200"/>
            <a:ext cx="304165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3EE7E6B-5C3D-6648-8D19-466B03915E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1A077-1896-77B5-8DE3-78556BF45A24}"/>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E49EAF-ACF4-5F1B-BAF4-EF40C5B2BA52}"/>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0ACEAB7A-9620-C848-A0B2-663A39A8DF7F}" type="datetimeFigureOut">
              <a:rPr lang="en-US"/>
              <a:pPr>
                <a:defRPr/>
              </a:pPr>
              <a:t>9/26/2023</a:t>
            </a:fld>
            <a:endParaRPr lang="en-US"/>
          </a:p>
        </p:txBody>
      </p:sp>
      <p:sp>
        <p:nvSpPr>
          <p:cNvPr id="4" name="Slide Image Placeholder 3">
            <a:extLst>
              <a:ext uri="{FF2B5EF4-FFF2-40B4-BE49-F238E27FC236}">
                <a16:creationId xmlns:a16="http://schemas.microsoft.com/office/drawing/2014/main" id="{09C2B90E-0239-DDFA-6A24-552145DDE79F}"/>
              </a:ext>
            </a:extLst>
          </p:cNvPr>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9C45CA19-312A-AE4C-3B22-B03A7888C624}"/>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44AB6C-0FA0-7349-611A-EB144C894EB0}"/>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991464-2D2F-FA38-0D7F-9890B9AEC658}"/>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vl1pPr>
          </a:lstStyle>
          <a:p>
            <a:fld id="{AC612C39-F34C-8C49-9A37-1560B1725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2</a:t>
            </a:fld>
            <a:endParaRPr lang="en-US" altLang="en-US"/>
          </a:p>
        </p:txBody>
      </p:sp>
    </p:spTree>
    <p:extLst>
      <p:ext uri="{BB962C8B-B14F-4D97-AF65-F5344CB8AC3E}">
        <p14:creationId xmlns:p14="http://schemas.microsoft.com/office/powerpoint/2010/main" val="2879641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0D3A-D9D2-5BED-B3C3-CB899BBA83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3074F9-241B-4FB3-D07E-1A31E5F1E0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7E2B04-5247-7984-8D93-DF810FB4535F}"/>
              </a:ext>
            </a:extLst>
          </p:cNvPr>
          <p:cNvSpPr>
            <a:spLocks noGrp="1"/>
          </p:cNvSpPr>
          <p:nvPr>
            <p:ph type="dt" sz="half" idx="10"/>
          </p:nvPr>
        </p:nvSpPr>
        <p:spPr/>
        <p:txBody>
          <a:bodyPr/>
          <a:lstStyle/>
          <a:p>
            <a:pPr>
              <a:defRPr/>
            </a:pPr>
            <a:fld id="{01FE65D7-49EC-F64F-988B-AB1432F72216}" type="datetime1">
              <a:rPr lang="en-US" smtClean="0"/>
              <a:pPr>
                <a:defRPr/>
              </a:pPr>
              <a:t>9/26/2023</a:t>
            </a:fld>
            <a:endParaRPr lang="en-US"/>
          </a:p>
        </p:txBody>
      </p:sp>
      <p:sp>
        <p:nvSpPr>
          <p:cNvPr id="5" name="Footer Placeholder 4">
            <a:extLst>
              <a:ext uri="{FF2B5EF4-FFF2-40B4-BE49-F238E27FC236}">
                <a16:creationId xmlns:a16="http://schemas.microsoft.com/office/drawing/2014/main" id="{776A6654-AD4A-846A-BFBC-41A5006C44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97D0AE-D52F-A923-78B3-D34A8287D087}"/>
              </a:ext>
            </a:extLst>
          </p:cNvPr>
          <p:cNvSpPr>
            <a:spLocks noGrp="1"/>
          </p:cNvSpPr>
          <p:nvPr>
            <p:ph type="sldNum" sz="quarter" idx="12"/>
          </p:nvPr>
        </p:nvSpPr>
        <p:spPr/>
        <p:txBody>
          <a:bodyPr/>
          <a:lstStyle/>
          <a:p>
            <a:fld id="{C78F7FC6-5299-7A47-B256-5F55B7C29DFE}" type="slidenum">
              <a:rPr lang="en-US" altLang="en-US" smtClean="0"/>
              <a:pPr/>
              <a:t>‹#›</a:t>
            </a:fld>
            <a:endParaRPr lang="en-US" altLang="en-US"/>
          </a:p>
        </p:txBody>
      </p:sp>
      <p:pic>
        <p:nvPicPr>
          <p:cNvPr id="7" name="Picture 6">
            <a:extLst>
              <a:ext uri="{FF2B5EF4-FFF2-40B4-BE49-F238E27FC236}">
                <a16:creationId xmlns:a16="http://schemas.microsoft.com/office/drawing/2014/main" id="{2640E37D-7A6C-9070-BF1D-0B24F8877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D5A6271-2A5C-FE9A-714A-BD9DDCB306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7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F101-A050-A319-6F2D-5694A5591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FB841-6271-2976-A71A-EB4586D0D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1D4D-A15B-ABC8-C1B8-FC6CE1BB5D9A}"/>
              </a:ext>
            </a:extLst>
          </p:cNvPr>
          <p:cNvSpPr>
            <a:spLocks noGrp="1"/>
          </p:cNvSpPr>
          <p:nvPr>
            <p:ph type="dt" sz="half" idx="10"/>
          </p:nvPr>
        </p:nvSpPr>
        <p:spPr/>
        <p:txBody>
          <a:bodyPr/>
          <a:lstStyle/>
          <a:p>
            <a:pPr>
              <a:defRPr/>
            </a:pPr>
            <a:fld id="{76684890-1508-374A-9C79-C9F9794E29E3}" type="datetime1">
              <a:rPr lang="en-US" smtClean="0"/>
              <a:pPr>
                <a:defRPr/>
              </a:pPr>
              <a:t>9/26/2023</a:t>
            </a:fld>
            <a:endParaRPr lang="en-US"/>
          </a:p>
        </p:txBody>
      </p:sp>
      <p:sp>
        <p:nvSpPr>
          <p:cNvPr id="5" name="Footer Placeholder 4">
            <a:extLst>
              <a:ext uri="{FF2B5EF4-FFF2-40B4-BE49-F238E27FC236}">
                <a16:creationId xmlns:a16="http://schemas.microsoft.com/office/drawing/2014/main" id="{C3F92600-71C6-1A69-FC3A-5226CC16B9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7A2079-0E24-F8BB-14CC-261483B0E7A5}"/>
              </a:ext>
            </a:extLst>
          </p:cNvPr>
          <p:cNvSpPr>
            <a:spLocks noGrp="1"/>
          </p:cNvSpPr>
          <p:nvPr>
            <p:ph type="sldNum" sz="quarter" idx="12"/>
          </p:nvPr>
        </p:nvSpPr>
        <p:spPr/>
        <p:txBody>
          <a:bodyPr/>
          <a:lstStyle/>
          <a:p>
            <a:fld id="{965E3958-CD0C-5E48-9CB8-1623F9E63B86}" type="slidenum">
              <a:rPr lang="en-US" altLang="en-US" smtClean="0"/>
              <a:pPr/>
              <a:t>‹#›</a:t>
            </a:fld>
            <a:endParaRPr lang="en-US" altLang="en-US"/>
          </a:p>
        </p:txBody>
      </p:sp>
    </p:spTree>
    <p:extLst>
      <p:ext uri="{BB962C8B-B14F-4D97-AF65-F5344CB8AC3E}">
        <p14:creationId xmlns:p14="http://schemas.microsoft.com/office/powerpoint/2010/main" val="357812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A629-5EAF-CDFD-6F03-6E368C8DE7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282B6-C394-40B7-4CB7-409CA30526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29491-791C-1A82-79CE-41D7E41C6363}"/>
              </a:ext>
            </a:extLst>
          </p:cNvPr>
          <p:cNvSpPr>
            <a:spLocks noGrp="1"/>
          </p:cNvSpPr>
          <p:nvPr>
            <p:ph type="dt" sz="half" idx="10"/>
          </p:nvPr>
        </p:nvSpPr>
        <p:spPr/>
        <p:txBody>
          <a:bodyPr/>
          <a:lstStyle/>
          <a:p>
            <a:pPr>
              <a:defRPr/>
            </a:pPr>
            <a:fld id="{AF8A8A12-3554-3B48-B974-034869DE278F}" type="datetime1">
              <a:rPr lang="en-US" smtClean="0"/>
              <a:pPr>
                <a:defRPr/>
              </a:pPr>
              <a:t>9/26/2023</a:t>
            </a:fld>
            <a:endParaRPr lang="en-US"/>
          </a:p>
        </p:txBody>
      </p:sp>
      <p:sp>
        <p:nvSpPr>
          <p:cNvPr id="5" name="Footer Placeholder 4">
            <a:extLst>
              <a:ext uri="{FF2B5EF4-FFF2-40B4-BE49-F238E27FC236}">
                <a16:creationId xmlns:a16="http://schemas.microsoft.com/office/drawing/2014/main" id="{3B134979-B3DE-0148-56AC-AA71FB9AB9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4E6756-67A4-529E-8A55-08CC4E3956C6}"/>
              </a:ext>
            </a:extLst>
          </p:cNvPr>
          <p:cNvSpPr>
            <a:spLocks noGrp="1"/>
          </p:cNvSpPr>
          <p:nvPr>
            <p:ph type="sldNum" sz="quarter" idx="12"/>
          </p:nvPr>
        </p:nvSpPr>
        <p:spPr/>
        <p:txBody>
          <a:bodyPr/>
          <a:lstStyle/>
          <a:p>
            <a:fld id="{25DA7209-2159-D041-AE35-E1F80C2141EA}" type="slidenum">
              <a:rPr lang="en-US" altLang="en-US" smtClean="0"/>
              <a:pPr/>
              <a:t>‹#›</a:t>
            </a:fld>
            <a:endParaRPr lang="en-US" altLang="en-US"/>
          </a:p>
        </p:txBody>
      </p:sp>
    </p:spTree>
    <p:extLst>
      <p:ext uri="{BB962C8B-B14F-4D97-AF65-F5344CB8AC3E}">
        <p14:creationId xmlns:p14="http://schemas.microsoft.com/office/powerpoint/2010/main" val="309815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9/26/2023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0724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9/26/2023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747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9/26/2023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469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9/26/2023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9538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9/26/2023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511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9/26/2023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9248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9/26/2023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8217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9/26/2023</a:t>
            </a:fld>
            <a:endParaRPr lang="en-US"/>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03457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C393-5435-F723-6992-4876DC8B9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BD284-B628-124A-ECB1-7FD1A4B5E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613CC-C175-F10B-FD26-126935343959}"/>
              </a:ext>
            </a:extLst>
          </p:cNvPr>
          <p:cNvSpPr>
            <a:spLocks noGrp="1"/>
          </p:cNvSpPr>
          <p:nvPr>
            <p:ph type="dt" sz="half" idx="10"/>
          </p:nvPr>
        </p:nvSpPr>
        <p:spPr/>
        <p:txBody>
          <a:bodyPr/>
          <a:lstStyle/>
          <a:p>
            <a:pPr>
              <a:defRPr/>
            </a:pPr>
            <a:fld id="{8AD4C8A0-E0B0-CA40-8AF2-8E2EA1AA5C7A}" type="datetime1">
              <a:rPr lang="en-US" smtClean="0"/>
              <a:pPr>
                <a:defRPr/>
              </a:pPr>
              <a:t>9/26/2023</a:t>
            </a:fld>
            <a:endParaRPr lang="en-US"/>
          </a:p>
        </p:txBody>
      </p:sp>
      <p:sp>
        <p:nvSpPr>
          <p:cNvPr id="5" name="Footer Placeholder 4">
            <a:extLst>
              <a:ext uri="{FF2B5EF4-FFF2-40B4-BE49-F238E27FC236}">
                <a16:creationId xmlns:a16="http://schemas.microsoft.com/office/drawing/2014/main" id="{31A8AE71-4F39-C434-E2F3-0E5A6E3EFDB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CF3BDEF-4F95-2553-0AC9-117C5B889ED7}"/>
              </a:ext>
            </a:extLst>
          </p:cNvPr>
          <p:cNvSpPr>
            <a:spLocks noGrp="1"/>
          </p:cNvSpPr>
          <p:nvPr>
            <p:ph type="sldNum" sz="quarter" idx="12"/>
          </p:nvPr>
        </p:nvSpPr>
        <p:spPr/>
        <p:txBody>
          <a:bodyPr/>
          <a:lstStyle/>
          <a:p>
            <a:fld id="{DA00016E-99F8-9347-A961-82CC4417FFA5}" type="slidenum">
              <a:rPr lang="en-US" altLang="en-US" smtClean="0"/>
              <a:pPr/>
              <a:t>‹#›</a:t>
            </a:fld>
            <a:endParaRPr lang="en-US" altLang="en-US"/>
          </a:p>
        </p:txBody>
      </p:sp>
      <p:cxnSp>
        <p:nvCxnSpPr>
          <p:cNvPr id="7" name="Straight Connector 6">
            <a:extLst>
              <a:ext uri="{FF2B5EF4-FFF2-40B4-BE49-F238E27FC236}">
                <a16:creationId xmlns:a16="http://schemas.microsoft.com/office/drawing/2014/main" id="{AD3A5470-429D-5A36-4F8F-F61F73C8005B}"/>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90981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9/26/2023</a:t>
            </a:fld>
            <a:endParaRPr lang="en-US"/>
          </a:p>
        </p:txBody>
      </p:sp>
      <p:sp>
        <p:nvSpPr>
          <p:cNvPr id="6" name="Footer Placeholder 5"/>
          <p:cNvSpPr>
            <a:spLocks noGrp="1"/>
          </p:cNvSpPr>
          <p:nvPr>
            <p:ph type="ftr" sz="quarter" idx="11"/>
          </p:nvPr>
        </p:nvSpPr>
        <p:spPr>
          <a:xfrm>
            <a:off x="822959" y="6446839"/>
            <a:ext cx="5113697"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9935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9/26/2023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7836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9/26/2023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6007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9055-0280-424B-95E8-F9A89253CC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0C6E65-8F76-7012-538C-EB9FC209AA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CD60D-FE2E-F1DC-7F4B-DD8E1812033F}"/>
              </a:ext>
            </a:extLst>
          </p:cNvPr>
          <p:cNvSpPr>
            <a:spLocks noGrp="1"/>
          </p:cNvSpPr>
          <p:nvPr>
            <p:ph type="dt" sz="half" idx="10"/>
          </p:nvPr>
        </p:nvSpPr>
        <p:spPr/>
        <p:txBody>
          <a:bodyPr/>
          <a:lstStyle/>
          <a:p>
            <a:pPr>
              <a:defRPr/>
            </a:pPr>
            <a:fld id="{D408F330-01CF-2B4D-99A5-78172FD8F0A8}" type="datetime1">
              <a:rPr lang="en-US" smtClean="0"/>
              <a:pPr>
                <a:defRPr/>
              </a:pPr>
              <a:t>9/26/2023</a:t>
            </a:fld>
            <a:endParaRPr lang="en-US"/>
          </a:p>
        </p:txBody>
      </p:sp>
      <p:sp>
        <p:nvSpPr>
          <p:cNvPr id="5" name="Footer Placeholder 4">
            <a:extLst>
              <a:ext uri="{FF2B5EF4-FFF2-40B4-BE49-F238E27FC236}">
                <a16:creationId xmlns:a16="http://schemas.microsoft.com/office/drawing/2014/main" id="{886E05BE-1149-159E-B19C-8319A6C674B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53BCA2-E7B8-FA7C-4BD8-25BA3A470E79}"/>
              </a:ext>
            </a:extLst>
          </p:cNvPr>
          <p:cNvSpPr>
            <a:spLocks noGrp="1"/>
          </p:cNvSpPr>
          <p:nvPr>
            <p:ph type="sldNum" sz="quarter" idx="12"/>
          </p:nvPr>
        </p:nvSpPr>
        <p:spPr/>
        <p:txBody>
          <a:bodyPr/>
          <a:lstStyle/>
          <a:p>
            <a:fld id="{93C8ED31-BE07-154F-9812-D0B1E2D3B430}" type="slidenum">
              <a:rPr lang="en-US" altLang="en-US" smtClean="0"/>
              <a:pPr/>
              <a:t>‹#›</a:t>
            </a:fld>
            <a:endParaRPr lang="en-US" altLang="en-US"/>
          </a:p>
        </p:txBody>
      </p:sp>
    </p:spTree>
    <p:extLst>
      <p:ext uri="{BB962C8B-B14F-4D97-AF65-F5344CB8AC3E}">
        <p14:creationId xmlns:p14="http://schemas.microsoft.com/office/powerpoint/2010/main" val="227485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809-E0A7-1EF4-5427-455C8F322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6532-D51B-F4E1-2552-F42C4754B52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F7859D-F427-80E2-D833-0F86E9D7DE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6D602-A94D-2480-8E57-B85F651B3C60}"/>
              </a:ext>
            </a:extLst>
          </p:cNvPr>
          <p:cNvSpPr>
            <a:spLocks noGrp="1"/>
          </p:cNvSpPr>
          <p:nvPr>
            <p:ph type="dt" sz="half" idx="10"/>
          </p:nvPr>
        </p:nvSpPr>
        <p:spPr/>
        <p:txBody>
          <a:bodyPr/>
          <a:lstStyle/>
          <a:p>
            <a:pPr>
              <a:defRPr/>
            </a:pPr>
            <a:fld id="{318F1553-3630-4143-AD72-90147ED9C2EB}" type="datetime1">
              <a:rPr lang="en-US" smtClean="0"/>
              <a:pPr>
                <a:defRPr/>
              </a:pPr>
              <a:t>9/26/2023</a:t>
            </a:fld>
            <a:endParaRPr lang="en-US"/>
          </a:p>
        </p:txBody>
      </p:sp>
      <p:sp>
        <p:nvSpPr>
          <p:cNvPr id="6" name="Footer Placeholder 5">
            <a:extLst>
              <a:ext uri="{FF2B5EF4-FFF2-40B4-BE49-F238E27FC236}">
                <a16:creationId xmlns:a16="http://schemas.microsoft.com/office/drawing/2014/main" id="{D9BB130B-29C1-0AB3-6D56-E26ECC66366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4107F05-0A50-A2DA-083C-A11CFFE23789}"/>
              </a:ext>
            </a:extLst>
          </p:cNvPr>
          <p:cNvSpPr>
            <a:spLocks noGrp="1"/>
          </p:cNvSpPr>
          <p:nvPr>
            <p:ph type="sldNum" sz="quarter" idx="12"/>
          </p:nvPr>
        </p:nvSpPr>
        <p:spPr/>
        <p:txBody>
          <a:bodyPr/>
          <a:lstStyle/>
          <a:p>
            <a:fld id="{D7218898-3D4B-B147-A230-3CAF2022438F}" type="slidenum">
              <a:rPr lang="en-US" altLang="en-US" smtClean="0"/>
              <a:pPr/>
              <a:t>‹#›</a:t>
            </a:fld>
            <a:endParaRPr lang="en-US" altLang="en-US"/>
          </a:p>
        </p:txBody>
      </p:sp>
    </p:spTree>
    <p:extLst>
      <p:ext uri="{BB962C8B-B14F-4D97-AF65-F5344CB8AC3E}">
        <p14:creationId xmlns:p14="http://schemas.microsoft.com/office/powerpoint/2010/main" val="11483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F9A7-D546-B942-9E2F-A0789579D9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6CD7-31BC-771D-6679-BC231BE18A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D5B15-956A-9C86-CC18-33F6660E18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C773A-8606-C1C5-7288-A7392D77A7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15ECA-2BB6-FA99-5FB3-DEC35F100F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94556-355F-2F71-630F-A4B05BB14D52}"/>
              </a:ext>
            </a:extLst>
          </p:cNvPr>
          <p:cNvSpPr>
            <a:spLocks noGrp="1"/>
          </p:cNvSpPr>
          <p:nvPr>
            <p:ph type="dt" sz="half" idx="10"/>
          </p:nvPr>
        </p:nvSpPr>
        <p:spPr/>
        <p:txBody>
          <a:bodyPr/>
          <a:lstStyle/>
          <a:p>
            <a:pPr>
              <a:defRPr/>
            </a:pPr>
            <a:fld id="{05524E01-67E6-6147-A242-2B96035076E9}" type="datetime1">
              <a:rPr lang="en-US" smtClean="0"/>
              <a:pPr>
                <a:defRPr/>
              </a:pPr>
              <a:t>9/26/2023</a:t>
            </a:fld>
            <a:endParaRPr lang="en-US"/>
          </a:p>
        </p:txBody>
      </p:sp>
      <p:sp>
        <p:nvSpPr>
          <p:cNvPr id="8" name="Footer Placeholder 7">
            <a:extLst>
              <a:ext uri="{FF2B5EF4-FFF2-40B4-BE49-F238E27FC236}">
                <a16:creationId xmlns:a16="http://schemas.microsoft.com/office/drawing/2014/main" id="{573ABDDF-8263-1AE1-0C83-B498EC62CA6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95A6C8F-7EBD-1D75-C570-7EC87DD7E007}"/>
              </a:ext>
            </a:extLst>
          </p:cNvPr>
          <p:cNvSpPr>
            <a:spLocks noGrp="1"/>
          </p:cNvSpPr>
          <p:nvPr>
            <p:ph type="sldNum" sz="quarter" idx="12"/>
          </p:nvPr>
        </p:nvSpPr>
        <p:spPr/>
        <p:txBody>
          <a:bodyPr/>
          <a:lstStyle/>
          <a:p>
            <a:fld id="{7AADD74D-3EC1-9C42-B006-7F03FA8FDF0D}" type="slidenum">
              <a:rPr lang="en-US" altLang="en-US" smtClean="0"/>
              <a:pPr/>
              <a:t>‹#›</a:t>
            </a:fld>
            <a:endParaRPr lang="en-US" altLang="en-US"/>
          </a:p>
        </p:txBody>
      </p:sp>
    </p:spTree>
    <p:extLst>
      <p:ext uri="{BB962C8B-B14F-4D97-AF65-F5344CB8AC3E}">
        <p14:creationId xmlns:p14="http://schemas.microsoft.com/office/powerpoint/2010/main" val="424288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353F-7535-EE53-2A8E-BE92A5E64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55E83D-8910-E6FE-8BC6-26AA6C488D43}"/>
              </a:ext>
            </a:extLst>
          </p:cNvPr>
          <p:cNvSpPr>
            <a:spLocks noGrp="1"/>
          </p:cNvSpPr>
          <p:nvPr>
            <p:ph type="dt" sz="half" idx="10"/>
          </p:nvPr>
        </p:nvSpPr>
        <p:spPr/>
        <p:txBody>
          <a:bodyPr/>
          <a:lstStyle/>
          <a:p>
            <a:pPr>
              <a:defRPr/>
            </a:pPr>
            <a:fld id="{BBCCEA51-12FC-1A40-B3FA-635204CF0763}" type="datetime1">
              <a:rPr lang="en-US" smtClean="0"/>
              <a:pPr>
                <a:defRPr/>
              </a:pPr>
              <a:t>9/26/2023</a:t>
            </a:fld>
            <a:endParaRPr lang="en-US"/>
          </a:p>
        </p:txBody>
      </p:sp>
      <p:sp>
        <p:nvSpPr>
          <p:cNvPr id="4" name="Footer Placeholder 3">
            <a:extLst>
              <a:ext uri="{FF2B5EF4-FFF2-40B4-BE49-F238E27FC236}">
                <a16:creationId xmlns:a16="http://schemas.microsoft.com/office/drawing/2014/main" id="{C4438C73-89F7-E9F5-8FD0-F1ECFE046D3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692070F-A6FB-EF65-79FF-B1F320F7EF2E}"/>
              </a:ext>
            </a:extLst>
          </p:cNvPr>
          <p:cNvSpPr>
            <a:spLocks noGrp="1"/>
          </p:cNvSpPr>
          <p:nvPr>
            <p:ph type="sldNum" sz="quarter" idx="12"/>
          </p:nvPr>
        </p:nvSpPr>
        <p:spPr/>
        <p:txBody>
          <a:bodyPr/>
          <a:lstStyle/>
          <a:p>
            <a:fld id="{6DB725A4-62E2-2347-8471-D1DA7C53BB3B}" type="slidenum">
              <a:rPr lang="en-US" altLang="en-US" smtClean="0"/>
              <a:pPr/>
              <a:t>‹#›</a:t>
            </a:fld>
            <a:endParaRPr lang="en-US" altLang="en-US"/>
          </a:p>
        </p:txBody>
      </p:sp>
    </p:spTree>
    <p:extLst>
      <p:ext uri="{BB962C8B-B14F-4D97-AF65-F5344CB8AC3E}">
        <p14:creationId xmlns:p14="http://schemas.microsoft.com/office/powerpoint/2010/main" val="6583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111C0-3612-704E-66C9-F5BAA5800529}"/>
              </a:ext>
            </a:extLst>
          </p:cNvPr>
          <p:cNvSpPr>
            <a:spLocks noGrp="1"/>
          </p:cNvSpPr>
          <p:nvPr>
            <p:ph type="dt" sz="half" idx="10"/>
          </p:nvPr>
        </p:nvSpPr>
        <p:spPr/>
        <p:txBody>
          <a:bodyPr/>
          <a:lstStyle/>
          <a:p>
            <a:pPr>
              <a:defRPr/>
            </a:pPr>
            <a:fld id="{1FA389BF-AEBF-FB45-90E7-0AC96C9CEFF4}" type="datetime1">
              <a:rPr lang="en-US" smtClean="0"/>
              <a:pPr>
                <a:defRPr/>
              </a:pPr>
              <a:t>9/26/2023</a:t>
            </a:fld>
            <a:endParaRPr lang="en-US"/>
          </a:p>
        </p:txBody>
      </p:sp>
      <p:sp>
        <p:nvSpPr>
          <p:cNvPr id="3" name="Footer Placeholder 2">
            <a:extLst>
              <a:ext uri="{FF2B5EF4-FFF2-40B4-BE49-F238E27FC236}">
                <a16:creationId xmlns:a16="http://schemas.microsoft.com/office/drawing/2014/main" id="{0E29084B-BF8E-66B6-E569-97261152F33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772144F-02B1-C92E-0906-3065F9F4BBD6}"/>
              </a:ext>
            </a:extLst>
          </p:cNvPr>
          <p:cNvSpPr>
            <a:spLocks noGrp="1"/>
          </p:cNvSpPr>
          <p:nvPr>
            <p:ph type="sldNum" sz="quarter" idx="12"/>
          </p:nvPr>
        </p:nvSpPr>
        <p:spPr/>
        <p:txBody>
          <a:bodyPr/>
          <a:lstStyle/>
          <a:p>
            <a:fld id="{C4301D99-5056-BC43-9AB6-19F39FAC6E88}" type="slidenum">
              <a:rPr lang="en-US" altLang="en-US" smtClean="0"/>
              <a:pPr/>
              <a:t>‹#›</a:t>
            </a:fld>
            <a:endParaRPr lang="en-US" altLang="en-US"/>
          </a:p>
        </p:txBody>
      </p:sp>
    </p:spTree>
    <p:extLst>
      <p:ext uri="{BB962C8B-B14F-4D97-AF65-F5344CB8AC3E}">
        <p14:creationId xmlns:p14="http://schemas.microsoft.com/office/powerpoint/2010/main" val="37877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26CA-5EEE-F729-14FB-BFEE81B044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2F1FE1-C796-7E31-D711-B458950084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818CB8-9E6A-A25E-5645-A1BD7756B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13D52-1C6D-97DF-32F9-242761264D42}"/>
              </a:ext>
            </a:extLst>
          </p:cNvPr>
          <p:cNvSpPr>
            <a:spLocks noGrp="1"/>
          </p:cNvSpPr>
          <p:nvPr>
            <p:ph type="dt" sz="half" idx="10"/>
          </p:nvPr>
        </p:nvSpPr>
        <p:spPr/>
        <p:txBody>
          <a:bodyPr/>
          <a:lstStyle/>
          <a:p>
            <a:pPr>
              <a:defRPr/>
            </a:pPr>
            <a:fld id="{2E56ACF4-15F7-3F42-9FA1-03E5B00AC0FC}" type="datetime1">
              <a:rPr lang="en-US" smtClean="0"/>
              <a:pPr>
                <a:defRPr/>
              </a:pPr>
              <a:t>9/26/2023</a:t>
            </a:fld>
            <a:endParaRPr lang="en-US"/>
          </a:p>
        </p:txBody>
      </p:sp>
      <p:sp>
        <p:nvSpPr>
          <p:cNvPr id="6" name="Footer Placeholder 5">
            <a:extLst>
              <a:ext uri="{FF2B5EF4-FFF2-40B4-BE49-F238E27FC236}">
                <a16:creationId xmlns:a16="http://schemas.microsoft.com/office/drawing/2014/main" id="{A6E07BF1-9A3E-BD53-D506-C38D9847B69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1F4FAB-474F-99DD-E0CA-32DCE44AD6B2}"/>
              </a:ext>
            </a:extLst>
          </p:cNvPr>
          <p:cNvSpPr>
            <a:spLocks noGrp="1"/>
          </p:cNvSpPr>
          <p:nvPr>
            <p:ph type="sldNum" sz="quarter" idx="12"/>
          </p:nvPr>
        </p:nvSpPr>
        <p:spPr/>
        <p:txBody>
          <a:bodyPr/>
          <a:lstStyle/>
          <a:p>
            <a:fld id="{68AF630C-C849-7C41-BCF9-D786A1ACC089}" type="slidenum">
              <a:rPr lang="en-US" altLang="en-US" smtClean="0"/>
              <a:pPr/>
              <a:t>‹#›</a:t>
            </a:fld>
            <a:endParaRPr lang="en-US" altLang="en-US"/>
          </a:p>
        </p:txBody>
      </p:sp>
    </p:spTree>
    <p:extLst>
      <p:ext uri="{BB962C8B-B14F-4D97-AF65-F5344CB8AC3E}">
        <p14:creationId xmlns:p14="http://schemas.microsoft.com/office/powerpoint/2010/main" val="17245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65CF-DB51-6456-7517-5E1B13D555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A58DA7-58D0-96BE-BDBA-AC4F149E81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A84AFA-01CB-64E6-A19A-694451DE68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686C47-4390-14B9-3CB5-4CC9D284F0CB}"/>
              </a:ext>
            </a:extLst>
          </p:cNvPr>
          <p:cNvSpPr>
            <a:spLocks noGrp="1"/>
          </p:cNvSpPr>
          <p:nvPr>
            <p:ph type="dt" sz="half" idx="10"/>
          </p:nvPr>
        </p:nvSpPr>
        <p:spPr/>
        <p:txBody>
          <a:bodyPr/>
          <a:lstStyle/>
          <a:p>
            <a:pPr>
              <a:defRPr/>
            </a:pPr>
            <a:fld id="{DFBB1270-D220-AA4B-A51C-96C4A4D73261}" type="datetime1">
              <a:rPr lang="en-US" smtClean="0"/>
              <a:pPr>
                <a:defRPr/>
              </a:pPr>
              <a:t>9/26/2023</a:t>
            </a:fld>
            <a:endParaRPr lang="en-US"/>
          </a:p>
        </p:txBody>
      </p:sp>
      <p:sp>
        <p:nvSpPr>
          <p:cNvPr id="6" name="Footer Placeholder 5">
            <a:extLst>
              <a:ext uri="{FF2B5EF4-FFF2-40B4-BE49-F238E27FC236}">
                <a16:creationId xmlns:a16="http://schemas.microsoft.com/office/drawing/2014/main" id="{69315414-2549-B9B6-2670-E383AD4008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564BE94-FE3E-9FBF-46A4-4D0EA36E2A5C}"/>
              </a:ext>
            </a:extLst>
          </p:cNvPr>
          <p:cNvSpPr>
            <a:spLocks noGrp="1"/>
          </p:cNvSpPr>
          <p:nvPr>
            <p:ph type="sldNum" sz="quarter" idx="12"/>
          </p:nvPr>
        </p:nvSpPr>
        <p:spPr/>
        <p:txBody>
          <a:bodyPr/>
          <a:lstStyle/>
          <a:p>
            <a:fld id="{066CF0A7-D3B5-EA4B-B28A-E0CDFF7C4C72}" type="slidenum">
              <a:rPr lang="en-US" altLang="en-US" smtClean="0"/>
              <a:pPr/>
              <a:t>‹#›</a:t>
            </a:fld>
            <a:endParaRPr lang="en-US" altLang="en-US"/>
          </a:p>
        </p:txBody>
      </p:sp>
    </p:spTree>
    <p:extLst>
      <p:ext uri="{BB962C8B-B14F-4D97-AF65-F5344CB8AC3E}">
        <p14:creationId xmlns:p14="http://schemas.microsoft.com/office/powerpoint/2010/main" val="13082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E4CCDD-52C7-C463-6046-77313774D6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43661-6312-F5C3-6BEF-285E65B247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70E34-1A2D-5A72-2F61-325E56769C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6BB1C6-CD55-7448-BEB9-0CD1ABF31E22}" type="datetime1">
              <a:rPr lang="en-US" smtClean="0"/>
              <a:pPr>
                <a:defRPr/>
              </a:pPr>
              <a:t>9/26/2023</a:t>
            </a:fld>
            <a:endParaRPr lang="en-US"/>
          </a:p>
        </p:txBody>
      </p:sp>
      <p:sp>
        <p:nvSpPr>
          <p:cNvPr id="5" name="Footer Placeholder 4">
            <a:extLst>
              <a:ext uri="{FF2B5EF4-FFF2-40B4-BE49-F238E27FC236}">
                <a16:creationId xmlns:a16="http://schemas.microsoft.com/office/drawing/2014/main" id="{7FFE6444-5D7A-DF01-D333-9B51A4F7D4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54BE59-91AE-DE76-32BB-9CED2D761A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458F1-2E4A-934F-BE82-84C0DE95817A}" type="slidenum">
              <a:rPr lang="en-US" altLang="en-US" smtClean="0"/>
              <a:pPr/>
              <a:t>‹#›</a:t>
            </a:fld>
            <a:endParaRPr lang="en-US" altLang="en-US"/>
          </a:p>
        </p:txBody>
      </p:sp>
    </p:spTree>
    <p:extLst>
      <p:ext uri="{BB962C8B-B14F-4D97-AF65-F5344CB8AC3E}">
        <p14:creationId xmlns:p14="http://schemas.microsoft.com/office/powerpoint/2010/main" val="2196476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62D6E202-B606-4609-B914-27C9371A1F6D}" type="datetime1">
              <a:rPr lang="en-US" smtClean="0"/>
              <a:t>9/26/2023</a:t>
            </a:fld>
            <a:endParaRPr lang="en-US"/>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75">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858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685800" rtl="0" eaLnBrk="1" latinLnBrk="0" hangingPunct="1">
        <a:lnSpc>
          <a:spcPct val="90000"/>
        </a:lnSpc>
        <a:spcBef>
          <a:spcPct val="0"/>
        </a:spcBef>
        <a:buNone/>
        <a:defRPr sz="345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1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1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hyperlink" Target="https://www.unigo.com/colleges/santa-ana-colle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59E6-4191-9733-07B2-C8C6D2DF3998}"/>
              </a:ext>
            </a:extLst>
          </p:cNvPr>
          <p:cNvSpPr>
            <a:spLocks noGrp="1"/>
          </p:cNvSpPr>
          <p:nvPr>
            <p:ph type="title"/>
          </p:nvPr>
        </p:nvSpPr>
        <p:spPr>
          <a:xfrm>
            <a:off x="-66675" y="231776"/>
            <a:ext cx="7886700" cy="1325563"/>
          </a:xfrm>
        </p:spPr>
        <p:txBody>
          <a:bodyPr/>
          <a:lstStyle/>
          <a:p>
            <a:r>
              <a:rPr lang="en-US" sz="3500" b="1">
                <a:solidFill>
                  <a:srgbClr val="C00000"/>
                </a:solidFill>
                <a:ea typeface="+mj-lt"/>
                <a:cs typeface="+mj-lt"/>
              </a:rPr>
              <a:t>Land Acknowledgement</a:t>
            </a:r>
            <a:endParaRPr lang="en-US" b="1">
              <a:solidFill>
                <a:srgbClr val="C00000"/>
              </a:solidFill>
            </a:endParaRPr>
          </a:p>
        </p:txBody>
      </p:sp>
      <p:sp>
        <p:nvSpPr>
          <p:cNvPr id="3" name="Content Placeholder 2">
            <a:extLst>
              <a:ext uri="{FF2B5EF4-FFF2-40B4-BE49-F238E27FC236}">
                <a16:creationId xmlns:a16="http://schemas.microsoft.com/office/drawing/2014/main" id="{52A270C8-EB29-B074-27CB-D89656E4D719}"/>
              </a:ext>
            </a:extLst>
          </p:cNvPr>
          <p:cNvSpPr>
            <a:spLocks noGrp="1"/>
          </p:cNvSpPr>
          <p:nvPr>
            <p:ph idx="1"/>
          </p:nvPr>
        </p:nvSpPr>
        <p:spPr/>
        <p:txBody>
          <a:bodyPr vert="horz" lIns="91440" tIns="45720" rIns="91440" bIns="45720" rtlCol="0" anchor="t">
            <a:normAutofit/>
          </a:bodyPr>
          <a:lstStyle/>
          <a:p>
            <a:pPr marL="0" indent="0">
              <a:lnSpc>
                <a:spcPct val="110000"/>
              </a:lnSpc>
              <a:spcBef>
                <a:spcPts val="900"/>
              </a:spcBef>
              <a:spcAft>
                <a:spcPts val="150"/>
              </a:spcAft>
              <a:buNone/>
            </a:pPr>
            <a:r>
              <a:rPr lang="en-US" sz="2000" b="1">
                <a:latin typeface="Book Antiqua" panose="02040602050305030304" pitchFamily="18" charset="0"/>
                <a:cs typeface="Arial"/>
              </a:rPr>
              <a:t>We acknowledge that the land on which Santa Ana College exists today is the ancestral land of the Tongva people, whose presence and resilience in Santa Ana continues to this day.  We take this opportunity to honor the original caretakers of this land and recognize that histories of land theft, forced removal and assimilation, genocide, and erasure, and settler colonialism that have brought our institutions and ourselves here. </a:t>
            </a:r>
          </a:p>
          <a:p>
            <a:pPr marL="0" indent="0">
              <a:lnSpc>
                <a:spcPct val="110000"/>
              </a:lnSpc>
              <a:spcBef>
                <a:spcPts val="900"/>
              </a:spcBef>
              <a:spcAft>
                <a:spcPts val="150"/>
              </a:spcAft>
              <a:buNone/>
            </a:pPr>
            <a:r>
              <a:rPr lang="en-US" sz="2000" b="1">
                <a:latin typeface="Book Antiqua" panose="02040602050305030304" pitchFamily="18" charset="0"/>
                <a:cs typeface="Arial"/>
              </a:rPr>
              <a:t>To acknowledge is not enough.  This land acknowledgement is additionally a call to act, to consider our positionality and complicity in relations to these forces, and to engage in relationships and solidarity with the Tongva and other indigenous peoples. </a:t>
            </a:r>
            <a:endParaRPr lang="en-US" sz="2000" b="1">
              <a:latin typeface="Book Antiqua" panose="02040602050305030304" pitchFamily="18" charset="0"/>
              <a:cs typeface="Calibri" panose="020F0502020204030204"/>
            </a:endParaRPr>
          </a:p>
        </p:txBody>
      </p:sp>
      <p:sp>
        <p:nvSpPr>
          <p:cNvPr id="4" name="Slide Number Placeholder 3">
            <a:extLst>
              <a:ext uri="{FF2B5EF4-FFF2-40B4-BE49-F238E27FC236}">
                <a16:creationId xmlns:a16="http://schemas.microsoft.com/office/drawing/2014/main" id="{C1938A81-9CB5-CDD9-0ABC-21A7F2E42AB7}"/>
              </a:ext>
            </a:extLst>
          </p:cNvPr>
          <p:cNvSpPr>
            <a:spLocks noGrp="1"/>
          </p:cNvSpPr>
          <p:nvPr>
            <p:ph type="sldNum" sz="quarter" idx="12"/>
          </p:nvPr>
        </p:nvSpPr>
        <p:spPr/>
        <p:txBody>
          <a:bodyPr/>
          <a:lstStyle/>
          <a:p>
            <a:fld id="{DA00016E-99F8-9347-A961-82CC4417FFA5}" type="slidenum">
              <a:rPr lang="en-US" altLang="en-US" smtClean="0"/>
              <a:pPr/>
              <a:t>1</a:t>
            </a:fld>
            <a:endParaRPr lang="en-US" altLang="en-US"/>
          </a:p>
        </p:txBody>
      </p:sp>
    </p:spTree>
    <p:extLst>
      <p:ext uri="{BB962C8B-B14F-4D97-AF65-F5344CB8AC3E}">
        <p14:creationId xmlns:p14="http://schemas.microsoft.com/office/powerpoint/2010/main" val="358237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1" name="Picture 9220">
            <a:extLst>
              <a:ext uri="{FF2B5EF4-FFF2-40B4-BE49-F238E27FC236}">
                <a16:creationId xmlns:a16="http://schemas.microsoft.com/office/drawing/2014/main" id="{68E1A628-1CBA-D4AD-37E5-8953FEFF891B}"/>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803" r="16270"/>
          <a:stretch/>
        </p:blipFill>
        <p:spPr>
          <a:xfrm>
            <a:off x="4497768" y="244890"/>
            <a:ext cx="4566122" cy="4897351"/>
          </a:xfrm>
          <a:prstGeom prst="rect">
            <a:avLst/>
          </a:prstGeom>
        </p:spPr>
      </p:pic>
      <p:pic>
        <p:nvPicPr>
          <p:cNvPr id="9317" name="Picture 93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25316" y="450370"/>
            <a:ext cx="4795614" cy="1217419"/>
          </a:xfrm>
        </p:spPr>
        <p:txBody>
          <a:bodyPr vert="horz" lIns="91440" tIns="45720" rIns="91440" bIns="45720" rtlCol="0">
            <a:normAutofit/>
          </a:bodyPr>
          <a:lstStyle/>
          <a:p>
            <a:pPr defTabSz="914400"/>
            <a:r>
              <a:rPr lang="en-US" altLang="en-US" b="1" dirty="0">
                <a:solidFill>
                  <a:srgbClr val="C00000"/>
                </a:solidFill>
              </a:rPr>
              <a:t>President’s Report</a:t>
            </a:r>
          </a:p>
        </p:txBody>
      </p:sp>
      <p:sp>
        <p:nvSpPr>
          <p:cNvPr id="9219" name="Content Placeholder 2">
            <a:extLst>
              <a:ext uri="{FF2B5EF4-FFF2-40B4-BE49-F238E27FC236}">
                <a16:creationId xmlns:a16="http://schemas.microsoft.com/office/drawing/2014/main" id="{EFEBF9D3-15E5-2980-9230-90CA5DFFD39C}"/>
              </a:ext>
            </a:extLst>
          </p:cNvPr>
          <p:cNvSpPr>
            <a:spLocks noGrp="1"/>
          </p:cNvSpPr>
          <p:nvPr>
            <p:ph idx="1"/>
          </p:nvPr>
        </p:nvSpPr>
        <p:spPr>
          <a:xfrm>
            <a:off x="25316" y="1343025"/>
            <a:ext cx="4693999" cy="5514975"/>
          </a:xfrm>
        </p:spPr>
        <p:txBody>
          <a:bodyPr vert="horz" lIns="91440" tIns="45720" rIns="91440" bIns="45720" rtlCol="0" anchor="t" anchorCtr="0">
            <a:normAutofit lnSpcReduction="10000"/>
          </a:bodyPr>
          <a:lstStyle/>
          <a:p>
            <a:pPr marL="0" indent="0" defTabSz="914400">
              <a:spcBef>
                <a:spcPts val="0"/>
              </a:spcBef>
              <a:buNone/>
            </a:pPr>
            <a:endParaRPr lang="en-US" sz="1600" b="0" i="0" u="none" strike="noStrike" dirty="0">
              <a:solidFill>
                <a:srgbClr val="000000"/>
              </a:solidFill>
              <a:effectLst/>
              <a:latin typeface="Abadi" panose="020B0604020104020204" pitchFamily="34" charset="0"/>
            </a:endParaRPr>
          </a:p>
          <a:p>
            <a:pPr marL="0" indent="0" defTabSz="914400">
              <a:spcBef>
                <a:spcPts val="0"/>
              </a:spcBef>
              <a:buNone/>
            </a:pPr>
            <a:r>
              <a:rPr lang="en-US" sz="2000" b="0" i="0" dirty="0">
                <a:solidFill>
                  <a:srgbClr val="7030A0"/>
                </a:solidFill>
                <a:effectLst/>
                <a:latin typeface="Abadi" panose="020B0604020104020204" pitchFamily="34" charset="0"/>
              </a:rPr>
              <a:t>Updates:</a:t>
            </a:r>
          </a:p>
          <a:p>
            <a:pPr marL="0" indent="0">
              <a:buNone/>
            </a:pPr>
            <a:r>
              <a:rPr lang="en-US" sz="1600" dirty="0">
                <a:solidFill>
                  <a:srgbClr val="7030A0"/>
                </a:solidFill>
              </a:rPr>
              <a:t>Transfer Agreements/Partnerships </a:t>
            </a:r>
            <a:r>
              <a:rPr lang="en-US" sz="1600" dirty="0"/>
              <a:t>- Transfer Center Coordinator, Leo Pastrana and Dean of Counseling included in meetings </a:t>
            </a:r>
          </a:p>
          <a:p>
            <a:pPr marL="0" indent="0">
              <a:buNone/>
            </a:pPr>
            <a:r>
              <a:rPr lang="en-US" sz="1600" dirty="0">
                <a:solidFill>
                  <a:srgbClr val="7030A0"/>
                </a:solidFill>
              </a:rPr>
              <a:t>Digital Media Center – </a:t>
            </a:r>
            <a:r>
              <a:rPr lang="en-US" sz="1600" dirty="0"/>
              <a:t>Discussed at Facilities and Safety</a:t>
            </a:r>
          </a:p>
          <a:p>
            <a:pPr marL="0" indent="0">
              <a:buNone/>
            </a:pPr>
            <a:r>
              <a:rPr lang="en-US" sz="1600" dirty="0">
                <a:solidFill>
                  <a:srgbClr val="7030A0"/>
                </a:solidFill>
              </a:rPr>
              <a:t>Campus Safety Alerts – </a:t>
            </a:r>
            <a:r>
              <a:rPr lang="en-US" sz="1600" dirty="0"/>
              <a:t>Discussions to continue in Facilities and Safety on non-Rave alert events and how to inform campus community</a:t>
            </a:r>
          </a:p>
          <a:p>
            <a:pPr marL="0" indent="0">
              <a:buNone/>
            </a:pPr>
            <a:endParaRPr lang="en-US" sz="1600" dirty="0">
              <a:solidFill>
                <a:srgbClr val="000000"/>
              </a:solidFill>
              <a:latin typeface="Abadi" panose="020B0604020104020204" pitchFamily="34" charset="0"/>
            </a:endParaRPr>
          </a:p>
          <a:p>
            <a:pPr marL="0" indent="0">
              <a:buNone/>
            </a:pPr>
            <a:r>
              <a:rPr lang="en-US" sz="1600" dirty="0">
                <a:solidFill>
                  <a:srgbClr val="7030A0"/>
                </a:solidFill>
                <a:latin typeface="Abadi" panose="020B0604020104020204" pitchFamily="34" charset="0"/>
              </a:rPr>
              <a:t>Artificial Intelligence and Academic Honesty </a:t>
            </a:r>
            <a:r>
              <a:rPr lang="en-US" sz="1600" dirty="0">
                <a:solidFill>
                  <a:srgbClr val="000000"/>
                </a:solidFill>
                <a:latin typeface="Abadi" panose="020B0604020104020204" pitchFamily="34" charset="0"/>
              </a:rPr>
              <a:t>– Something to be addressed this semester/year. Stephanie Fondren has attended some conferences addressing this topic and will be starting a workgroup this semester – Contact Fondren_stephanie@sac.edu</a:t>
            </a:r>
          </a:p>
          <a:p>
            <a:pPr marL="0" indent="0">
              <a:buNone/>
            </a:pPr>
            <a:endParaRPr lang="en-US" sz="1600" dirty="0">
              <a:solidFill>
                <a:srgbClr val="000000"/>
              </a:solidFill>
              <a:latin typeface="Abadi" panose="020B0604020104020204" pitchFamily="34" charset="0"/>
            </a:endParaRPr>
          </a:p>
          <a:p>
            <a:pPr marL="0" indent="0" algn="just" defTabSz="914400">
              <a:spcBef>
                <a:spcPts val="0"/>
              </a:spcBef>
              <a:buNone/>
            </a:pPr>
            <a:r>
              <a:rPr lang="en-US" sz="1600" b="0" i="0" u="none" strike="noStrike" dirty="0">
                <a:solidFill>
                  <a:srgbClr val="7030A0"/>
                </a:solidFill>
                <a:effectLst/>
                <a:latin typeface="Abadi" panose="020B0604020104020204" pitchFamily="34" charset="0"/>
              </a:rPr>
              <a:t>College Council meeting information should now be received by all SAC </a:t>
            </a:r>
            <a:r>
              <a:rPr lang="en-US" sz="1400" b="0" i="0" u="none" strike="noStrike" dirty="0">
                <a:solidFill>
                  <a:srgbClr val="000000"/>
                </a:solidFill>
                <a:effectLst/>
                <a:latin typeface="Abadi" panose="020B0604020104020204" pitchFamily="34" charset="0"/>
              </a:rPr>
              <a:t>– This semester will be reviewing District Planning Guide to ensure all processes outlined in the guide are being followed. Also, reviewing Program Reviews of each District Department – are requests for positions, etc. </a:t>
            </a:r>
            <a:r>
              <a:rPr lang="en-US" sz="1400" dirty="0">
                <a:solidFill>
                  <a:srgbClr val="000000"/>
                </a:solidFill>
                <a:latin typeface="Abadi" panose="020B0604020104020204" pitchFamily="34" charset="0"/>
              </a:rPr>
              <a:t>addressed in program reviews? </a:t>
            </a:r>
            <a:endParaRPr lang="en-US" sz="1400" b="0" i="0" u="none" strike="noStrike" dirty="0">
              <a:solidFill>
                <a:srgbClr val="000000"/>
              </a:solidFill>
              <a:effectLst/>
              <a:latin typeface="Abadi" panose="020B0604020104020204" pitchFamily="34" charset="0"/>
            </a:endParaRPr>
          </a:p>
          <a:p>
            <a:pPr marL="0" indent="0" algn="just" defTabSz="914400">
              <a:spcBef>
                <a:spcPts val="0"/>
              </a:spcBef>
              <a:buNone/>
            </a:pPr>
            <a:endParaRPr lang="en-US" sz="1400" dirty="0">
              <a:solidFill>
                <a:srgbClr val="000000"/>
              </a:solidFill>
              <a:latin typeface="Abadi" panose="020B0604020104020204" pitchFamily="34" charset="0"/>
            </a:endParaRPr>
          </a:p>
          <a:p>
            <a:pPr marL="0" indent="0" algn="just" defTabSz="914400">
              <a:spcBef>
                <a:spcPts val="0"/>
              </a:spcBef>
              <a:buNone/>
            </a:pPr>
            <a:endParaRPr lang="en-US" sz="1400" b="0" i="0" u="none" strike="noStrike" dirty="0">
              <a:solidFill>
                <a:srgbClr val="000000"/>
              </a:solidFill>
              <a:effectLst/>
              <a:latin typeface="Abadi" panose="020B0604020104020204" pitchFamily="34" charset="0"/>
            </a:endParaRP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2</a:t>
            </a:fld>
            <a:endParaRPr lang="en-US" altLang="en-US" sz="825">
              <a:solidFill>
                <a:srgbClr val="FFFFFF"/>
              </a:solidFill>
              <a:latin typeface="Calibri" panose="020F0502020204030204"/>
            </a:endParaRPr>
          </a:p>
        </p:txBody>
      </p:sp>
      <p:pic>
        <p:nvPicPr>
          <p:cNvPr id="3" name="Picture 2">
            <a:extLst>
              <a:ext uri="{FF2B5EF4-FFF2-40B4-BE49-F238E27FC236}">
                <a16:creationId xmlns:a16="http://schemas.microsoft.com/office/drawing/2014/main" id="{963DFC45-1614-4C44-29BF-1F7B2AAA8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16" y="0"/>
            <a:ext cx="4392342" cy="814190"/>
          </a:xfrm>
          <a:prstGeom prst="rect">
            <a:avLst/>
          </a:prstGeom>
          <a:solidFill>
            <a:schemeClr val="bg1"/>
          </a:solidFill>
        </p:spPr>
      </p:pic>
    </p:spTree>
    <p:extLst>
      <p:ext uri="{BB962C8B-B14F-4D97-AF65-F5344CB8AC3E}">
        <p14:creationId xmlns:p14="http://schemas.microsoft.com/office/powerpoint/2010/main" val="1722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0E6A2859-0404-E383-3C3C-281A7AC35E6F}"/>
              </a:ext>
            </a:extLst>
          </p:cNvPr>
          <p:cNvSpPr>
            <a:spLocks noGrp="1"/>
          </p:cNvSpPr>
          <p:nvPr>
            <p:ph type="sldNum" sz="quarter" idx="12"/>
          </p:nvPr>
        </p:nvSpPr>
        <p:spPr>
          <a:xfrm>
            <a:off x="6603999" y="6356350"/>
            <a:ext cx="2057400" cy="365125"/>
          </a:xfrm>
        </p:spPr>
        <p:txBody>
          <a:bodyPr vert="horz" lIns="91440" tIns="45720" rIns="91440" bIns="45720" rtlCol="0" anchor="ctr">
            <a:normAutofit/>
          </a:bodyPr>
          <a:lstStyle/>
          <a:p>
            <a:pPr>
              <a:spcAft>
                <a:spcPts val="600"/>
              </a:spcAft>
            </a:pPr>
            <a:fld id="{DA00016E-99F8-9347-A961-82CC4417FFA5}" type="slidenum">
              <a:rPr lang="en-US" altLang="en-US" sz="1200" smtClean="0"/>
              <a:pPr>
                <a:spcAft>
                  <a:spcPts val="600"/>
                </a:spcAft>
              </a:pPr>
              <a:t>3</a:t>
            </a:fld>
            <a:endParaRPr lang="en-US" altLang="en-US" sz="120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5857745A-DABB-063D-71C2-73EF53BD22DE}"/>
              </a:ext>
            </a:extLst>
          </p:cNvPr>
          <p:cNvGraphicFramePr>
            <a:graphicFrameLocks noGrp="1"/>
          </p:cNvGraphicFramePr>
          <p:nvPr>
            <p:ph idx="1"/>
            <p:extLst>
              <p:ext uri="{D42A27DB-BD31-4B8C-83A1-F6EECF244321}">
                <p14:modId xmlns:p14="http://schemas.microsoft.com/office/powerpoint/2010/main" val="2649910282"/>
              </p:ext>
            </p:extLst>
          </p:nvPr>
        </p:nvGraphicFramePr>
        <p:xfrm>
          <a:off x="1445463" y="222101"/>
          <a:ext cx="5784896" cy="6231044"/>
        </p:xfrm>
        <a:graphic>
          <a:graphicData uri="http://schemas.openxmlformats.org/drawingml/2006/table">
            <a:tbl>
              <a:tblPr firstRow="1" bandRow="1"/>
              <a:tblGrid>
                <a:gridCol w="5784896">
                  <a:extLst>
                    <a:ext uri="{9D8B030D-6E8A-4147-A177-3AD203B41FA5}">
                      <a16:colId xmlns:a16="http://schemas.microsoft.com/office/drawing/2014/main" val="603243661"/>
                    </a:ext>
                  </a:extLst>
                </a:gridCol>
              </a:tblGrid>
              <a:tr h="229204">
                <a:tc>
                  <a:txBody>
                    <a:bodyPr/>
                    <a:lstStyle/>
                    <a:p>
                      <a:pPr algn="l" fontAlgn="b"/>
                      <a:r>
                        <a:rPr lang="en-US" sz="1100" b="1" i="0" u="none" strike="noStrike">
                          <a:solidFill>
                            <a:srgbClr val="7030A0"/>
                          </a:solidFill>
                          <a:effectLst/>
                          <a:latin typeface="Calibri" panose="020F0502020204030204" pitchFamily="34" charset="0"/>
                        </a:rPr>
                        <a:t>IdeazBoard Senate Retreat Fall 2023</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952929"/>
                  </a:ext>
                </a:extLst>
              </a:tr>
              <a:tr h="188151">
                <a:tc>
                  <a:txBody>
                    <a:bodyPr/>
                    <a:lstStyle/>
                    <a:p>
                      <a:pPr algn="l" fontAlgn="ctr"/>
                      <a:r>
                        <a:rPr lang="en-US" sz="800" b="1" i="0" u="none" strike="noStrike">
                          <a:solidFill>
                            <a:srgbClr val="000000"/>
                          </a:solidFill>
                          <a:effectLst/>
                          <a:latin typeface="Comic Sans MS" panose="030F0702030302020204" pitchFamily="66" charset="0"/>
                        </a:rPr>
                        <a:t>What topics/areas would you like to see addressed this semester by the Academic Senate? </a:t>
                      </a:r>
                    </a:p>
                  </a:txBody>
                  <a:tcPr marL="2994" marR="2994" marT="2994" marB="14373"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264607"/>
                  </a:ext>
                </a:extLst>
              </a:tr>
              <a:tr h="324995">
                <a:tc>
                  <a:txBody>
                    <a:bodyPr/>
                    <a:lstStyle/>
                    <a:p>
                      <a:pPr algn="l" fontAlgn="t"/>
                      <a:r>
                        <a:rPr lang="en-US" sz="800" b="0" i="0" u="none" strike="noStrike">
                          <a:solidFill>
                            <a:srgbClr val="000000"/>
                          </a:solidFill>
                          <a:effectLst/>
                          <a:latin typeface="Calibri" panose="020F0502020204030204" pitchFamily="34" charset="0"/>
                        </a:rPr>
                        <a:t>Bathrooms, clean, working, open! (b) Cleaning facilities- bathrooms cleaned, water working! (c) Bathroom facilities, especially in the I building</a:t>
                      </a:r>
                    </a:p>
                  </a:txBody>
                  <a:tcPr marL="2994" marR="2994" marT="2994" marB="143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720656"/>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922550"/>
                  </a:ext>
                </a:extLst>
              </a:tr>
              <a:tr h="324995">
                <a:tc>
                  <a:txBody>
                    <a:bodyPr/>
                    <a:lstStyle/>
                    <a:p>
                      <a:pPr algn="l" fontAlgn="b"/>
                      <a:r>
                        <a:rPr lang="en-US" sz="800" b="0" i="0" u="none" strike="noStrike" dirty="0">
                          <a:solidFill>
                            <a:srgbClr val="000000"/>
                          </a:solidFill>
                          <a:effectLst/>
                          <a:latin typeface="Calibri" panose="020F0502020204030204" pitchFamily="34" charset="0"/>
                        </a:rPr>
                        <a:t>Provide a better pathway to communicate with the senate when you are not a senator/on the board. Maybe giving tips at the first senate meeting for how to relay things back to the division as a junior/senior senator duty.</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874310"/>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583310"/>
                  </a:ext>
                </a:extLst>
              </a:tr>
              <a:tr h="598685">
                <a:tc>
                  <a:txBody>
                    <a:bodyPr/>
                    <a:lstStyle/>
                    <a:p>
                      <a:pPr algn="l" fontAlgn="t"/>
                      <a:r>
                        <a:rPr lang="en-US" sz="800" b="0" i="0" u="none" strike="noStrike" dirty="0">
                          <a:solidFill>
                            <a:srgbClr val="000000"/>
                          </a:solidFill>
                          <a:effectLst/>
                          <a:latin typeface="Calibri" panose="020F0502020204030204" pitchFamily="34" charset="0"/>
                        </a:rPr>
                        <a:t>(1) Let’s contribute towards being sure our Whittier College transfer students are well served at that institution. (2) Need transfer partnerships should be developed in collaboration with faculty to ensure  that students are getting their needs met (3) Increasing communication and collaboration from our chancellor with our faculty.  We appreciate ideas but they will not be effective (even detrimental) without sufficient input from  faculty.</a:t>
                      </a:r>
                    </a:p>
                  </a:txBody>
                  <a:tcPr marL="2994" marR="2994" marT="2994" marB="143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280634"/>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761346"/>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628588"/>
                  </a:ext>
                </a:extLst>
              </a:tr>
              <a:tr h="324995">
                <a:tc>
                  <a:txBody>
                    <a:bodyPr/>
                    <a:lstStyle/>
                    <a:p>
                      <a:pPr algn="l" fontAlgn="b"/>
                      <a:r>
                        <a:rPr lang="en-US" sz="800" b="0" i="0" u="none" strike="noStrike">
                          <a:solidFill>
                            <a:srgbClr val="000000"/>
                          </a:solidFill>
                          <a:effectLst/>
                          <a:latin typeface="Calibri" panose="020F0502020204030204" pitchFamily="34" charset="0"/>
                        </a:rPr>
                        <a:t>(1) Ensure shared governance is followed by all to ensure faculty voice is strong and budgets are monitored. (2) Let’s focus on principles of Shared Governance so that all stakeholders can contribute effectively.</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240626"/>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752124"/>
                  </a:ext>
                </a:extLst>
              </a:tr>
              <a:tr h="461840">
                <a:tc>
                  <a:txBody>
                    <a:bodyPr/>
                    <a:lstStyle/>
                    <a:p>
                      <a:pPr algn="l" fontAlgn="b"/>
                      <a:r>
                        <a:rPr lang="en-US" sz="800" b="0" i="0" u="none" strike="noStrike">
                          <a:solidFill>
                            <a:srgbClr val="000000"/>
                          </a:solidFill>
                          <a:effectLst/>
                          <a:latin typeface="Calibri" panose="020F0502020204030204" pitchFamily="34" charset="0"/>
                        </a:rPr>
                        <a:t>Can you put a hiring committee form link on the Senate Website so people can volunteer or put their name down that they are willing to consider participating? Maybe consider allowing them to edit their form to update what they are interested in or if they want to pull it.</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500797"/>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895479"/>
                  </a:ext>
                </a:extLst>
              </a:tr>
              <a:tr h="188151">
                <a:tc>
                  <a:txBody>
                    <a:bodyPr/>
                    <a:lstStyle/>
                    <a:p>
                      <a:pPr algn="l" fontAlgn="t"/>
                      <a:r>
                        <a:rPr lang="en-US" sz="800" b="0" i="0" u="none" strike="noStrike">
                          <a:solidFill>
                            <a:srgbClr val="000000"/>
                          </a:solidFill>
                          <a:effectLst/>
                          <a:latin typeface="Calibri" panose="020F0502020204030204" pitchFamily="34" charset="0"/>
                        </a:rPr>
                        <a:t>Please get admin and the district out of these faculty spaces.</a:t>
                      </a:r>
                    </a:p>
                  </a:txBody>
                  <a:tcPr marL="2994" marR="2994" marT="2994" marB="1437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207683"/>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5922"/>
                  </a:ext>
                </a:extLst>
              </a:tr>
              <a:tr h="188151">
                <a:tc>
                  <a:txBody>
                    <a:bodyPr/>
                    <a:lstStyle/>
                    <a:p>
                      <a:pPr algn="l" fontAlgn="b"/>
                      <a:r>
                        <a:rPr lang="en-US" sz="800" b="0" i="0" u="none" strike="noStrike">
                          <a:solidFill>
                            <a:srgbClr val="000000"/>
                          </a:solidFill>
                          <a:effectLst/>
                          <a:latin typeface="Calibri" panose="020F0502020204030204" pitchFamily="34" charset="0"/>
                        </a:rPr>
                        <a:t>Work with faculty to find our voice by serving on committees - questioning, sharing concerns and opportunities.</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896531"/>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29598"/>
                  </a:ext>
                </a:extLst>
              </a:tr>
              <a:tr h="461840">
                <a:tc>
                  <a:txBody>
                    <a:bodyPr/>
                    <a:lstStyle/>
                    <a:p>
                      <a:pPr algn="l" fontAlgn="b"/>
                      <a:r>
                        <a:rPr lang="en-US" sz="800" b="0" i="0" u="none" strike="noStrike">
                          <a:solidFill>
                            <a:srgbClr val="000000"/>
                          </a:solidFill>
                          <a:effectLst/>
                          <a:latin typeface="Calibri" panose="020F0502020204030204" pitchFamily="34" charset="0"/>
                        </a:rPr>
                        <a:t>Concerns about over reach from district and college administration discussed at Spring 23 retreat never had sufficient discussion or resolution.  Lack of respect, collaboration and an oppressive climate continue to challenge our growth as a college</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279354"/>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48579"/>
                  </a:ext>
                </a:extLst>
              </a:tr>
              <a:tr h="188151">
                <a:tc>
                  <a:txBody>
                    <a:bodyPr/>
                    <a:lstStyle/>
                    <a:p>
                      <a:pPr algn="l" fontAlgn="b"/>
                      <a:r>
                        <a:rPr lang="en-US" sz="800" b="0" i="0" u="none" strike="noStrike">
                          <a:solidFill>
                            <a:srgbClr val="000000"/>
                          </a:solidFill>
                          <a:effectLst/>
                          <a:latin typeface="Calibri" panose="020F0502020204030204" pitchFamily="34" charset="0"/>
                        </a:rPr>
                        <a:t>Equivalency for part-time faculty.</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788325"/>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905077"/>
                  </a:ext>
                </a:extLst>
              </a:tr>
              <a:tr h="324995">
                <a:tc>
                  <a:txBody>
                    <a:bodyPr/>
                    <a:lstStyle/>
                    <a:p>
                      <a:pPr algn="l" fontAlgn="b"/>
                      <a:r>
                        <a:rPr lang="en-US" sz="800" b="0" i="0" u="none" strike="noStrike">
                          <a:solidFill>
                            <a:srgbClr val="000000"/>
                          </a:solidFill>
                          <a:effectLst/>
                          <a:latin typeface="Calibri" panose="020F0502020204030204" pitchFamily="34" charset="0"/>
                        </a:rPr>
                        <a:t>Class caps in general but especially for online asynchronous courses. We have been getting asked to be as big as our in person courses and that is going to burn out our faculty and is unsustainable.</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065346"/>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364759"/>
                  </a:ext>
                </a:extLst>
              </a:tr>
              <a:tr h="188151">
                <a:tc>
                  <a:txBody>
                    <a:bodyPr/>
                    <a:lstStyle/>
                    <a:p>
                      <a:pPr algn="l" fontAlgn="b"/>
                      <a:r>
                        <a:rPr lang="en-US" sz="800" b="0" i="0" u="none" strike="noStrike">
                          <a:solidFill>
                            <a:srgbClr val="000000"/>
                          </a:solidFill>
                          <a:effectLst/>
                          <a:latin typeface="Calibri" panose="020F0502020204030204" pitchFamily="34" charset="0"/>
                        </a:rPr>
                        <a:t>Relay some key state webinars/surveys for us to give more input from our college.</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514349"/>
                  </a:ext>
                </a:extLst>
              </a:tr>
              <a:tr h="148075">
                <a:tc>
                  <a:txBody>
                    <a:bodyPr/>
                    <a:lstStyle/>
                    <a:p>
                      <a:pPr algn="l" fontAlgn="b"/>
                      <a:endParaRPr lang="en-US" sz="800" b="0" i="0" u="none" strike="noStrike">
                        <a:solidFill>
                          <a:srgbClr val="000000"/>
                        </a:solidFill>
                        <a:effectLst/>
                        <a:latin typeface="Calibri" panose="020F0502020204030204" pitchFamily="34" charset="0"/>
                      </a:endParaRP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610636"/>
                  </a:ext>
                </a:extLst>
              </a:tr>
              <a:tr h="461840">
                <a:tc>
                  <a:txBody>
                    <a:bodyPr/>
                    <a:lstStyle/>
                    <a:p>
                      <a:pPr algn="l" fontAlgn="b"/>
                      <a:r>
                        <a:rPr lang="en-US" sz="800" b="0" i="0" u="none" strike="noStrike" dirty="0">
                          <a:solidFill>
                            <a:srgbClr val="000000"/>
                          </a:solidFill>
                          <a:effectLst/>
                          <a:latin typeface="Calibri" panose="020F0502020204030204" pitchFamily="34" charset="0"/>
                        </a:rPr>
                        <a:t>Dual enrollment updates and participation especially because the new state chancellor is pushing this even more. We need to involve more of the HS faculty who are cross hired with SAC because they may be mixing up the processes used at the HS vs SAC.</a:t>
                      </a:r>
                    </a:p>
                  </a:txBody>
                  <a:tcPr marL="2994" marR="2994" marT="2994" marB="143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497901"/>
                  </a:ext>
                </a:extLst>
              </a:tr>
            </a:tbl>
          </a:graphicData>
        </a:graphic>
      </p:graphicFrame>
    </p:spTree>
    <p:extLst>
      <p:ext uri="{BB962C8B-B14F-4D97-AF65-F5344CB8AC3E}">
        <p14:creationId xmlns:p14="http://schemas.microsoft.com/office/powerpoint/2010/main" val="387647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63C3-457E-3B34-3753-456A7EDC59F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FF642A-E8A0-B533-CD97-BE22B7FEDAE1}"/>
              </a:ext>
            </a:extLst>
          </p:cNvPr>
          <p:cNvSpPr>
            <a:spLocks noGrp="1"/>
          </p:cNvSpPr>
          <p:nvPr>
            <p:ph idx="1"/>
          </p:nvPr>
        </p:nvSpPr>
        <p:spPr>
          <a:xfrm>
            <a:off x="129012" y="1825624"/>
            <a:ext cx="8901866" cy="4846637"/>
          </a:xfrm>
        </p:spPr>
        <p:txBody>
          <a:bodyPr>
            <a:normAutofit/>
          </a:bodyPr>
          <a:lstStyle/>
          <a:p>
            <a:pPr marL="0" indent="0">
              <a:buNone/>
            </a:pPr>
            <a:r>
              <a:rPr lang="en-US" b="1" dirty="0"/>
              <a:t>Faculty Priorities Timeline – SAVE THE DATES</a:t>
            </a:r>
          </a:p>
          <a:p>
            <a:pPr marL="0" indent="0">
              <a:buNone/>
            </a:pPr>
            <a:endParaRPr lang="en-US" b="1" dirty="0"/>
          </a:p>
          <a:p>
            <a:pPr marL="0" indent="0">
              <a:buNone/>
            </a:pPr>
            <a:r>
              <a:rPr lang="en-US" dirty="0">
                <a:solidFill>
                  <a:schemeClr val="bg2">
                    <a:lumMod val="10000"/>
                  </a:schemeClr>
                </a:solidFill>
              </a:rPr>
              <a:t>Friday, September 22 (via Zoom, invite to follow) Noon – 1:30pm</a:t>
            </a:r>
          </a:p>
          <a:p>
            <a:pPr marL="342900" lvl="1" indent="0">
              <a:buNone/>
            </a:pPr>
            <a:r>
              <a:rPr lang="en-US" dirty="0">
                <a:solidFill>
                  <a:srgbClr val="7030A0"/>
                </a:solidFill>
              </a:rPr>
              <a:t>Information Session – Department Chairs and Senior Senators</a:t>
            </a:r>
          </a:p>
          <a:p>
            <a:pPr marL="342900" lvl="1" indent="0">
              <a:spcBef>
                <a:spcPts val="0"/>
              </a:spcBef>
              <a:buNone/>
            </a:pPr>
            <a:r>
              <a:rPr lang="en-US" dirty="0">
                <a:solidFill>
                  <a:srgbClr val="7030A0"/>
                </a:solidFill>
              </a:rPr>
              <a:t>Recording sent out this morning. </a:t>
            </a:r>
          </a:p>
          <a:p>
            <a:pPr marL="342900" lvl="1" indent="0">
              <a:buNone/>
            </a:pPr>
            <a:endParaRPr lang="en-US" dirty="0">
              <a:solidFill>
                <a:srgbClr val="7030A0"/>
              </a:solidFill>
            </a:endParaRPr>
          </a:p>
          <a:p>
            <a:pPr marL="0" indent="0">
              <a:spcBef>
                <a:spcPts val="600"/>
              </a:spcBef>
              <a:buNone/>
            </a:pPr>
            <a:r>
              <a:rPr lang="en-US" dirty="0">
                <a:highlight>
                  <a:srgbClr val="FFFF00"/>
                </a:highlight>
              </a:rPr>
              <a:t>Faculty Request Submission through Canvas Due – Friday, October 13</a:t>
            </a:r>
          </a:p>
          <a:p>
            <a:pPr marL="0" indent="0">
              <a:spcBef>
                <a:spcPts val="600"/>
              </a:spcBef>
              <a:buNone/>
            </a:pPr>
            <a:endParaRPr lang="en-US" dirty="0">
              <a:solidFill>
                <a:srgbClr val="7030A0"/>
              </a:solidFill>
            </a:endParaRPr>
          </a:p>
          <a:p>
            <a:pPr marL="0" indent="0">
              <a:spcBef>
                <a:spcPts val="600"/>
              </a:spcBef>
              <a:buNone/>
            </a:pPr>
            <a:r>
              <a:rPr lang="en-US" dirty="0"/>
              <a:t>Senior Senators Ranking Event via Zoom– Friday, October 20  11:30am – 3:30pm</a:t>
            </a:r>
          </a:p>
          <a:p>
            <a:pPr marL="0" indent="0">
              <a:spcBef>
                <a:spcPts val="600"/>
              </a:spcBef>
              <a:buNone/>
            </a:pPr>
            <a:endParaRPr lang="en-US" dirty="0">
              <a:solidFill>
                <a:srgbClr val="7030A0"/>
              </a:solidFill>
            </a:endParaRPr>
          </a:p>
          <a:p>
            <a:pPr marL="0" indent="0">
              <a:spcBef>
                <a:spcPts val="600"/>
              </a:spcBef>
              <a:buNone/>
            </a:pPr>
            <a:r>
              <a:rPr lang="en-US" dirty="0"/>
              <a:t>Academic Senate Affirmation of Final Rankings – Tuesday, October 24</a:t>
            </a:r>
          </a:p>
          <a:p>
            <a:pPr marL="0" indent="0">
              <a:buNone/>
            </a:pPr>
            <a:endParaRPr lang="en-US" dirty="0"/>
          </a:p>
        </p:txBody>
      </p:sp>
      <p:sp>
        <p:nvSpPr>
          <p:cNvPr id="4" name="Slide Number Placeholder 3">
            <a:extLst>
              <a:ext uri="{FF2B5EF4-FFF2-40B4-BE49-F238E27FC236}">
                <a16:creationId xmlns:a16="http://schemas.microsoft.com/office/drawing/2014/main" id="{05C9EE84-F8CD-A32A-7B47-5D237EB61A98}"/>
              </a:ext>
            </a:extLst>
          </p:cNvPr>
          <p:cNvSpPr>
            <a:spLocks noGrp="1"/>
          </p:cNvSpPr>
          <p:nvPr>
            <p:ph type="sldNum" sz="quarter" idx="12"/>
          </p:nvPr>
        </p:nvSpPr>
        <p:spPr/>
        <p:txBody>
          <a:bodyPr/>
          <a:lstStyle/>
          <a:p>
            <a:fld id="{DA00016E-99F8-9347-A961-82CC4417FFA5}" type="slidenum">
              <a:rPr lang="en-US" altLang="en-US" smtClean="0"/>
              <a:pPr/>
              <a:t>4</a:t>
            </a:fld>
            <a:endParaRPr lang="en-US" altLang="en-US"/>
          </a:p>
        </p:txBody>
      </p:sp>
      <p:pic>
        <p:nvPicPr>
          <p:cNvPr id="5" name="Picture 4">
            <a:extLst>
              <a:ext uri="{FF2B5EF4-FFF2-40B4-BE49-F238E27FC236}">
                <a16:creationId xmlns:a16="http://schemas.microsoft.com/office/drawing/2014/main" id="{AA9010A1-E504-5322-5D17-5CA5199C1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12" y="185738"/>
            <a:ext cx="7478420" cy="1386243"/>
          </a:xfrm>
          <a:prstGeom prst="rect">
            <a:avLst/>
          </a:prstGeom>
          <a:solidFill>
            <a:schemeClr val="bg1"/>
          </a:solidFill>
        </p:spPr>
      </p:pic>
    </p:spTree>
    <p:extLst>
      <p:ext uri="{BB962C8B-B14F-4D97-AF65-F5344CB8AC3E}">
        <p14:creationId xmlns:p14="http://schemas.microsoft.com/office/powerpoint/2010/main" val="71786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C380-FE87-9776-A7FC-374A29939E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54B995-64F5-46C6-BE39-E2F24212BA54}"/>
              </a:ext>
            </a:extLst>
          </p:cNvPr>
          <p:cNvSpPr>
            <a:spLocks noGrp="1"/>
          </p:cNvSpPr>
          <p:nvPr>
            <p:ph idx="1"/>
          </p:nvPr>
        </p:nvSpPr>
        <p:spPr/>
        <p:txBody>
          <a:bodyPr>
            <a:normAutofit lnSpcReduction="10000"/>
          </a:bodyPr>
          <a:lstStyle/>
          <a:p>
            <a:pPr marL="0" indent="0">
              <a:buNone/>
            </a:pPr>
            <a:r>
              <a:rPr lang="en-US" b="1" dirty="0"/>
              <a:t>Questions raised during Information Session:</a:t>
            </a:r>
          </a:p>
          <a:p>
            <a:pPr marL="0" indent="0">
              <a:buNone/>
            </a:pPr>
            <a:endParaRPr lang="en-US" dirty="0"/>
          </a:p>
          <a:p>
            <a:pPr marL="0" indent="0">
              <a:buNone/>
            </a:pPr>
            <a:r>
              <a:rPr lang="en-US" dirty="0"/>
              <a:t>Should there be an opportunity for Department Chairs to advocate/speak during the ranking session?</a:t>
            </a:r>
          </a:p>
          <a:p>
            <a:pPr marL="0" indent="0">
              <a:buNone/>
            </a:pPr>
            <a:endParaRPr lang="en-US" dirty="0"/>
          </a:p>
          <a:p>
            <a:pPr marL="0" indent="0">
              <a:buNone/>
            </a:pPr>
            <a:r>
              <a:rPr lang="en-US" dirty="0"/>
              <a:t>Should </a:t>
            </a:r>
            <a:r>
              <a:rPr lang="en-US" dirty="0" err="1"/>
              <a:t>powerpoint</a:t>
            </a:r>
            <a:r>
              <a:rPr lang="en-US" dirty="0"/>
              <a:t> presentations be allowed/required/optional?</a:t>
            </a:r>
          </a:p>
          <a:p>
            <a:pPr marL="0" indent="0">
              <a:buNone/>
            </a:pPr>
            <a:endParaRPr lang="en-US" dirty="0"/>
          </a:p>
          <a:p>
            <a:pPr marL="0" indent="0">
              <a:buNone/>
            </a:pPr>
            <a:r>
              <a:rPr lang="en-US" dirty="0"/>
              <a:t>Should there be a time limit for presentation of requests? If so, how long? </a:t>
            </a:r>
          </a:p>
          <a:p>
            <a:pPr marL="0" indent="0">
              <a:buNone/>
            </a:pPr>
            <a:endParaRPr lang="en-US" dirty="0"/>
          </a:p>
          <a:p>
            <a:pPr marL="0" indent="0">
              <a:buNone/>
            </a:pPr>
            <a:r>
              <a:rPr lang="en-US" dirty="0"/>
              <a:t>Recommendation: A poll/survey be sent out to faculty with these questions with report out at next Senate meeting</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57F406A-291F-9C0E-14EC-CE4342C594ED}"/>
              </a:ext>
            </a:extLst>
          </p:cNvPr>
          <p:cNvSpPr>
            <a:spLocks noGrp="1"/>
          </p:cNvSpPr>
          <p:nvPr>
            <p:ph type="sldNum" sz="quarter" idx="12"/>
          </p:nvPr>
        </p:nvSpPr>
        <p:spPr/>
        <p:txBody>
          <a:bodyPr/>
          <a:lstStyle/>
          <a:p>
            <a:fld id="{DA00016E-99F8-9347-A961-82CC4417FFA5}" type="slidenum">
              <a:rPr lang="en-US" altLang="en-US" smtClean="0"/>
              <a:pPr/>
              <a:t>5</a:t>
            </a:fld>
            <a:endParaRPr lang="en-US" altLang="en-US"/>
          </a:p>
        </p:txBody>
      </p:sp>
      <p:pic>
        <p:nvPicPr>
          <p:cNvPr id="5" name="Picture 4">
            <a:extLst>
              <a:ext uri="{FF2B5EF4-FFF2-40B4-BE49-F238E27FC236}">
                <a16:creationId xmlns:a16="http://schemas.microsoft.com/office/drawing/2014/main" id="{7C52DA6D-97C2-1861-D51F-322B5FDE9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21" y="259994"/>
            <a:ext cx="7478420" cy="1386243"/>
          </a:xfrm>
          <a:prstGeom prst="rect">
            <a:avLst/>
          </a:prstGeom>
          <a:solidFill>
            <a:schemeClr val="bg1"/>
          </a:solidFill>
        </p:spPr>
      </p:pic>
    </p:spTree>
    <p:extLst>
      <p:ext uri="{BB962C8B-B14F-4D97-AF65-F5344CB8AC3E}">
        <p14:creationId xmlns:p14="http://schemas.microsoft.com/office/powerpoint/2010/main" val="413106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9D0C-D949-52FE-872A-F1948094F9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6684C-B8E4-0C3C-3DB6-A2F6781A6BDB}"/>
              </a:ext>
            </a:extLst>
          </p:cNvPr>
          <p:cNvSpPr>
            <a:spLocks noGrp="1"/>
          </p:cNvSpPr>
          <p:nvPr>
            <p:ph idx="1"/>
          </p:nvPr>
        </p:nvSpPr>
        <p:spPr/>
        <p:txBody>
          <a:bodyPr/>
          <a:lstStyle/>
          <a:p>
            <a:pPr marL="0" indent="0">
              <a:buNone/>
            </a:pPr>
            <a:r>
              <a:rPr lang="en-US" b="1" dirty="0"/>
              <a:t>Dual Enrollment</a:t>
            </a:r>
          </a:p>
          <a:p>
            <a:pPr marL="0" indent="0">
              <a:buNone/>
            </a:pPr>
            <a:endParaRPr lang="en-US" dirty="0"/>
          </a:p>
          <a:p>
            <a:pPr marL="0" indent="0">
              <a:buNone/>
            </a:pPr>
            <a:r>
              <a:rPr lang="en-US" dirty="0"/>
              <a:t>Late Adds after start of course</a:t>
            </a:r>
          </a:p>
          <a:p>
            <a:pPr marL="0" indent="0">
              <a:buNone/>
            </a:pPr>
            <a:r>
              <a:rPr lang="en-US" dirty="0"/>
              <a:t>	Form to be developed for instructor sign-off if AFTER start date</a:t>
            </a:r>
          </a:p>
          <a:p>
            <a:pPr marL="0" indent="0">
              <a:buNone/>
            </a:pPr>
            <a:endParaRPr lang="en-US" dirty="0"/>
          </a:p>
          <a:p>
            <a:pPr marL="0" indent="0">
              <a:buNone/>
            </a:pPr>
            <a:r>
              <a:rPr lang="en-US" dirty="0"/>
              <a:t>Possible Resolution supporting the creation of a Dual Enrollment Committee under the College Council PG structure. Possibly under IE&amp;A or SEAP</a:t>
            </a:r>
          </a:p>
          <a:p>
            <a:pPr marL="0" indent="0">
              <a:buNone/>
            </a:pPr>
            <a:endParaRPr lang="en-US" dirty="0"/>
          </a:p>
          <a:p>
            <a:pPr marL="0" indent="0">
              <a:buNone/>
            </a:pPr>
            <a:r>
              <a:rPr lang="en-US" dirty="0"/>
              <a:t>Ashly Bootman, </a:t>
            </a:r>
            <a:r>
              <a:rPr lang="en-US" dirty="0" err="1"/>
              <a:t>DuE</a:t>
            </a:r>
            <a:r>
              <a:rPr lang="en-US" dirty="0"/>
              <a:t> Workgroup Faculty Co-Chair, will be providing report to Senate with updates, etc. Any faculty issues, concerns, praises – please reach out to Ashly </a:t>
            </a:r>
          </a:p>
        </p:txBody>
      </p:sp>
      <p:sp>
        <p:nvSpPr>
          <p:cNvPr id="4" name="Slide Number Placeholder 3">
            <a:extLst>
              <a:ext uri="{FF2B5EF4-FFF2-40B4-BE49-F238E27FC236}">
                <a16:creationId xmlns:a16="http://schemas.microsoft.com/office/drawing/2014/main" id="{81340514-AA1E-958C-DCB0-EB1155BAB0AE}"/>
              </a:ext>
            </a:extLst>
          </p:cNvPr>
          <p:cNvSpPr>
            <a:spLocks noGrp="1"/>
          </p:cNvSpPr>
          <p:nvPr>
            <p:ph type="sldNum" sz="quarter" idx="12"/>
          </p:nvPr>
        </p:nvSpPr>
        <p:spPr/>
        <p:txBody>
          <a:bodyPr/>
          <a:lstStyle/>
          <a:p>
            <a:fld id="{DA00016E-99F8-9347-A961-82CC4417FFA5}" type="slidenum">
              <a:rPr lang="en-US" altLang="en-US" smtClean="0"/>
              <a:pPr/>
              <a:t>6</a:t>
            </a:fld>
            <a:endParaRPr lang="en-US" altLang="en-US"/>
          </a:p>
        </p:txBody>
      </p:sp>
      <p:pic>
        <p:nvPicPr>
          <p:cNvPr id="5" name="Picture 4">
            <a:extLst>
              <a:ext uri="{FF2B5EF4-FFF2-40B4-BE49-F238E27FC236}">
                <a16:creationId xmlns:a16="http://schemas.microsoft.com/office/drawing/2014/main" id="{A53280CF-8454-B068-B610-0B630B0A4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21" y="259994"/>
            <a:ext cx="7478420" cy="1386243"/>
          </a:xfrm>
          <a:prstGeom prst="rect">
            <a:avLst/>
          </a:prstGeom>
          <a:solidFill>
            <a:schemeClr val="bg1"/>
          </a:solidFill>
        </p:spPr>
      </p:pic>
    </p:spTree>
    <p:extLst>
      <p:ext uri="{BB962C8B-B14F-4D97-AF65-F5344CB8AC3E}">
        <p14:creationId xmlns:p14="http://schemas.microsoft.com/office/powerpoint/2010/main" val="296559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0AAB-7052-CB4E-83D1-291CB4A466D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87BA4B-5313-1C79-DAE1-56B8E427D82B}"/>
              </a:ext>
            </a:extLst>
          </p:cNvPr>
          <p:cNvSpPr>
            <a:spLocks noGrp="1"/>
          </p:cNvSpPr>
          <p:nvPr>
            <p:ph idx="1"/>
          </p:nvPr>
        </p:nvSpPr>
        <p:spPr/>
        <p:txBody>
          <a:bodyPr vert="horz" lIns="91440" tIns="45720" rIns="91440" bIns="45720" rtlCol="0" anchor="t">
            <a:normAutofit/>
          </a:bodyPr>
          <a:lstStyle/>
          <a:p>
            <a:pPr marL="0" indent="0">
              <a:buNone/>
            </a:pPr>
            <a:r>
              <a:rPr lang="en-US" sz="2400" b="1" dirty="0"/>
              <a:t>Announcements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0A1A68C-03E2-9EF7-85CD-9F60DA50D712}"/>
              </a:ext>
            </a:extLst>
          </p:cNvPr>
          <p:cNvSpPr>
            <a:spLocks noGrp="1"/>
          </p:cNvSpPr>
          <p:nvPr>
            <p:ph type="sldNum" sz="quarter" idx="12"/>
          </p:nvPr>
        </p:nvSpPr>
        <p:spPr/>
        <p:txBody>
          <a:bodyPr/>
          <a:lstStyle/>
          <a:p>
            <a:fld id="{DA00016E-99F8-9347-A961-82CC4417FFA5}" type="slidenum">
              <a:rPr lang="en-US" altLang="en-US" smtClean="0"/>
              <a:pPr/>
              <a:t>7</a:t>
            </a:fld>
            <a:endParaRPr lang="en-US" altLang="en-US"/>
          </a:p>
        </p:txBody>
      </p:sp>
      <p:pic>
        <p:nvPicPr>
          <p:cNvPr id="5" name="Picture 4">
            <a:extLst>
              <a:ext uri="{FF2B5EF4-FFF2-40B4-BE49-F238E27FC236}">
                <a16:creationId xmlns:a16="http://schemas.microsoft.com/office/drawing/2014/main" id="{327B5DF1-9C2F-C37F-D6DE-61325FA7D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67" y="259994"/>
            <a:ext cx="7478420" cy="1386243"/>
          </a:xfrm>
          <a:prstGeom prst="rect">
            <a:avLst/>
          </a:prstGeom>
          <a:solidFill>
            <a:schemeClr val="bg1"/>
          </a:solidFill>
        </p:spPr>
      </p:pic>
      <p:pic>
        <p:nvPicPr>
          <p:cNvPr id="10" name="Picture 9">
            <a:extLst>
              <a:ext uri="{FF2B5EF4-FFF2-40B4-BE49-F238E27FC236}">
                <a16:creationId xmlns:a16="http://schemas.microsoft.com/office/drawing/2014/main" id="{46DBFCC4-BA92-CDB1-7C49-58146EEE9700}"/>
              </a:ext>
            </a:extLst>
          </p:cNvPr>
          <p:cNvPicPr>
            <a:picLocks noChangeAspect="1"/>
          </p:cNvPicPr>
          <p:nvPr/>
        </p:nvPicPr>
        <p:blipFill>
          <a:blip r:embed="rId3"/>
          <a:stretch>
            <a:fillRect/>
          </a:stretch>
        </p:blipFill>
        <p:spPr>
          <a:xfrm>
            <a:off x="458967" y="2246668"/>
            <a:ext cx="3106855" cy="4351338"/>
          </a:xfrm>
          <a:prstGeom prst="rect">
            <a:avLst/>
          </a:prstGeom>
        </p:spPr>
      </p:pic>
      <p:pic>
        <p:nvPicPr>
          <p:cNvPr id="7" name="Picture 6">
            <a:extLst>
              <a:ext uri="{FF2B5EF4-FFF2-40B4-BE49-F238E27FC236}">
                <a16:creationId xmlns:a16="http://schemas.microsoft.com/office/drawing/2014/main" id="{AAE7DFE4-9C89-7CE8-18F0-6737DB46B4AB}"/>
              </a:ext>
            </a:extLst>
          </p:cNvPr>
          <p:cNvPicPr>
            <a:picLocks noChangeAspect="1"/>
          </p:cNvPicPr>
          <p:nvPr/>
        </p:nvPicPr>
        <p:blipFill>
          <a:blip r:embed="rId4"/>
          <a:stretch>
            <a:fillRect/>
          </a:stretch>
        </p:blipFill>
        <p:spPr>
          <a:xfrm>
            <a:off x="3735505" y="4910433"/>
            <a:ext cx="1628480" cy="1628480"/>
          </a:xfrm>
          <a:prstGeom prst="rect">
            <a:avLst/>
          </a:prstGeom>
        </p:spPr>
      </p:pic>
      <p:sp>
        <p:nvSpPr>
          <p:cNvPr id="11" name="TextBox 10">
            <a:extLst>
              <a:ext uri="{FF2B5EF4-FFF2-40B4-BE49-F238E27FC236}">
                <a16:creationId xmlns:a16="http://schemas.microsoft.com/office/drawing/2014/main" id="{CACD0F42-26BA-E48B-2114-1636379B8EEA}"/>
              </a:ext>
            </a:extLst>
          </p:cNvPr>
          <p:cNvSpPr txBox="1"/>
          <p:nvPr/>
        </p:nvSpPr>
        <p:spPr>
          <a:xfrm>
            <a:off x="3921551" y="1712631"/>
            <a:ext cx="5222449" cy="3139321"/>
          </a:xfrm>
          <a:prstGeom prst="rect">
            <a:avLst/>
          </a:prstGeom>
          <a:noFill/>
        </p:spPr>
        <p:txBody>
          <a:bodyPr wrap="square" rtlCol="0">
            <a:spAutoFit/>
          </a:bodyPr>
          <a:lstStyle/>
          <a:p>
            <a:endParaRPr lang="en-US" b="1" dirty="0">
              <a:solidFill>
                <a:srgbClr val="7030A0"/>
              </a:solidFill>
            </a:endParaRPr>
          </a:p>
          <a:p>
            <a:r>
              <a:rPr lang="en-US" b="1" dirty="0">
                <a:solidFill>
                  <a:srgbClr val="7030A0"/>
                </a:solidFill>
              </a:rPr>
              <a:t>Board of Trustees Meeting – Tonight </a:t>
            </a:r>
          </a:p>
          <a:p>
            <a:endParaRPr lang="en-US" dirty="0"/>
          </a:p>
          <a:p>
            <a:r>
              <a:rPr lang="en-US" dirty="0"/>
              <a:t>Honoring SAC Distinguished Faculty of the Year – Justin Tolentino</a:t>
            </a:r>
          </a:p>
          <a:p>
            <a:endParaRPr lang="en-US" dirty="0"/>
          </a:p>
          <a:p>
            <a:r>
              <a:rPr lang="en-US" dirty="0"/>
              <a:t>SAC’s New Faculty will be introduced</a:t>
            </a:r>
          </a:p>
          <a:p>
            <a:endParaRPr lang="en-US" dirty="0"/>
          </a:p>
          <a:p>
            <a:r>
              <a:rPr lang="en-US" b="1" dirty="0">
                <a:solidFill>
                  <a:srgbClr val="7030A0"/>
                </a:solidFill>
              </a:rPr>
              <a:t>College Council – Tomorrow via Zoom, 9-11am</a:t>
            </a:r>
          </a:p>
          <a:p>
            <a:endParaRPr lang="en-US" dirty="0"/>
          </a:p>
          <a:p>
            <a:endParaRPr lang="en-US" dirty="0"/>
          </a:p>
        </p:txBody>
      </p:sp>
    </p:spTree>
    <p:extLst>
      <p:ext uri="{BB962C8B-B14F-4D97-AF65-F5344CB8AC3E}">
        <p14:creationId xmlns:p14="http://schemas.microsoft.com/office/powerpoint/2010/main" val="3141029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HNYXMCCMVK3K-464-801</_dlc_DocId>
    <_dlc_DocIdUrl xmlns="431189f8-a51b-453f-9f0c-3a0b3b65b12f">
      <Url>https://www.sac.edu/President/AcademicSenate/_layouts/15/DocIdRedir.aspx?ID=HNYXMCCMVK3K-464-801</Url>
      <Description>HNYXMCCMVK3K-464-801</Description>
    </_dlc_DocIdUrl>
  </documentManagement>
</p:properties>
</file>

<file path=customXml/item4.xml><?xml version="1.0" encoding="utf-8"?>
<LongProperties xmlns="http://schemas.microsoft.com/office/2006/metadata/long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CE19C0E-7CE4-47CF-AD81-E5C40C52B1EE}"/>
</file>

<file path=customXml/itemProps2.xml><?xml version="1.0" encoding="utf-8"?>
<ds:datastoreItem xmlns:ds="http://schemas.openxmlformats.org/officeDocument/2006/customXml" ds:itemID="{B8CC7EEE-9E7B-4835-9F57-9938075EA08E}">
  <ds:schemaRefs>
    <ds:schemaRef ds:uri="http://schemas.microsoft.com/sharepoint/v3/contenttype/forms"/>
  </ds:schemaRefs>
</ds:datastoreItem>
</file>

<file path=customXml/itemProps3.xml><?xml version="1.0" encoding="utf-8"?>
<ds:datastoreItem xmlns:ds="http://schemas.openxmlformats.org/officeDocument/2006/customXml" ds:itemID="{80CED726-4E40-410F-A4EF-9C1ECA175A91}">
  <ds:schemaRefs>
    <ds:schemaRef ds:uri="http://schemas.microsoft.com/office/2006/metadata/properties"/>
    <ds:schemaRef ds:uri="http://schemas.microsoft.com/office/infopath/2007/PartnerControls"/>
    <ds:schemaRef ds:uri="1acb9adc-ec33-475f-8130-c1c307b91901"/>
    <ds:schemaRef ds:uri="12292255-f18b-4d92-9e60-ebc7b63bbd6b"/>
  </ds:schemaRefs>
</ds:datastoreItem>
</file>

<file path=customXml/itemProps4.xml><?xml version="1.0" encoding="utf-8"?>
<ds:datastoreItem xmlns:ds="http://schemas.openxmlformats.org/officeDocument/2006/customXml" ds:itemID="{68CEDA44-5DB9-4425-86FF-2A3C217BF519}">
  <ds:schemaRefs>
    <ds:schemaRef ds:uri="http://schemas.microsoft.com/office/2006/metadata/longProperties"/>
  </ds:schemaRefs>
</ds:datastoreItem>
</file>

<file path=customXml/itemProps5.xml><?xml version="1.0" encoding="utf-8"?>
<ds:datastoreItem xmlns:ds="http://schemas.openxmlformats.org/officeDocument/2006/customXml" ds:itemID="{5D0EF174-6AD6-425C-AA0E-939FD01C22CC}"/>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
  <TotalTime>43007</TotalTime>
  <Words>995</Words>
  <Application>Microsoft Office PowerPoint</Application>
  <PresentationFormat>On-screen Show (4:3)</PresentationFormat>
  <Paragraphs>80</Paragraphs>
  <Slides>7</Slides>
  <Notes>1</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RetrospectVTI</vt:lpstr>
      <vt:lpstr>Land Acknowledgement</vt:lpstr>
      <vt:lpstr>President’s Report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Spector</dc:creator>
  <cp:lastModifiedBy>Claire Coyne</cp:lastModifiedBy>
  <cp:revision>4</cp:revision>
  <dcterms:created xsi:type="dcterms:W3CDTF">2015-01-16T04:28:57Z</dcterms:created>
  <dcterms:modified xsi:type="dcterms:W3CDTF">2023-09-26T19:47:37Z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bc5ebd87-dea4-48bc-a8b3-38d75a361e9a</vt:lpwstr>
  </property>
  <property fmtid="{D5CDD505-2E9C-101B-9397-08002B2CF9AE}" pid="4" name="_dlc_DocId">
    <vt:lpwstr>HNYXMCCMVK3K-1637-14</vt:lpwstr>
  </property>
  <property fmtid="{D5CDD505-2E9C-101B-9397-08002B2CF9AE}" pid="5" name="_dlc_DocIdUrl">
    <vt:lpwstr>http://sac.edu/PublicAffairs/Graphics/_layouts/15/DocIdRedir.aspx?ID=HNYXMCCMVK3K-1637-14, HNYXMCCMVK3K-1637-14</vt:lpwstr>
  </property>
  <property fmtid="{D5CDD505-2E9C-101B-9397-08002B2CF9AE}" pid="6" name="MediaServiceImageTags">
    <vt:lpwstr/>
  </property>
</Properties>
</file>