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E0725E-FF83-45B3-9C6E-C55CEC3DE543}" v="25" dt="2023-08-22T18:45:39.6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rsccd-my.sharepoint.com/personal/weber_merari_sac_edu/Documents/Book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Fall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v>Currently Active 8.22.23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[Book1.xlsx]Sheet1!$A$1:$A$4</c:f>
              <c:strCache>
                <c:ptCount val="4"/>
                <c:pt idx="0">
                  <c:v>Total Faculty Including NonClassroom Faculty</c:v>
                </c:pt>
                <c:pt idx="1">
                  <c:v>Noncredit</c:v>
                </c:pt>
                <c:pt idx="2">
                  <c:v>Credit</c:v>
                </c:pt>
                <c:pt idx="3">
                  <c:v>Faculty Paying SA Dues</c:v>
                </c:pt>
              </c:strCache>
            </c:strRef>
          </c:cat>
          <c:val>
            <c:numRef>
              <c:f>[Book1.xlsx]Sheet1!$B$1:$B$4</c:f>
              <c:numCache>
                <c:formatCode>General</c:formatCode>
                <c:ptCount val="4"/>
                <c:pt idx="0">
                  <c:v>2102</c:v>
                </c:pt>
                <c:pt idx="1">
                  <c:v>455</c:v>
                </c:pt>
                <c:pt idx="2">
                  <c:v>1647</c:v>
                </c:pt>
                <c:pt idx="3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D0-48E4-B579-B9C8158D03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96029128"/>
        <c:axId val="1896026152"/>
      </c:barChart>
      <c:catAx>
        <c:axId val="18960291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026152"/>
        <c:crosses val="autoZero"/>
        <c:auto val="1"/>
        <c:lblAlgn val="ctr"/>
        <c:lblOffset val="100"/>
        <c:noMultiLvlLbl val="0"/>
      </c:catAx>
      <c:valAx>
        <c:axId val="18960261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02912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Membership Dues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August 22,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A7B0298-84B2-F1EB-EAFF-8B1EF8A274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8163125"/>
              </p:ext>
            </p:extLst>
          </p:nvPr>
        </p:nvGraphicFramePr>
        <p:xfrm>
          <a:off x="893705" y="569149"/>
          <a:ext cx="10893424" cy="6004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A qr code with text&#10;&#10;Description automatically generated">
            <a:extLst>
              <a:ext uri="{FF2B5EF4-FFF2-40B4-BE49-F238E27FC236}">
                <a16:creationId xmlns:a16="http://schemas.microsoft.com/office/drawing/2014/main" id="{9091BC28-FDB6-3620-B6D4-D8834ABD54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167" y="132055"/>
            <a:ext cx="1284112" cy="150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898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HNYXMCCMVK3K-464-766</_dlc_DocId>
    <_dlc_DocIdUrl xmlns="431189f8-a51b-453f-9f0c-3a0b3b65b12f">
      <Url>https://www.sac.edu/President/AcademicSenate/_layouts/15/DocIdRedir.aspx?ID=HNYXMCCMVK3K-464-766</Url>
      <Description>HNYXMCCMVK3K-464-766</Description>
    </_dlc_DocIdUrl>
  </documentManagement>
</p:properties>
</file>

<file path=customXml/itemProps1.xml><?xml version="1.0" encoding="utf-8"?>
<ds:datastoreItem xmlns:ds="http://schemas.openxmlformats.org/officeDocument/2006/customXml" ds:itemID="{2AEDB291-5165-4997-A581-87A0FC568FE0}"/>
</file>

<file path=customXml/itemProps2.xml><?xml version="1.0" encoding="utf-8"?>
<ds:datastoreItem xmlns:ds="http://schemas.openxmlformats.org/officeDocument/2006/customXml" ds:itemID="{2738F8A3-A768-4F8E-A3F8-9A9E4BF17027}"/>
</file>

<file path=customXml/itemProps3.xml><?xml version="1.0" encoding="utf-8"?>
<ds:datastoreItem xmlns:ds="http://schemas.openxmlformats.org/officeDocument/2006/customXml" ds:itemID="{D98B830A-A535-4EDD-AFE1-FA6C5A28F0AD}"/>
</file>

<file path=customXml/itemProps4.xml><?xml version="1.0" encoding="utf-8"?>
<ds:datastoreItem xmlns:ds="http://schemas.openxmlformats.org/officeDocument/2006/customXml" ds:itemID="{8C38C0C6-F16D-4CB8-A043-9FB8C3DDA9C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Membership Dues Update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25</cp:revision>
  <dcterms:created xsi:type="dcterms:W3CDTF">2023-08-22T18:25:17Z</dcterms:created>
  <dcterms:modified xsi:type="dcterms:W3CDTF">2023-08-22T19:07:51Z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3400a874-5362-4273-abd7-fa1bc94313fb</vt:lpwstr>
  </property>
</Properties>
</file>