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5"/>
  </p:sldMasterIdLst>
  <p:notesMasterIdLst>
    <p:notesMasterId r:id="rId12"/>
  </p:notesMasterIdLst>
  <p:handoutMasterIdLst>
    <p:handoutMasterId r:id="rId13"/>
  </p:handoutMasterIdLst>
  <p:sldIdLst>
    <p:sldId id="281" r:id="rId6"/>
    <p:sldId id="344" r:id="rId7"/>
    <p:sldId id="343" r:id="rId8"/>
    <p:sldId id="345" r:id="rId9"/>
    <p:sldId id="346" r:id="rId10"/>
    <p:sldId id="340" r:id="rId11"/>
  </p:sldIdLst>
  <p:sldSz cx="9144000" cy="6858000" type="screen4x3"/>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A4C5A84-E7D6-3BEA-3627-4097091A2A6F}" name="Bautista, Steve" initials="BS" userId="S::bautista_steve@sac.edu::0446b041-e3c1-4789-9dad-4afc365ff899" providerId="AD"/>
  <p188:author id="{2563EEC8-D951-6E33-9156-0A7D33417D9E}" name="Knight, Annie" initials="KA" userId="S::Knight_Annie@sac.edu::c9ba30ae-7533-4731-8ceb-a17c33370b1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6907FD-E2E3-40AC-9C09-11AF58CE6707}" v="254" dt="2024-05-14T21:19:26.0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ustomXml" Target="../customXml/item5.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yne, Claire" userId="S::coyne_claire@sac.edu::55980f49-584e-4e0c-8943-e714ecf6ce64" providerId="AD" clId="Web-{E76907FD-E2E3-40AC-9C09-11AF58CE6707}"/>
    <pc:docChg chg="addSld delSld modSld">
      <pc:chgData name="Coyne, Claire" userId="S::coyne_claire@sac.edu::55980f49-584e-4e0c-8943-e714ecf6ce64" providerId="AD" clId="Web-{E76907FD-E2E3-40AC-9C09-11AF58CE6707}" dt="2024-05-14T21:19:26.093" v="146"/>
      <pc:docMkLst>
        <pc:docMk/>
      </pc:docMkLst>
      <pc:sldChg chg="addSp delSp modSp">
        <pc:chgData name="Coyne, Claire" userId="S::coyne_claire@sac.edu::55980f49-584e-4e0c-8943-e714ecf6ce64" providerId="AD" clId="Web-{E76907FD-E2E3-40AC-9C09-11AF58CE6707}" dt="2024-05-14T20:31:21.335" v="145" actId="20577"/>
        <pc:sldMkLst>
          <pc:docMk/>
          <pc:sldMk cId="4057123081" sldId="340"/>
        </pc:sldMkLst>
        <pc:spChg chg="add mod">
          <ac:chgData name="Coyne, Claire" userId="S::coyne_claire@sac.edu::55980f49-584e-4e0c-8943-e714ecf6ce64" providerId="AD" clId="Web-{E76907FD-E2E3-40AC-9C09-11AF58CE6707}" dt="2024-05-14T20:31:21.335" v="145" actId="20577"/>
          <ac:spMkLst>
            <pc:docMk/>
            <pc:sldMk cId="4057123081" sldId="340"/>
            <ac:spMk id="3" creationId="{C5BE7C88-1B84-A979-192C-70821881F111}"/>
          </ac:spMkLst>
        </pc:spChg>
        <pc:spChg chg="del mod">
          <ac:chgData name="Coyne, Claire" userId="S::coyne_claire@sac.edu::55980f49-584e-4e0c-8943-e714ecf6ce64" providerId="AD" clId="Web-{E76907FD-E2E3-40AC-9C09-11AF58CE6707}" dt="2024-05-14T20:28:16.804" v="125"/>
          <ac:spMkLst>
            <pc:docMk/>
            <pc:sldMk cId="4057123081" sldId="340"/>
            <ac:spMk id="7" creationId="{75F5245E-7EAD-91DC-A54F-556956D825B3}"/>
          </ac:spMkLst>
        </pc:spChg>
        <pc:picChg chg="del mod">
          <ac:chgData name="Coyne, Claire" userId="S::coyne_claire@sac.edu::55980f49-584e-4e0c-8943-e714ecf6ce64" providerId="AD" clId="Web-{E76907FD-E2E3-40AC-9C09-11AF58CE6707}" dt="2024-05-14T20:28:19.023" v="126"/>
          <ac:picMkLst>
            <pc:docMk/>
            <pc:sldMk cId="4057123081" sldId="340"/>
            <ac:picMk id="4" creationId="{3416DA4F-98FC-6E46-3BB0-D6426F17F22B}"/>
          </ac:picMkLst>
        </pc:picChg>
        <pc:picChg chg="add mod">
          <ac:chgData name="Coyne, Claire" userId="S::coyne_claire@sac.edu::55980f49-584e-4e0c-8943-e714ecf6ce64" providerId="AD" clId="Web-{E76907FD-E2E3-40AC-9C09-11AF58CE6707}" dt="2024-05-14T20:31:10.943" v="141" actId="1076"/>
          <ac:picMkLst>
            <pc:docMk/>
            <pc:sldMk cId="4057123081" sldId="340"/>
            <ac:picMk id="6" creationId="{7CDB3B10-8C81-5B7D-CFB5-35173C649CAB}"/>
          </ac:picMkLst>
        </pc:picChg>
      </pc:sldChg>
      <pc:sldChg chg="modSp">
        <pc:chgData name="Coyne, Claire" userId="S::coyne_claire@sac.edu::55980f49-584e-4e0c-8943-e714ecf6ce64" providerId="AD" clId="Web-{E76907FD-E2E3-40AC-9C09-11AF58CE6707}" dt="2024-05-14T19:30:58.579" v="122" actId="20577"/>
        <pc:sldMkLst>
          <pc:docMk/>
          <pc:sldMk cId="3328458583" sldId="345"/>
        </pc:sldMkLst>
        <pc:spChg chg="mod">
          <ac:chgData name="Coyne, Claire" userId="S::coyne_claire@sac.edu::55980f49-584e-4e0c-8943-e714ecf6ce64" providerId="AD" clId="Web-{E76907FD-E2E3-40AC-9C09-11AF58CE6707}" dt="2024-05-14T19:30:58.579" v="122" actId="20577"/>
          <ac:spMkLst>
            <pc:docMk/>
            <pc:sldMk cId="3328458583" sldId="345"/>
            <ac:spMk id="3" creationId="{C20AC293-93F9-9AF5-9E19-15089BE033C4}"/>
          </ac:spMkLst>
        </pc:spChg>
      </pc:sldChg>
      <pc:sldChg chg="add">
        <pc:chgData name="Coyne, Claire" userId="S::coyne_claire@sac.edu::55980f49-584e-4e0c-8943-e714ecf6ce64" providerId="AD" clId="Web-{E76907FD-E2E3-40AC-9C09-11AF58CE6707}" dt="2024-05-14T21:19:26.093" v="146"/>
        <pc:sldMkLst>
          <pc:docMk/>
          <pc:sldMk cId="100893783" sldId="346"/>
        </pc:sldMkLst>
      </pc:sldChg>
      <pc:sldChg chg="new del">
        <pc:chgData name="Coyne, Claire" userId="S::coyne_claire@sac.edu::55980f49-584e-4e0c-8943-e714ecf6ce64" providerId="AD" clId="Web-{E76907FD-E2E3-40AC-9C09-11AF58CE6707}" dt="2024-05-14T20:28:28.789" v="128"/>
        <pc:sldMkLst>
          <pc:docMk/>
          <pc:sldMk cId="2927031970" sldId="34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5BED79A-D796-8B87-A981-942EE8D7FF97}"/>
              </a:ext>
            </a:extLst>
          </p:cNvPr>
          <p:cNvSpPr>
            <a:spLocks noGrp="1"/>
          </p:cNvSpPr>
          <p:nvPr>
            <p:ph type="hdr" sz="quarter"/>
          </p:nvPr>
        </p:nvSpPr>
        <p:spPr>
          <a:xfrm>
            <a:off x="0" y="0"/>
            <a:ext cx="3076042" cy="469105"/>
          </a:xfrm>
          <a:prstGeom prst="rect">
            <a:avLst/>
          </a:prstGeom>
        </p:spPr>
        <p:txBody>
          <a:bodyPr vert="horz" lIns="92327" tIns="46163" rIns="92327" bIns="46163"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4C92547A-AFC3-7BE7-B2BE-A14CC478979A}"/>
              </a:ext>
            </a:extLst>
          </p:cNvPr>
          <p:cNvSpPr>
            <a:spLocks noGrp="1"/>
          </p:cNvSpPr>
          <p:nvPr>
            <p:ph type="dt" sz="quarter" idx="1"/>
          </p:nvPr>
        </p:nvSpPr>
        <p:spPr>
          <a:xfrm>
            <a:off x="4021653" y="0"/>
            <a:ext cx="3076042" cy="469105"/>
          </a:xfrm>
          <a:prstGeom prst="rect">
            <a:avLst/>
          </a:prstGeom>
        </p:spPr>
        <p:txBody>
          <a:bodyPr vert="horz" lIns="92327" tIns="46163" rIns="92327" bIns="46163" rtlCol="0"/>
          <a:lstStyle>
            <a:lvl1pPr algn="r" eaLnBrk="1" fontAlgn="auto" hangingPunct="1">
              <a:spcBef>
                <a:spcPts val="0"/>
              </a:spcBef>
              <a:spcAft>
                <a:spcPts val="0"/>
              </a:spcAft>
              <a:defRPr sz="1200">
                <a:latin typeface="+mn-lt"/>
              </a:defRPr>
            </a:lvl1pPr>
          </a:lstStyle>
          <a:p>
            <a:pPr>
              <a:defRPr/>
            </a:pPr>
            <a:fld id="{AD28A690-3280-474F-B7B3-F97E4769A11B}" type="datetimeFigureOut">
              <a:rPr lang="en-US"/>
              <a:pPr>
                <a:defRPr/>
              </a:pPr>
              <a:t>5/14/2024</a:t>
            </a:fld>
            <a:endParaRPr lang="en-US"/>
          </a:p>
        </p:txBody>
      </p:sp>
      <p:sp>
        <p:nvSpPr>
          <p:cNvPr id="4" name="Footer Placeholder 3">
            <a:extLst>
              <a:ext uri="{FF2B5EF4-FFF2-40B4-BE49-F238E27FC236}">
                <a16:creationId xmlns:a16="http://schemas.microsoft.com/office/drawing/2014/main" id="{941C4C57-FE00-1C29-6B53-F0F72CC1E36D}"/>
              </a:ext>
            </a:extLst>
          </p:cNvPr>
          <p:cNvSpPr>
            <a:spLocks noGrp="1"/>
          </p:cNvSpPr>
          <p:nvPr>
            <p:ph type="ftr" sz="quarter" idx="2"/>
          </p:nvPr>
        </p:nvSpPr>
        <p:spPr>
          <a:xfrm>
            <a:off x="0" y="8914594"/>
            <a:ext cx="3076042" cy="469105"/>
          </a:xfrm>
          <a:prstGeom prst="rect">
            <a:avLst/>
          </a:prstGeom>
        </p:spPr>
        <p:txBody>
          <a:bodyPr vert="horz" lIns="92327" tIns="46163" rIns="92327" bIns="46163"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A48CB0CA-37CD-1C17-E658-00B13786D52D}"/>
              </a:ext>
            </a:extLst>
          </p:cNvPr>
          <p:cNvSpPr>
            <a:spLocks noGrp="1"/>
          </p:cNvSpPr>
          <p:nvPr>
            <p:ph type="sldNum" sz="quarter" idx="3"/>
          </p:nvPr>
        </p:nvSpPr>
        <p:spPr>
          <a:xfrm>
            <a:off x="4021653" y="8914594"/>
            <a:ext cx="3076042" cy="469105"/>
          </a:xfrm>
          <a:prstGeom prst="rect">
            <a:avLst/>
          </a:prstGeom>
        </p:spPr>
        <p:txBody>
          <a:bodyPr vert="horz" wrap="square" lIns="92327" tIns="46163" rIns="92327" bIns="46163" numCol="1" anchor="b" anchorCtr="0" compatLnSpc="1">
            <a:prstTxWarp prst="textNoShape">
              <a:avLst/>
            </a:prstTxWarp>
          </a:bodyPr>
          <a:lstStyle>
            <a:lvl1pPr algn="r" eaLnBrk="1" hangingPunct="1">
              <a:defRPr sz="1200"/>
            </a:lvl1pPr>
          </a:lstStyle>
          <a:p>
            <a:fld id="{83EE7E6B-5C3D-6648-8D19-466B03915ED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E1A077-1896-77B5-8DE3-78556BF45A24}"/>
              </a:ext>
            </a:extLst>
          </p:cNvPr>
          <p:cNvSpPr>
            <a:spLocks noGrp="1"/>
          </p:cNvSpPr>
          <p:nvPr>
            <p:ph type="hdr" sz="quarter"/>
          </p:nvPr>
        </p:nvSpPr>
        <p:spPr>
          <a:xfrm>
            <a:off x="0" y="0"/>
            <a:ext cx="3076042" cy="470706"/>
          </a:xfrm>
          <a:prstGeom prst="rect">
            <a:avLst/>
          </a:prstGeom>
        </p:spPr>
        <p:txBody>
          <a:bodyPr vert="horz" lIns="94192" tIns="47096" rIns="94192" bIns="47096"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9AE49EAF-ACF4-5F1B-BAF4-EF40C5B2BA52}"/>
              </a:ext>
            </a:extLst>
          </p:cNvPr>
          <p:cNvSpPr>
            <a:spLocks noGrp="1"/>
          </p:cNvSpPr>
          <p:nvPr>
            <p:ph type="dt" idx="1"/>
          </p:nvPr>
        </p:nvSpPr>
        <p:spPr>
          <a:xfrm>
            <a:off x="4021653" y="0"/>
            <a:ext cx="3076042" cy="470706"/>
          </a:xfrm>
          <a:prstGeom prst="rect">
            <a:avLst/>
          </a:prstGeom>
        </p:spPr>
        <p:txBody>
          <a:bodyPr vert="horz" lIns="94192" tIns="47096" rIns="94192" bIns="47096" rtlCol="0"/>
          <a:lstStyle>
            <a:lvl1pPr algn="r" eaLnBrk="1" fontAlgn="auto" hangingPunct="1">
              <a:spcBef>
                <a:spcPts val="0"/>
              </a:spcBef>
              <a:spcAft>
                <a:spcPts val="0"/>
              </a:spcAft>
              <a:defRPr sz="1200">
                <a:latin typeface="+mn-lt"/>
              </a:defRPr>
            </a:lvl1pPr>
          </a:lstStyle>
          <a:p>
            <a:pPr>
              <a:defRPr/>
            </a:pPr>
            <a:fld id="{0ACEAB7A-9620-C848-A0B2-663A39A8DF7F}" type="datetimeFigureOut">
              <a:rPr lang="en-US"/>
              <a:pPr>
                <a:defRPr/>
              </a:pPr>
              <a:t>5/14/2024</a:t>
            </a:fld>
            <a:endParaRPr lang="en-US"/>
          </a:p>
        </p:txBody>
      </p:sp>
      <p:sp>
        <p:nvSpPr>
          <p:cNvPr id="4" name="Slide Image Placeholder 3">
            <a:extLst>
              <a:ext uri="{FF2B5EF4-FFF2-40B4-BE49-F238E27FC236}">
                <a16:creationId xmlns:a16="http://schemas.microsoft.com/office/drawing/2014/main" id="{09C2B90E-0239-DDFA-6A24-552145DDE79F}"/>
              </a:ext>
            </a:extLst>
          </p:cNvPr>
          <p:cNvSpPr>
            <a:spLocks noGrp="1" noRot="1" noChangeAspect="1"/>
          </p:cNvSpPr>
          <p:nvPr>
            <p:ph type="sldImg" idx="2"/>
          </p:nvPr>
        </p:nvSpPr>
        <p:spPr>
          <a:xfrm>
            <a:off x="1438275" y="1173163"/>
            <a:ext cx="4222750" cy="3167062"/>
          </a:xfrm>
          <a:prstGeom prst="rect">
            <a:avLst/>
          </a:prstGeom>
          <a:noFill/>
          <a:ln w="12700">
            <a:solidFill>
              <a:prstClr val="black"/>
            </a:solidFill>
          </a:ln>
        </p:spPr>
        <p:txBody>
          <a:bodyPr vert="horz" lIns="94192" tIns="47096" rIns="94192" bIns="47096" rtlCol="0" anchor="ctr"/>
          <a:lstStyle/>
          <a:p>
            <a:pPr lvl="0"/>
            <a:endParaRPr lang="en-US" noProof="0"/>
          </a:p>
        </p:txBody>
      </p:sp>
      <p:sp>
        <p:nvSpPr>
          <p:cNvPr id="5" name="Notes Placeholder 4">
            <a:extLst>
              <a:ext uri="{FF2B5EF4-FFF2-40B4-BE49-F238E27FC236}">
                <a16:creationId xmlns:a16="http://schemas.microsoft.com/office/drawing/2014/main" id="{9C45CA19-312A-AE4C-3B22-B03A7888C624}"/>
              </a:ext>
            </a:extLst>
          </p:cNvPr>
          <p:cNvSpPr>
            <a:spLocks noGrp="1"/>
          </p:cNvSpPr>
          <p:nvPr>
            <p:ph type="body" sz="quarter" idx="3"/>
          </p:nvPr>
        </p:nvSpPr>
        <p:spPr>
          <a:xfrm>
            <a:off x="709610" y="4516536"/>
            <a:ext cx="5680082" cy="3695202"/>
          </a:xfrm>
          <a:prstGeom prst="rect">
            <a:avLst/>
          </a:prstGeom>
        </p:spPr>
        <p:txBody>
          <a:bodyPr vert="horz" lIns="94192" tIns="47096" rIns="94192" bIns="47096"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144AB6C-0FA0-7349-611A-EB144C894EB0}"/>
              </a:ext>
            </a:extLst>
          </p:cNvPr>
          <p:cNvSpPr>
            <a:spLocks noGrp="1"/>
          </p:cNvSpPr>
          <p:nvPr>
            <p:ph type="ftr" sz="quarter" idx="4"/>
          </p:nvPr>
        </p:nvSpPr>
        <p:spPr>
          <a:xfrm>
            <a:off x="0" y="8914595"/>
            <a:ext cx="3076042" cy="470706"/>
          </a:xfrm>
          <a:prstGeom prst="rect">
            <a:avLst/>
          </a:prstGeom>
        </p:spPr>
        <p:txBody>
          <a:bodyPr vert="horz" lIns="94192" tIns="47096" rIns="94192" bIns="47096"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43991464-2D2F-FA38-0D7F-9890B9AEC658}"/>
              </a:ext>
            </a:extLst>
          </p:cNvPr>
          <p:cNvSpPr>
            <a:spLocks noGrp="1"/>
          </p:cNvSpPr>
          <p:nvPr>
            <p:ph type="sldNum" sz="quarter" idx="5"/>
          </p:nvPr>
        </p:nvSpPr>
        <p:spPr>
          <a:xfrm>
            <a:off x="4021653" y="8914595"/>
            <a:ext cx="3076042" cy="470706"/>
          </a:xfrm>
          <a:prstGeom prst="rect">
            <a:avLst/>
          </a:prstGeom>
        </p:spPr>
        <p:txBody>
          <a:bodyPr vert="horz" wrap="square" lIns="94192" tIns="47096" rIns="94192" bIns="47096" numCol="1" anchor="b" anchorCtr="0" compatLnSpc="1">
            <a:prstTxWarp prst="textNoShape">
              <a:avLst/>
            </a:prstTxWarp>
          </a:bodyPr>
          <a:lstStyle>
            <a:lvl1pPr algn="r" eaLnBrk="1" hangingPunct="1">
              <a:defRPr sz="1200"/>
            </a:lvl1pPr>
          </a:lstStyle>
          <a:p>
            <a:fld id="{AC612C39-F34C-8C49-9A37-1560B1725A6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F20446AA-51FB-4C7D-31C5-45865AD88F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64007C94-13C0-66A7-BEED-DD06563163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l"/>
            <a:r>
              <a:rPr lang="en-US" b="0" i="0">
                <a:solidFill>
                  <a:srgbClr val="000000"/>
                </a:solidFill>
                <a:effectLst/>
                <a:latin typeface="inherit"/>
              </a:rPr>
              <a:t>AB 1818 would require each campus of the California State University and the California Community Colleges, and would request the University of California, to allow overnight parking by a student attending its campus if the student uses the vehicle as housing, the student has a valid parking permit issued by the campus, and the vehicle is parked in or on a campus-owned and controlled parking lot or parking structure.</a:t>
            </a:r>
            <a:endParaRPr lang="en-US" b="0" i="0">
              <a:solidFill>
                <a:srgbClr val="333333"/>
              </a:solidFill>
              <a:effectLst/>
              <a:latin typeface="Verdana" panose="020B0604030504040204" pitchFamily="34" charset="0"/>
            </a:endParaRPr>
          </a:p>
          <a:p>
            <a:pPr algn="l"/>
            <a:r>
              <a:rPr lang="en-US" b="0" i="0">
                <a:solidFill>
                  <a:srgbClr val="333333"/>
                </a:solidFill>
                <a:effectLst/>
                <a:latin typeface="inherit"/>
              </a:rPr>
              <a:t>The bill would additionally prohibit each campus of the California State University and the California Community Colleges from citing or otherwise penalizing, and would request each campus of the University of California to not cite or otherwise penalize, a student attending its campus for using a vehicle as housing if specified circumstances apply.</a:t>
            </a:r>
            <a:endParaRPr lang="en-US" b="0" i="0">
              <a:solidFill>
                <a:srgbClr val="333333"/>
              </a:solidFill>
              <a:effectLst/>
              <a:latin typeface="Verdana" panose="020B0604030504040204" pitchFamily="34" charset="0"/>
            </a:endParaRPr>
          </a:p>
          <a:p>
            <a:pPr algn="l"/>
            <a:r>
              <a:rPr lang="en-US" b="0" i="0">
                <a:solidFill>
                  <a:srgbClr val="333333"/>
                </a:solidFill>
                <a:effectLst/>
                <a:latin typeface="inherit"/>
              </a:rPr>
              <a:t>This assembly bill has been referred to the Assembly Higher Education Committee and is currently awaiting a hearing date.</a:t>
            </a:r>
            <a:endParaRPr lang="en-US" b="0" i="0">
              <a:solidFill>
                <a:srgbClr val="333333"/>
              </a:solidFill>
              <a:effectLst/>
              <a:latin typeface="Verdana" panose="020B0604030504040204" pitchFamily="34" charset="0"/>
            </a:endParaRPr>
          </a:p>
          <a:p>
            <a:pPr eaLnBrk="1" hangingPunct="1">
              <a:spcBef>
                <a:spcPct val="0"/>
              </a:spcBef>
            </a:pPr>
            <a:endParaRPr lang="en-US" altLang="en-US"/>
          </a:p>
        </p:txBody>
      </p:sp>
      <p:sp>
        <p:nvSpPr>
          <p:cNvPr id="10244" name="Slide Number Placeholder 3">
            <a:extLst>
              <a:ext uri="{FF2B5EF4-FFF2-40B4-BE49-F238E27FC236}">
                <a16:creationId xmlns:a16="http://schemas.microsoft.com/office/drawing/2014/main" id="{93896455-A6AF-81B3-BF47-6E98BAC351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0157" indent="-288522">
              <a:defRPr>
                <a:solidFill>
                  <a:schemeClr val="tx1"/>
                </a:solidFill>
                <a:latin typeface="Calibri" panose="020F0502020204030204" pitchFamily="34" charset="0"/>
              </a:defRPr>
            </a:lvl2pPr>
            <a:lvl3pPr marL="1154087" indent="-230817">
              <a:defRPr>
                <a:solidFill>
                  <a:schemeClr val="tx1"/>
                </a:solidFill>
                <a:latin typeface="Calibri" panose="020F0502020204030204" pitchFamily="34" charset="0"/>
              </a:defRPr>
            </a:lvl3pPr>
            <a:lvl4pPr marL="1615722" indent="-230817">
              <a:defRPr>
                <a:solidFill>
                  <a:schemeClr val="tx1"/>
                </a:solidFill>
                <a:latin typeface="Calibri" panose="020F0502020204030204" pitchFamily="34" charset="0"/>
              </a:defRPr>
            </a:lvl4pPr>
            <a:lvl5pPr marL="2077357" indent="-230817">
              <a:defRPr>
                <a:solidFill>
                  <a:schemeClr val="tx1"/>
                </a:solidFill>
                <a:latin typeface="Calibri" panose="020F0502020204030204" pitchFamily="34" charset="0"/>
              </a:defRPr>
            </a:lvl5pPr>
            <a:lvl6pPr marL="2538992" indent="-230817" eaLnBrk="0" fontAlgn="base" hangingPunct="0">
              <a:spcBef>
                <a:spcPct val="0"/>
              </a:spcBef>
              <a:spcAft>
                <a:spcPct val="0"/>
              </a:spcAft>
              <a:defRPr>
                <a:solidFill>
                  <a:schemeClr val="tx1"/>
                </a:solidFill>
                <a:latin typeface="Calibri" panose="020F0502020204030204" pitchFamily="34" charset="0"/>
              </a:defRPr>
            </a:lvl6pPr>
            <a:lvl7pPr marL="3000626" indent="-230817" eaLnBrk="0" fontAlgn="base" hangingPunct="0">
              <a:spcBef>
                <a:spcPct val="0"/>
              </a:spcBef>
              <a:spcAft>
                <a:spcPct val="0"/>
              </a:spcAft>
              <a:defRPr>
                <a:solidFill>
                  <a:schemeClr val="tx1"/>
                </a:solidFill>
                <a:latin typeface="Calibri" panose="020F0502020204030204" pitchFamily="34" charset="0"/>
              </a:defRPr>
            </a:lvl7pPr>
            <a:lvl8pPr marL="3462261" indent="-230817" eaLnBrk="0" fontAlgn="base" hangingPunct="0">
              <a:spcBef>
                <a:spcPct val="0"/>
              </a:spcBef>
              <a:spcAft>
                <a:spcPct val="0"/>
              </a:spcAft>
              <a:defRPr>
                <a:solidFill>
                  <a:schemeClr val="tx1"/>
                </a:solidFill>
                <a:latin typeface="Calibri" panose="020F0502020204030204" pitchFamily="34" charset="0"/>
              </a:defRPr>
            </a:lvl8pPr>
            <a:lvl9pPr marL="3923896" indent="-230817" eaLnBrk="0" fontAlgn="base" hangingPunct="0">
              <a:spcBef>
                <a:spcPct val="0"/>
              </a:spcBef>
              <a:spcAft>
                <a:spcPct val="0"/>
              </a:spcAft>
              <a:defRPr>
                <a:solidFill>
                  <a:schemeClr val="tx1"/>
                </a:solidFill>
                <a:latin typeface="Calibri" panose="020F0502020204030204" pitchFamily="34" charset="0"/>
              </a:defRPr>
            </a:lvl9pPr>
          </a:lstStyle>
          <a:p>
            <a:fld id="{E3A96F54-BB51-5C44-AE7A-174CFE20D2D3}" type="slidenum">
              <a:rPr lang="en-US" altLang="en-US"/>
              <a:pPr/>
              <a:t>1</a:t>
            </a:fld>
            <a:endParaRPr lang="en-US" altLang="en-US"/>
          </a:p>
        </p:txBody>
      </p:sp>
    </p:spTree>
    <p:extLst>
      <p:ext uri="{BB962C8B-B14F-4D97-AF65-F5344CB8AC3E}">
        <p14:creationId xmlns:p14="http://schemas.microsoft.com/office/powerpoint/2010/main" val="2879641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F20446AA-51FB-4C7D-31C5-45865AD88F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64007C94-13C0-66A7-BEED-DD06563163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4" name="Slide Number Placeholder 3">
            <a:extLst>
              <a:ext uri="{FF2B5EF4-FFF2-40B4-BE49-F238E27FC236}">
                <a16:creationId xmlns:a16="http://schemas.microsoft.com/office/drawing/2014/main" id="{93896455-A6AF-81B3-BF47-6E98BAC351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0157" indent="-288522">
              <a:defRPr>
                <a:solidFill>
                  <a:schemeClr val="tx1"/>
                </a:solidFill>
                <a:latin typeface="Calibri" panose="020F0502020204030204" pitchFamily="34" charset="0"/>
              </a:defRPr>
            </a:lvl2pPr>
            <a:lvl3pPr marL="1154087" indent="-230817">
              <a:defRPr>
                <a:solidFill>
                  <a:schemeClr val="tx1"/>
                </a:solidFill>
                <a:latin typeface="Calibri" panose="020F0502020204030204" pitchFamily="34" charset="0"/>
              </a:defRPr>
            </a:lvl3pPr>
            <a:lvl4pPr marL="1615722" indent="-230817">
              <a:defRPr>
                <a:solidFill>
                  <a:schemeClr val="tx1"/>
                </a:solidFill>
                <a:latin typeface="Calibri" panose="020F0502020204030204" pitchFamily="34" charset="0"/>
              </a:defRPr>
            </a:lvl4pPr>
            <a:lvl5pPr marL="2077357" indent="-230817">
              <a:defRPr>
                <a:solidFill>
                  <a:schemeClr val="tx1"/>
                </a:solidFill>
                <a:latin typeface="Calibri" panose="020F0502020204030204" pitchFamily="34" charset="0"/>
              </a:defRPr>
            </a:lvl5pPr>
            <a:lvl6pPr marL="2538992" indent="-230817" eaLnBrk="0" fontAlgn="base" hangingPunct="0">
              <a:spcBef>
                <a:spcPct val="0"/>
              </a:spcBef>
              <a:spcAft>
                <a:spcPct val="0"/>
              </a:spcAft>
              <a:defRPr>
                <a:solidFill>
                  <a:schemeClr val="tx1"/>
                </a:solidFill>
                <a:latin typeface="Calibri" panose="020F0502020204030204" pitchFamily="34" charset="0"/>
              </a:defRPr>
            </a:lvl6pPr>
            <a:lvl7pPr marL="3000626" indent="-230817" eaLnBrk="0" fontAlgn="base" hangingPunct="0">
              <a:spcBef>
                <a:spcPct val="0"/>
              </a:spcBef>
              <a:spcAft>
                <a:spcPct val="0"/>
              </a:spcAft>
              <a:defRPr>
                <a:solidFill>
                  <a:schemeClr val="tx1"/>
                </a:solidFill>
                <a:latin typeface="Calibri" panose="020F0502020204030204" pitchFamily="34" charset="0"/>
              </a:defRPr>
            </a:lvl7pPr>
            <a:lvl8pPr marL="3462261" indent="-230817" eaLnBrk="0" fontAlgn="base" hangingPunct="0">
              <a:spcBef>
                <a:spcPct val="0"/>
              </a:spcBef>
              <a:spcAft>
                <a:spcPct val="0"/>
              </a:spcAft>
              <a:defRPr>
                <a:solidFill>
                  <a:schemeClr val="tx1"/>
                </a:solidFill>
                <a:latin typeface="Calibri" panose="020F0502020204030204" pitchFamily="34" charset="0"/>
              </a:defRPr>
            </a:lvl8pPr>
            <a:lvl9pPr marL="3923896" indent="-230817" eaLnBrk="0" fontAlgn="base" hangingPunct="0">
              <a:spcBef>
                <a:spcPct val="0"/>
              </a:spcBef>
              <a:spcAft>
                <a:spcPct val="0"/>
              </a:spcAft>
              <a:defRPr>
                <a:solidFill>
                  <a:schemeClr val="tx1"/>
                </a:solidFill>
                <a:latin typeface="Calibri" panose="020F0502020204030204" pitchFamily="34" charset="0"/>
              </a:defRPr>
            </a:lvl9pPr>
          </a:lstStyle>
          <a:p>
            <a:fld id="{E3A96F54-BB51-5C44-AE7A-174CFE20D2D3}" type="slidenum">
              <a:rPr lang="en-US" altLang="en-US"/>
              <a:pPr/>
              <a:t>2</a:t>
            </a:fld>
            <a:endParaRPr lang="en-US" altLang="en-US"/>
          </a:p>
        </p:txBody>
      </p:sp>
    </p:spTree>
    <p:extLst>
      <p:ext uri="{BB962C8B-B14F-4D97-AF65-F5344CB8AC3E}">
        <p14:creationId xmlns:p14="http://schemas.microsoft.com/office/powerpoint/2010/main" val="838506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F20446AA-51FB-4C7D-31C5-45865AD88F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64007C94-13C0-66A7-BEED-DD06563163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4" name="Slide Number Placeholder 3">
            <a:extLst>
              <a:ext uri="{FF2B5EF4-FFF2-40B4-BE49-F238E27FC236}">
                <a16:creationId xmlns:a16="http://schemas.microsoft.com/office/drawing/2014/main" id="{93896455-A6AF-81B3-BF47-6E98BAC351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0157" indent="-288522">
              <a:defRPr>
                <a:solidFill>
                  <a:schemeClr val="tx1"/>
                </a:solidFill>
                <a:latin typeface="Calibri" panose="020F0502020204030204" pitchFamily="34" charset="0"/>
              </a:defRPr>
            </a:lvl2pPr>
            <a:lvl3pPr marL="1154087" indent="-230817">
              <a:defRPr>
                <a:solidFill>
                  <a:schemeClr val="tx1"/>
                </a:solidFill>
                <a:latin typeface="Calibri" panose="020F0502020204030204" pitchFamily="34" charset="0"/>
              </a:defRPr>
            </a:lvl3pPr>
            <a:lvl4pPr marL="1615722" indent="-230817">
              <a:defRPr>
                <a:solidFill>
                  <a:schemeClr val="tx1"/>
                </a:solidFill>
                <a:latin typeface="Calibri" panose="020F0502020204030204" pitchFamily="34" charset="0"/>
              </a:defRPr>
            </a:lvl4pPr>
            <a:lvl5pPr marL="2077357" indent="-230817">
              <a:defRPr>
                <a:solidFill>
                  <a:schemeClr val="tx1"/>
                </a:solidFill>
                <a:latin typeface="Calibri" panose="020F0502020204030204" pitchFamily="34" charset="0"/>
              </a:defRPr>
            </a:lvl5pPr>
            <a:lvl6pPr marL="2538992" indent="-230817" eaLnBrk="0" fontAlgn="base" hangingPunct="0">
              <a:spcBef>
                <a:spcPct val="0"/>
              </a:spcBef>
              <a:spcAft>
                <a:spcPct val="0"/>
              </a:spcAft>
              <a:defRPr>
                <a:solidFill>
                  <a:schemeClr val="tx1"/>
                </a:solidFill>
                <a:latin typeface="Calibri" panose="020F0502020204030204" pitchFamily="34" charset="0"/>
              </a:defRPr>
            </a:lvl6pPr>
            <a:lvl7pPr marL="3000626" indent="-230817" eaLnBrk="0" fontAlgn="base" hangingPunct="0">
              <a:spcBef>
                <a:spcPct val="0"/>
              </a:spcBef>
              <a:spcAft>
                <a:spcPct val="0"/>
              </a:spcAft>
              <a:defRPr>
                <a:solidFill>
                  <a:schemeClr val="tx1"/>
                </a:solidFill>
                <a:latin typeface="Calibri" panose="020F0502020204030204" pitchFamily="34" charset="0"/>
              </a:defRPr>
            </a:lvl7pPr>
            <a:lvl8pPr marL="3462261" indent="-230817" eaLnBrk="0" fontAlgn="base" hangingPunct="0">
              <a:spcBef>
                <a:spcPct val="0"/>
              </a:spcBef>
              <a:spcAft>
                <a:spcPct val="0"/>
              </a:spcAft>
              <a:defRPr>
                <a:solidFill>
                  <a:schemeClr val="tx1"/>
                </a:solidFill>
                <a:latin typeface="Calibri" panose="020F0502020204030204" pitchFamily="34" charset="0"/>
              </a:defRPr>
            </a:lvl8pPr>
            <a:lvl9pPr marL="3923896" indent="-230817" eaLnBrk="0" fontAlgn="base" hangingPunct="0">
              <a:spcBef>
                <a:spcPct val="0"/>
              </a:spcBef>
              <a:spcAft>
                <a:spcPct val="0"/>
              </a:spcAft>
              <a:defRPr>
                <a:solidFill>
                  <a:schemeClr val="tx1"/>
                </a:solidFill>
                <a:latin typeface="Calibri" panose="020F0502020204030204" pitchFamily="34" charset="0"/>
              </a:defRPr>
            </a:lvl9pPr>
          </a:lstStyle>
          <a:p>
            <a:fld id="{E3A96F54-BB51-5C44-AE7A-174CFE20D2D3}" type="slidenum">
              <a:rPr lang="en-US" altLang="en-US"/>
              <a:pPr/>
              <a:t>3</a:t>
            </a:fld>
            <a:endParaRPr lang="en-US" altLang="en-US"/>
          </a:p>
        </p:txBody>
      </p:sp>
    </p:spTree>
    <p:extLst>
      <p:ext uri="{BB962C8B-B14F-4D97-AF65-F5344CB8AC3E}">
        <p14:creationId xmlns:p14="http://schemas.microsoft.com/office/powerpoint/2010/main" val="28607042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C0D3A-D9D2-5BED-B3C3-CB899BBA8370}"/>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C3074F9-241B-4FB3-D07E-1A31E5F1E03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57E2B04-5247-7984-8D93-DF810FB4535F}"/>
              </a:ext>
            </a:extLst>
          </p:cNvPr>
          <p:cNvSpPr>
            <a:spLocks noGrp="1"/>
          </p:cNvSpPr>
          <p:nvPr>
            <p:ph type="dt" sz="half" idx="10"/>
          </p:nvPr>
        </p:nvSpPr>
        <p:spPr/>
        <p:txBody>
          <a:bodyPr/>
          <a:lstStyle/>
          <a:p>
            <a:pPr>
              <a:defRPr/>
            </a:pPr>
            <a:fld id="{01FE65D7-49EC-F64F-988B-AB1432F72216}" type="datetime1">
              <a:rPr lang="en-US" smtClean="0"/>
              <a:pPr>
                <a:defRPr/>
              </a:pPr>
              <a:t>5/14/2024</a:t>
            </a:fld>
            <a:endParaRPr lang="en-US"/>
          </a:p>
        </p:txBody>
      </p:sp>
      <p:sp>
        <p:nvSpPr>
          <p:cNvPr id="5" name="Footer Placeholder 4">
            <a:extLst>
              <a:ext uri="{FF2B5EF4-FFF2-40B4-BE49-F238E27FC236}">
                <a16:creationId xmlns:a16="http://schemas.microsoft.com/office/drawing/2014/main" id="{776A6654-AD4A-846A-BFBC-41A5006C44E2}"/>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9097D0AE-D52F-A923-78B3-D34A8287D087}"/>
              </a:ext>
            </a:extLst>
          </p:cNvPr>
          <p:cNvSpPr>
            <a:spLocks noGrp="1"/>
          </p:cNvSpPr>
          <p:nvPr>
            <p:ph type="sldNum" sz="quarter" idx="12"/>
          </p:nvPr>
        </p:nvSpPr>
        <p:spPr/>
        <p:txBody>
          <a:bodyPr/>
          <a:lstStyle/>
          <a:p>
            <a:fld id="{C78F7FC6-5299-7A47-B256-5F55B7C29DFE}" type="slidenum">
              <a:rPr lang="en-US" altLang="en-US" smtClean="0"/>
              <a:pPr/>
              <a:t>‹#›</a:t>
            </a:fld>
            <a:endParaRPr lang="en-US" altLang="en-US"/>
          </a:p>
        </p:txBody>
      </p:sp>
      <p:pic>
        <p:nvPicPr>
          <p:cNvPr id="7" name="Picture 6">
            <a:extLst>
              <a:ext uri="{FF2B5EF4-FFF2-40B4-BE49-F238E27FC236}">
                <a16:creationId xmlns:a16="http://schemas.microsoft.com/office/drawing/2014/main" id="{2640E37D-7A6C-9070-BF1D-0B24F887758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4D5A6271-2A5C-FE9A-714A-BD9DDCB3061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6970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AF101-A050-A319-6F2D-5694A5591A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4FB841-6271-2976-A71A-EB4586D0D2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741D4D-A15B-ABC8-C1B8-FC6CE1BB5D9A}"/>
              </a:ext>
            </a:extLst>
          </p:cNvPr>
          <p:cNvSpPr>
            <a:spLocks noGrp="1"/>
          </p:cNvSpPr>
          <p:nvPr>
            <p:ph type="dt" sz="half" idx="10"/>
          </p:nvPr>
        </p:nvSpPr>
        <p:spPr/>
        <p:txBody>
          <a:bodyPr/>
          <a:lstStyle/>
          <a:p>
            <a:pPr>
              <a:defRPr/>
            </a:pPr>
            <a:fld id="{76684890-1508-374A-9C79-C9F9794E29E3}" type="datetime1">
              <a:rPr lang="en-US" smtClean="0"/>
              <a:pPr>
                <a:defRPr/>
              </a:pPr>
              <a:t>5/14/2024</a:t>
            </a:fld>
            <a:endParaRPr lang="en-US"/>
          </a:p>
        </p:txBody>
      </p:sp>
      <p:sp>
        <p:nvSpPr>
          <p:cNvPr id="5" name="Footer Placeholder 4">
            <a:extLst>
              <a:ext uri="{FF2B5EF4-FFF2-40B4-BE49-F238E27FC236}">
                <a16:creationId xmlns:a16="http://schemas.microsoft.com/office/drawing/2014/main" id="{C3F92600-71C6-1A69-FC3A-5226CC16B92B}"/>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17A2079-0E24-F8BB-14CC-261483B0E7A5}"/>
              </a:ext>
            </a:extLst>
          </p:cNvPr>
          <p:cNvSpPr>
            <a:spLocks noGrp="1"/>
          </p:cNvSpPr>
          <p:nvPr>
            <p:ph type="sldNum" sz="quarter" idx="12"/>
          </p:nvPr>
        </p:nvSpPr>
        <p:spPr/>
        <p:txBody>
          <a:bodyPr/>
          <a:lstStyle/>
          <a:p>
            <a:fld id="{965E3958-CD0C-5E48-9CB8-1623F9E63B86}" type="slidenum">
              <a:rPr lang="en-US" altLang="en-US" smtClean="0"/>
              <a:pPr/>
              <a:t>‹#›</a:t>
            </a:fld>
            <a:endParaRPr lang="en-US" altLang="en-US"/>
          </a:p>
        </p:txBody>
      </p:sp>
    </p:spTree>
    <p:extLst>
      <p:ext uri="{BB962C8B-B14F-4D97-AF65-F5344CB8AC3E}">
        <p14:creationId xmlns:p14="http://schemas.microsoft.com/office/powerpoint/2010/main" val="3578126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9DA629-5EAF-CDFD-6F03-6E368C8DE7B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B282B6-C394-40B7-4CB7-409CA30526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929491-791C-1A82-79CE-41D7E41C6363}"/>
              </a:ext>
            </a:extLst>
          </p:cNvPr>
          <p:cNvSpPr>
            <a:spLocks noGrp="1"/>
          </p:cNvSpPr>
          <p:nvPr>
            <p:ph type="dt" sz="half" idx="10"/>
          </p:nvPr>
        </p:nvSpPr>
        <p:spPr/>
        <p:txBody>
          <a:bodyPr/>
          <a:lstStyle/>
          <a:p>
            <a:pPr>
              <a:defRPr/>
            </a:pPr>
            <a:fld id="{AF8A8A12-3554-3B48-B974-034869DE278F}" type="datetime1">
              <a:rPr lang="en-US" smtClean="0"/>
              <a:pPr>
                <a:defRPr/>
              </a:pPr>
              <a:t>5/14/2024</a:t>
            </a:fld>
            <a:endParaRPr lang="en-US"/>
          </a:p>
        </p:txBody>
      </p:sp>
      <p:sp>
        <p:nvSpPr>
          <p:cNvPr id="5" name="Footer Placeholder 4">
            <a:extLst>
              <a:ext uri="{FF2B5EF4-FFF2-40B4-BE49-F238E27FC236}">
                <a16:creationId xmlns:a16="http://schemas.microsoft.com/office/drawing/2014/main" id="{3B134979-B3DE-0148-56AC-AA71FB9AB988}"/>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14E6756-67A4-529E-8A55-08CC4E3956C6}"/>
              </a:ext>
            </a:extLst>
          </p:cNvPr>
          <p:cNvSpPr>
            <a:spLocks noGrp="1"/>
          </p:cNvSpPr>
          <p:nvPr>
            <p:ph type="sldNum" sz="quarter" idx="12"/>
          </p:nvPr>
        </p:nvSpPr>
        <p:spPr/>
        <p:txBody>
          <a:bodyPr/>
          <a:lstStyle/>
          <a:p>
            <a:fld id="{25DA7209-2159-D041-AE35-E1F80C2141EA}" type="slidenum">
              <a:rPr lang="en-US" altLang="en-US" smtClean="0"/>
              <a:pPr/>
              <a:t>‹#›</a:t>
            </a:fld>
            <a:endParaRPr lang="en-US" altLang="en-US"/>
          </a:p>
        </p:txBody>
      </p:sp>
    </p:spTree>
    <p:extLst>
      <p:ext uri="{BB962C8B-B14F-4D97-AF65-F5344CB8AC3E}">
        <p14:creationId xmlns:p14="http://schemas.microsoft.com/office/powerpoint/2010/main" val="3098155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9C393-5435-F723-6992-4876DC8B96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EBD284-B628-124A-ECB1-7FD1A4B5ED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6613CC-C175-F10B-FD26-126935343959}"/>
              </a:ext>
            </a:extLst>
          </p:cNvPr>
          <p:cNvSpPr>
            <a:spLocks noGrp="1"/>
          </p:cNvSpPr>
          <p:nvPr>
            <p:ph type="dt" sz="half" idx="10"/>
          </p:nvPr>
        </p:nvSpPr>
        <p:spPr/>
        <p:txBody>
          <a:bodyPr/>
          <a:lstStyle/>
          <a:p>
            <a:pPr>
              <a:defRPr/>
            </a:pPr>
            <a:fld id="{8AD4C8A0-E0B0-CA40-8AF2-8E2EA1AA5C7A}" type="datetime1">
              <a:rPr lang="en-US" smtClean="0"/>
              <a:pPr>
                <a:defRPr/>
              </a:pPr>
              <a:t>5/14/2024</a:t>
            </a:fld>
            <a:endParaRPr lang="en-US"/>
          </a:p>
        </p:txBody>
      </p:sp>
      <p:sp>
        <p:nvSpPr>
          <p:cNvPr id="5" name="Footer Placeholder 4">
            <a:extLst>
              <a:ext uri="{FF2B5EF4-FFF2-40B4-BE49-F238E27FC236}">
                <a16:creationId xmlns:a16="http://schemas.microsoft.com/office/drawing/2014/main" id="{31A8AE71-4F39-C434-E2F3-0E5A6E3EFDB9}"/>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6CF3BDEF-4F95-2553-0AC9-117C5B889ED7}"/>
              </a:ext>
            </a:extLst>
          </p:cNvPr>
          <p:cNvSpPr>
            <a:spLocks noGrp="1"/>
          </p:cNvSpPr>
          <p:nvPr>
            <p:ph type="sldNum" sz="quarter" idx="12"/>
          </p:nvPr>
        </p:nvSpPr>
        <p:spPr/>
        <p:txBody>
          <a:bodyPr/>
          <a:lstStyle/>
          <a:p>
            <a:fld id="{DA00016E-99F8-9347-A961-82CC4417FFA5}" type="slidenum">
              <a:rPr lang="en-US" altLang="en-US" smtClean="0"/>
              <a:pPr/>
              <a:t>‹#›</a:t>
            </a:fld>
            <a:endParaRPr lang="en-US" altLang="en-US"/>
          </a:p>
        </p:txBody>
      </p:sp>
      <p:cxnSp>
        <p:nvCxnSpPr>
          <p:cNvPr id="7" name="Straight Connector 6">
            <a:extLst>
              <a:ext uri="{FF2B5EF4-FFF2-40B4-BE49-F238E27FC236}">
                <a16:creationId xmlns:a16="http://schemas.microsoft.com/office/drawing/2014/main" id="{AD3A5470-429D-5A36-4F8F-F61F73C8005B}"/>
              </a:ext>
            </a:extLst>
          </p:cNvPr>
          <p:cNvCxnSpPr/>
          <p:nvPr userDrawn="1"/>
        </p:nvCxnSpPr>
        <p:spPr>
          <a:xfrm>
            <a:off x="0" y="1690688"/>
            <a:ext cx="9144000" cy="0"/>
          </a:xfrm>
          <a:prstGeom prst="line">
            <a:avLst/>
          </a:prstGeom>
          <a:ln w="76200">
            <a:solidFill>
              <a:srgbClr val="C0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090981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29055-0280-424B-95E8-F9A89253CCE1}"/>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490C6E65-8F76-7012-538C-EB9FC209AA2F}"/>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4CD60D-FE2E-F1DC-7F4B-DD8E1812033F}"/>
              </a:ext>
            </a:extLst>
          </p:cNvPr>
          <p:cNvSpPr>
            <a:spLocks noGrp="1"/>
          </p:cNvSpPr>
          <p:nvPr>
            <p:ph type="dt" sz="half" idx="10"/>
          </p:nvPr>
        </p:nvSpPr>
        <p:spPr/>
        <p:txBody>
          <a:bodyPr/>
          <a:lstStyle/>
          <a:p>
            <a:pPr>
              <a:defRPr/>
            </a:pPr>
            <a:fld id="{D408F330-01CF-2B4D-99A5-78172FD8F0A8}" type="datetime1">
              <a:rPr lang="en-US" smtClean="0"/>
              <a:pPr>
                <a:defRPr/>
              </a:pPr>
              <a:t>5/14/2024</a:t>
            </a:fld>
            <a:endParaRPr lang="en-US"/>
          </a:p>
        </p:txBody>
      </p:sp>
      <p:sp>
        <p:nvSpPr>
          <p:cNvPr id="5" name="Footer Placeholder 4">
            <a:extLst>
              <a:ext uri="{FF2B5EF4-FFF2-40B4-BE49-F238E27FC236}">
                <a16:creationId xmlns:a16="http://schemas.microsoft.com/office/drawing/2014/main" id="{886E05BE-1149-159E-B19C-8319A6C674B3}"/>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4253BCA2-E7B8-FA7C-4BD8-25BA3A470E79}"/>
              </a:ext>
            </a:extLst>
          </p:cNvPr>
          <p:cNvSpPr>
            <a:spLocks noGrp="1"/>
          </p:cNvSpPr>
          <p:nvPr>
            <p:ph type="sldNum" sz="quarter" idx="12"/>
          </p:nvPr>
        </p:nvSpPr>
        <p:spPr/>
        <p:txBody>
          <a:bodyPr/>
          <a:lstStyle/>
          <a:p>
            <a:fld id="{93C8ED31-BE07-154F-9812-D0B1E2D3B430}" type="slidenum">
              <a:rPr lang="en-US" altLang="en-US" smtClean="0"/>
              <a:pPr/>
              <a:t>‹#›</a:t>
            </a:fld>
            <a:endParaRPr lang="en-US" altLang="en-US"/>
          </a:p>
        </p:txBody>
      </p:sp>
    </p:spTree>
    <p:extLst>
      <p:ext uri="{BB962C8B-B14F-4D97-AF65-F5344CB8AC3E}">
        <p14:creationId xmlns:p14="http://schemas.microsoft.com/office/powerpoint/2010/main" val="2274858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7D809-E0A7-1EF4-5427-455C8F322A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BB6532-D51B-F4E1-2552-F42C4754B527}"/>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F7859D-F427-80E2-D833-0F86E9D7DE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26D602-A94D-2480-8E57-B85F651B3C60}"/>
              </a:ext>
            </a:extLst>
          </p:cNvPr>
          <p:cNvSpPr>
            <a:spLocks noGrp="1"/>
          </p:cNvSpPr>
          <p:nvPr>
            <p:ph type="dt" sz="half" idx="10"/>
          </p:nvPr>
        </p:nvSpPr>
        <p:spPr/>
        <p:txBody>
          <a:bodyPr/>
          <a:lstStyle/>
          <a:p>
            <a:pPr>
              <a:defRPr/>
            </a:pPr>
            <a:fld id="{318F1553-3630-4143-AD72-90147ED9C2EB}" type="datetime1">
              <a:rPr lang="en-US" smtClean="0"/>
              <a:pPr>
                <a:defRPr/>
              </a:pPr>
              <a:t>5/14/2024</a:t>
            </a:fld>
            <a:endParaRPr lang="en-US"/>
          </a:p>
        </p:txBody>
      </p:sp>
      <p:sp>
        <p:nvSpPr>
          <p:cNvPr id="6" name="Footer Placeholder 5">
            <a:extLst>
              <a:ext uri="{FF2B5EF4-FFF2-40B4-BE49-F238E27FC236}">
                <a16:creationId xmlns:a16="http://schemas.microsoft.com/office/drawing/2014/main" id="{D9BB130B-29C1-0AB3-6D56-E26ECC663661}"/>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F4107F05-0A50-A2DA-083C-A11CFFE23789}"/>
              </a:ext>
            </a:extLst>
          </p:cNvPr>
          <p:cNvSpPr>
            <a:spLocks noGrp="1"/>
          </p:cNvSpPr>
          <p:nvPr>
            <p:ph type="sldNum" sz="quarter" idx="12"/>
          </p:nvPr>
        </p:nvSpPr>
        <p:spPr/>
        <p:txBody>
          <a:bodyPr/>
          <a:lstStyle/>
          <a:p>
            <a:fld id="{D7218898-3D4B-B147-A230-3CAF2022438F}" type="slidenum">
              <a:rPr lang="en-US" altLang="en-US" smtClean="0"/>
              <a:pPr/>
              <a:t>‹#›</a:t>
            </a:fld>
            <a:endParaRPr lang="en-US" altLang="en-US"/>
          </a:p>
        </p:txBody>
      </p:sp>
    </p:spTree>
    <p:extLst>
      <p:ext uri="{BB962C8B-B14F-4D97-AF65-F5344CB8AC3E}">
        <p14:creationId xmlns:p14="http://schemas.microsoft.com/office/powerpoint/2010/main" val="1148353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1F9A7-D546-B942-9E2F-A0789579D97B}"/>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C06CD7-31BC-771D-6679-BC231BE18AC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FED5B15-956A-9C86-CC18-33F6660E1841}"/>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6C773A-8606-C1C5-7288-A7392D77A73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D1115ECA-2BB6-FA99-5FB3-DEC35F100F36}"/>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094556-355F-2F71-630F-A4B05BB14D52}"/>
              </a:ext>
            </a:extLst>
          </p:cNvPr>
          <p:cNvSpPr>
            <a:spLocks noGrp="1"/>
          </p:cNvSpPr>
          <p:nvPr>
            <p:ph type="dt" sz="half" idx="10"/>
          </p:nvPr>
        </p:nvSpPr>
        <p:spPr/>
        <p:txBody>
          <a:bodyPr/>
          <a:lstStyle/>
          <a:p>
            <a:pPr>
              <a:defRPr/>
            </a:pPr>
            <a:fld id="{05524E01-67E6-6147-A242-2B96035076E9}" type="datetime1">
              <a:rPr lang="en-US" smtClean="0"/>
              <a:pPr>
                <a:defRPr/>
              </a:pPr>
              <a:t>5/14/2024</a:t>
            </a:fld>
            <a:endParaRPr lang="en-US"/>
          </a:p>
        </p:txBody>
      </p:sp>
      <p:sp>
        <p:nvSpPr>
          <p:cNvPr id="8" name="Footer Placeholder 7">
            <a:extLst>
              <a:ext uri="{FF2B5EF4-FFF2-40B4-BE49-F238E27FC236}">
                <a16:creationId xmlns:a16="http://schemas.microsoft.com/office/drawing/2014/main" id="{573ABDDF-8263-1AE1-0C83-B498EC62CA6A}"/>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F95A6C8F-7EBD-1D75-C570-7EC87DD7E007}"/>
              </a:ext>
            </a:extLst>
          </p:cNvPr>
          <p:cNvSpPr>
            <a:spLocks noGrp="1"/>
          </p:cNvSpPr>
          <p:nvPr>
            <p:ph type="sldNum" sz="quarter" idx="12"/>
          </p:nvPr>
        </p:nvSpPr>
        <p:spPr/>
        <p:txBody>
          <a:bodyPr/>
          <a:lstStyle/>
          <a:p>
            <a:fld id="{7AADD74D-3EC1-9C42-B006-7F03FA8FDF0D}" type="slidenum">
              <a:rPr lang="en-US" altLang="en-US" smtClean="0"/>
              <a:pPr/>
              <a:t>‹#›</a:t>
            </a:fld>
            <a:endParaRPr lang="en-US" altLang="en-US"/>
          </a:p>
        </p:txBody>
      </p:sp>
    </p:spTree>
    <p:extLst>
      <p:ext uri="{BB962C8B-B14F-4D97-AF65-F5344CB8AC3E}">
        <p14:creationId xmlns:p14="http://schemas.microsoft.com/office/powerpoint/2010/main" val="4242882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5353F-7535-EE53-2A8E-BE92A5E64DB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55E83D-8910-E6FE-8BC6-26AA6C488D43}"/>
              </a:ext>
            </a:extLst>
          </p:cNvPr>
          <p:cNvSpPr>
            <a:spLocks noGrp="1"/>
          </p:cNvSpPr>
          <p:nvPr>
            <p:ph type="dt" sz="half" idx="10"/>
          </p:nvPr>
        </p:nvSpPr>
        <p:spPr/>
        <p:txBody>
          <a:bodyPr/>
          <a:lstStyle/>
          <a:p>
            <a:pPr>
              <a:defRPr/>
            </a:pPr>
            <a:fld id="{BBCCEA51-12FC-1A40-B3FA-635204CF0763}" type="datetime1">
              <a:rPr lang="en-US" smtClean="0"/>
              <a:pPr>
                <a:defRPr/>
              </a:pPr>
              <a:t>5/14/2024</a:t>
            </a:fld>
            <a:endParaRPr lang="en-US"/>
          </a:p>
        </p:txBody>
      </p:sp>
      <p:sp>
        <p:nvSpPr>
          <p:cNvPr id="4" name="Footer Placeholder 3">
            <a:extLst>
              <a:ext uri="{FF2B5EF4-FFF2-40B4-BE49-F238E27FC236}">
                <a16:creationId xmlns:a16="http://schemas.microsoft.com/office/drawing/2014/main" id="{C4438C73-89F7-E9F5-8FD0-F1ECFE046D38}"/>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B692070F-A6FB-EF65-79FF-B1F320F7EF2E}"/>
              </a:ext>
            </a:extLst>
          </p:cNvPr>
          <p:cNvSpPr>
            <a:spLocks noGrp="1"/>
          </p:cNvSpPr>
          <p:nvPr>
            <p:ph type="sldNum" sz="quarter" idx="12"/>
          </p:nvPr>
        </p:nvSpPr>
        <p:spPr/>
        <p:txBody>
          <a:bodyPr/>
          <a:lstStyle/>
          <a:p>
            <a:fld id="{6DB725A4-62E2-2347-8471-D1DA7C53BB3B}" type="slidenum">
              <a:rPr lang="en-US" altLang="en-US" smtClean="0"/>
              <a:pPr/>
              <a:t>‹#›</a:t>
            </a:fld>
            <a:endParaRPr lang="en-US" altLang="en-US"/>
          </a:p>
        </p:txBody>
      </p:sp>
    </p:spTree>
    <p:extLst>
      <p:ext uri="{BB962C8B-B14F-4D97-AF65-F5344CB8AC3E}">
        <p14:creationId xmlns:p14="http://schemas.microsoft.com/office/powerpoint/2010/main" val="65835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2111C0-3612-704E-66C9-F5BAA5800529}"/>
              </a:ext>
            </a:extLst>
          </p:cNvPr>
          <p:cNvSpPr>
            <a:spLocks noGrp="1"/>
          </p:cNvSpPr>
          <p:nvPr>
            <p:ph type="dt" sz="half" idx="10"/>
          </p:nvPr>
        </p:nvSpPr>
        <p:spPr/>
        <p:txBody>
          <a:bodyPr/>
          <a:lstStyle/>
          <a:p>
            <a:pPr>
              <a:defRPr/>
            </a:pPr>
            <a:fld id="{1FA389BF-AEBF-FB45-90E7-0AC96C9CEFF4}" type="datetime1">
              <a:rPr lang="en-US" smtClean="0"/>
              <a:pPr>
                <a:defRPr/>
              </a:pPr>
              <a:t>5/14/2024</a:t>
            </a:fld>
            <a:endParaRPr lang="en-US"/>
          </a:p>
        </p:txBody>
      </p:sp>
      <p:sp>
        <p:nvSpPr>
          <p:cNvPr id="3" name="Footer Placeholder 2">
            <a:extLst>
              <a:ext uri="{FF2B5EF4-FFF2-40B4-BE49-F238E27FC236}">
                <a16:creationId xmlns:a16="http://schemas.microsoft.com/office/drawing/2014/main" id="{0E29084B-BF8E-66B6-E569-97261152F337}"/>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8772144F-02B1-C92E-0906-3065F9F4BBD6}"/>
              </a:ext>
            </a:extLst>
          </p:cNvPr>
          <p:cNvSpPr>
            <a:spLocks noGrp="1"/>
          </p:cNvSpPr>
          <p:nvPr>
            <p:ph type="sldNum" sz="quarter" idx="12"/>
          </p:nvPr>
        </p:nvSpPr>
        <p:spPr/>
        <p:txBody>
          <a:bodyPr/>
          <a:lstStyle/>
          <a:p>
            <a:fld id="{C4301D99-5056-BC43-9AB6-19F39FAC6E88}" type="slidenum">
              <a:rPr lang="en-US" altLang="en-US" smtClean="0"/>
              <a:pPr/>
              <a:t>‹#›</a:t>
            </a:fld>
            <a:endParaRPr lang="en-US" altLang="en-US"/>
          </a:p>
        </p:txBody>
      </p:sp>
    </p:spTree>
    <p:extLst>
      <p:ext uri="{BB962C8B-B14F-4D97-AF65-F5344CB8AC3E}">
        <p14:creationId xmlns:p14="http://schemas.microsoft.com/office/powerpoint/2010/main" val="3787770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626CA-5EEE-F729-14FB-BFEE81B044D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2A2F1FE1-C796-7E31-D711-B4589500845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818CB8-9E6A-A25E-5645-A1BD7756B38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0913D52-1C6D-97DF-32F9-242761264D42}"/>
              </a:ext>
            </a:extLst>
          </p:cNvPr>
          <p:cNvSpPr>
            <a:spLocks noGrp="1"/>
          </p:cNvSpPr>
          <p:nvPr>
            <p:ph type="dt" sz="half" idx="10"/>
          </p:nvPr>
        </p:nvSpPr>
        <p:spPr/>
        <p:txBody>
          <a:bodyPr/>
          <a:lstStyle/>
          <a:p>
            <a:pPr>
              <a:defRPr/>
            </a:pPr>
            <a:fld id="{2E56ACF4-15F7-3F42-9FA1-03E5B00AC0FC}" type="datetime1">
              <a:rPr lang="en-US" smtClean="0"/>
              <a:pPr>
                <a:defRPr/>
              </a:pPr>
              <a:t>5/14/2024</a:t>
            </a:fld>
            <a:endParaRPr lang="en-US"/>
          </a:p>
        </p:txBody>
      </p:sp>
      <p:sp>
        <p:nvSpPr>
          <p:cNvPr id="6" name="Footer Placeholder 5">
            <a:extLst>
              <a:ext uri="{FF2B5EF4-FFF2-40B4-BE49-F238E27FC236}">
                <a16:creationId xmlns:a16="http://schemas.microsoft.com/office/drawing/2014/main" id="{A6E07BF1-9A3E-BD53-D506-C38D9847B69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291F4FAB-474F-99DD-E0CA-32DCE44AD6B2}"/>
              </a:ext>
            </a:extLst>
          </p:cNvPr>
          <p:cNvSpPr>
            <a:spLocks noGrp="1"/>
          </p:cNvSpPr>
          <p:nvPr>
            <p:ph type="sldNum" sz="quarter" idx="12"/>
          </p:nvPr>
        </p:nvSpPr>
        <p:spPr/>
        <p:txBody>
          <a:bodyPr/>
          <a:lstStyle/>
          <a:p>
            <a:fld id="{68AF630C-C849-7C41-BCF9-D786A1ACC089}" type="slidenum">
              <a:rPr lang="en-US" altLang="en-US" smtClean="0"/>
              <a:pPr/>
              <a:t>‹#›</a:t>
            </a:fld>
            <a:endParaRPr lang="en-US" altLang="en-US"/>
          </a:p>
        </p:txBody>
      </p:sp>
    </p:spTree>
    <p:extLst>
      <p:ext uri="{BB962C8B-B14F-4D97-AF65-F5344CB8AC3E}">
        <p14:creationId xmlns:p14="http://schemas.microsoft.com/office/powerpoint/2010/main" val="1724502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565CF-DB51-6456-7517-5E1B13D5559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69A58DA7-58D0-96BE-BDBA-AC4F149E81B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9A84AFA-01CB-64E6-A19A-694451DE684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6D686C47-4390-14B9-3CB5-4CC9D284F0CB}"/>
              </a:ext>
            </a:extLst>
          </p:cNvPr>
          <p:cNvSpPr>
            <a:spLocks noGrp="1"/>
          </p:cNvSpPr>
          <p:nvPr>
            <p:ph type="dt" sz="half" idx="10"/>
          </p:nvPr>
        </p:nvSpPr>
        <p:spPr/>
        <p:txBody>
          <a:bodyPr/>
          <a:lstStyle/>
          <a:p>
            <a:pPr>
              <a:defRPr/>
            </a:pPr>
            <a:fld id="{DFBB1270-D220-AA4B-A51C-96C4A4D73261}" type="datetime1">
              <a:rPr lang="en-US" smtClean="0"/>
              <a:pPr>
                <a:defRPr/>
              </a:pPr>
              <a:t>5/14/2024</a:t>
            </a:fld>
            <a:endParaRPr lang="en-US"/>
          </a:p>
        </p:txBody>
      </p:sp>
      <p:sp>
        <p:nvSpPr>
          <p:cNvPr id="6" name="Footer Placeholder 5">
            <a:extLst>
              <a:ext uri="{FF2B5EF4-FFF2-40B4-BE49-F238E27FC236}">
                <a16:creationId xmlns:a16="http://schemas.microsoft.com/office/drawing/2014/main" id="{69315414-2549-B9B6-2670-E383AD40081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2564BE94-FE3E-9FBF-46A4-4D0EA36E2A5C}"/>
              </a:ext>
            </a:extLst>
          </p:cNvPr>
          <p:cNvSpPr>
            <a:spLocks noGrp="1"/>
          </p:cNvSpPr>
          <p:nvPr>
            <p:ph type="sldNum" sz="quarter" idx="12"/>
          </p:nvPr>
        </p:nvSpPr>
        <p:spPr/>
        <p:txBody>
          <a:bodyPr/>
          <a:lstStyle/>
          <a:p>
            <a:fld id="{066CF0A7-D3B5-EA4B-B28A-E0CDFF7C4C72}" type="slidenum">
              <a:rPr lang="en-US" altLang="en-US" smtClean="0"/>
              <a:pPr/>
              <a:t>‹#›</a:t>
            </a:fld>
            <a:endParaRPr lang="en-US" altLang="en-US"/>
          </a:p>
        </p:txBody>
      </p:sp>
    </p:spTree>
    <p:extLst>
      <p:ext uri="{BB962C8B-B14F-4D97-AF65-F5344CB8AC3E}">
        <p14:creationId xmlns:p14="http://schemas.microsoft.com/office/powerpoint/2010/main" val="1308273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E4CCDD-52C7-C463-6046-77313774D66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D43661-6312-F5C3-6BEF-285E65B247F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370E34-1A2D-5A72-2F61-325E56769CC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6E6BB1C6-CD55-7448-BEB9-0CD1ABF31E22}" type="datetime1">
              <a:rPr lang="en-US" smtClean="0"/>
              <a:pPr>
                <a:defRPr/>
              </a:pPr>
              <a:t>5/14/2024</a:t>
            </a:fld>
            <a:endParaRPr lang="en-US"/>
          </a:p>
        </p:txBody>
      </p:sp>
      <p:sp>
        <p:nvSpPr>
          <p:cNvPr id="5" name="Footer Placeholder 4">
            <a:extLst>
              <a:ext uri="{FF2B5EF4-FFF2-40B4-BE49-F238E27FC236}">
                <a16:creationId xmlns:a16="http://schemas.microsoft.com/office/drawing/2014/main" id="{7FFE6444-5D7A-DF01-D333-9B51A4F7D45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C154BE59-91AE-DE76-32BB-9CED2D761AE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0458F1-2E4A-934F-BE82-84C0DE95817A}" type="slidenum">
              <a:rPr lang="en-US" altLang="en-US" smtClean="0"/>
              <a:pPr/>
              <a:t>‹#›</a:t>
            </a:fld>
            <a:endParaRPr lang="en-US" altLang="en-US"/>
          </a:p>
        </p:txBody>
      </p:sp>
    </p:spTree>
    <p:extLst>
      <p:ext uri="{BB962C8B-B14F-4D97-AF65-F5344CB8AC3E}">
        <p14:creationId xmlns:p14="http://schemas.microsoft.com/office/powerpoint/2010/main" val="219647651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317" name="Picture 9316">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9144000" cy="5143500"/>
          </a:xfrm>
          <a:prstGeom prst="rect">
            <a:avLst/>
          </a:prstGeom>
        </p:spPr>
      </p:pic>
      <p:sp>
        <p:nvSpPr>
          <p:cNvPr id="9218" name="Title 1">
            <a:extLst>
              <a:ext uri="{FF2B5EF4-FFF2-40B4-BE49-F238E27FC236}">
                <a16:creationId xmlns:a16="http://schemas.microsoft.com/office/drawing/2014/main" id="{3401CF0A-DBE6-7B45-72DB-822F13E6B961}"/>
              </a:ext>
            </a:extLst>
          </p:cNvPr>
          <p:cNvSpPr>
            <a:spLocks noGrp="1"/>
          </p:cNvSpPr>
          <p:nvPr>
            <p:ph type="title"/>
          </p:nvPr>
        </p:nvSpPr>
        <p:spPr>
          <a:xfrm>
            <a:off x="5760354" y="-79517"/>
            <a:ext cx="4795614" cy="1217419"/>
          </a:xfrm>
        </p:spPr>
        <p:txBody>
          <a:bodyPr vert="horz" lIns="91440" tIns="45720" rIns="91440" bIns="45720" rtlCol="0">
            <a:normAutofit/>
          </a:bodyPr>
          <a:lstStyle/>
          <a:p>
            <a:pPr defTabSz="914400"/>
            <a:r>
              <a:rPr lang="en-US" altLang="en-US" b="1">
                <a:solidFill>
                  <a:srgbClr val="C00000"/>
                </a:solidFill>
              </a:rPr>
              <a:t>President’s Report</a:t>
            </a:r>
          </a:p>
        </p:txBody>
      </p:sp>
      <p:sp>
        <p:nvSpPr>
          <p:cNvPr id="5" name="Slide Number Placeholder 4">
            <a:extLst>
              <a:ext uri="{FF2B5EF4-FFF2-40B4-BE49-F238E27FC236}">
                <a16:creationId xmlns:a16="http://schemas.microsoft.com/office/drawing/2014/main" id="{B4C315BD-003A-7046-32B2-840D25C56D0C}"/>
              </a:ext>
            </a:extLst>
          </p:cNvPr>
          <p:cNvSpPr>
            <a:spLocks noGrp="1"/>
          </p:cNvSpPr>
          <p:nvPr>
            <p:ph type="sldNum" sz="quarter" idx="12"/>
          </p:nvPr>
        </p:nvSpPr>
        <p:spPr>
          <a:xfrm>
            <a:off x="8112206" y="6377559"/>
            <a:ext cx="428046" cy="235550"/>
          </a:xfrm>
        </p:spPr>
        <p:txBody>
          <a:bodyPr vert="horz" lIns="91440" tIns="45720" rIns="91440" bIns="45720" rtlCol="0">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Aft>
                <a:spcPts val="600"/>
              </a:spcAft>
              <a:defRPr/>
            </a:pPr>
            <a:fld id="{EEE4AB33-00E2-8A4B-959A-AE7714A1DBC2}" type="slidenum">
              <a:rPr lang="en-US" altLang="en-US" sz="825">
                <a:solidFill>
                  <a:srgbClr val="FFFFFF"/>
                </a:solidFill>
                <a:latin typeface="Calibri" panose="020F0502020204030204"/>
              </a:rPr>
              <a:pPr>
                <a:spcAft>
                  <a:spcPts val="600"/>
                </a:spcAft>
                <a:defRPr/>
              </a:pPr>
              <a:t>1</a:t>
            </a:fld>
            <a:endParaRPr lang="en-US" altLang="en-US" sz="825">
              <a:solidFill>
                <a:srgbClr val="FFFFFF"/>
              </a:solidFill>
              <a:latin typeface="Calibri" panose="020F0502020204030204"/>
            </a:endParaRPr>
          </a:p>
        </p:txBody>
      </p:sp>
      <p:pic>
        <p:nvPicPr>
          <p:cNvPr id="3" name="Picture 2">
            <a:extLst>
              <a:ext uri="{FF2B5EF4-FFF2-40B4-BE49-F238E27FC236}">
                <a16:creationId xmlns:a16="http://schemas.microsoft.com/office/drawing/2014/main" id="{963DFC45-1614-4C44-29BF-1F7B2AAA848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317" y="0"/>
            <a:ext cx="5709720" cy="1058387"/>
          </a:xfrm>
          <a:prstGeom prst="rect">
            <a:avLst/>
          </a:prstGeom>
          <a:solidFill>
            <a:schemeClr val="bg1"/>
          </a:solidFill>
        </p:spPr>
      </p:pic>
      <p:sp>
        <p:nvSpPr>
          <p:cNvPr id="2" name="TextBox 1">
            <a:extLst>
              <a:ext uri="{FF2B5EF4-FFF2-40B4-BE49-F238E27FC236}">
                <a16:creationId xmlns:a16="http://schemas.microsoft.com/office/drawing/2014/main" id="{0E070879-BF36-2606-1F27-75480C43DC39}"/>
              </a:ext>
            </a:extLst>
          </p:cNvPr>
          <p:cNvSpPr txBox="1"/>
          <p:nvPr/>
        </p:nvSpPr>
        <p:spPr>
          <a:xfrm>
            <a:off x="123683" y="1244529"/>
            <a:ext cx="5474731" cy="430887"/>
          </a:xfrm>
          <a:prstGeom prst="rect">
            <a:avLst/>
          </a:prstGeom>
          <a:noFill/>
        </p:spPr>
        <p:txBody>
          <a:bodyPr wrap="square" lIns="91440" tIns="45720" rIns="91440" bIns="45720" rtlCol="0" anchor="t">
            <a:spAutoFit/>
          </a:bodyPr>
          <a:lstStyle/>
          <a:p>
            <a:r>
              <a:rPr lang="en-US" sz="2200" b="1"/>
              <a:t>Board of Trustee's Meeting – May 13th</a:t>
            </a:r>
            <a:endParaRPr lang="en-US" sz="2200">
              <a:ea typeface="Calibri"/>
              <a:cs typeface="Calibri"/>
            </a:endParaRPr>
          </a:p>
        </p:txBody>
      </p:sp>
      <p:sp>
        <p:nvSpPr>
          <p:cNvPr id="6" name="Content Placeholder 5">
            <a:extLst>
              <a:ext uri="{FF2B5EF4-FFF2-40B4-BE49-F238E27FC236}">
                <a16:creationId xmlns:a16="http://schemas.microsoft.com/office/drawing/2014/main" id="{ABEEB35B-87BF-B573-CE5A-06778D913611}"/>
              </a:ext>
            </a:extLst>
          </p:cNvPr>
          <p:cNvSpPr>
            <a:spLocks noGrp="1"/>
          </p:cNvSpPr>
          <p:nvPr>
            <p:ph idx="1"/>
          </p:nvPr>
        </p:nvSpPr>
        <p:spPr>
          <a:xfrm>
            <a:off x="82740" y="1761503"/>
            <a:ext cx="8919370" cy="5057828"/>
          </a:xfrm>
        </p:spPr>
        <p:txBody>
          <a:bodyPr>
            <a:normAutofit/>
          </a:bodyPr>
          <a:lstStyle/>
          <a:p>
            <a:pPr marL="0" indent="0">
              <a:buNone/>
            </a:pPr>
            <a:r>
              <a:rPr lang="en-US">
                <a:highlight>
                  <a:srgbClr val="FFFF00"/>
                </a:highlight>
              </a:rPr>
              <a:t>Bond Presentation – Recommended Districtwide Bond $720 million</a:t>
            </a:r>
          </a:p>
          <a:p>
            <a:pPr marL="0" indent="0">
              <a:buNone/>
            </a:pPr>
            <a:r>
              <a:rPr lang="en-US"/>
              <a:t>	</a:t>
            </a:r>
            <a:r>
              <a:rPr lang="en-US" sz="1800"/>
              <a:t>CEC Renovation/Redevelopment</a:t>
            </a:r>
          </a:p>
          <a:p>
            <a:pPr marL="0" indent="0">
              <a:buNone/>
            </a:pPr>
            <a:r>
              <a:rPr lang="en-US" sz="1800"/>
              <a:t>	Applied Technology Center</a:t>
            </a:r>
          </a:p>
          <a:p>
            <a:pPr marL="0" indent="0">
              <a:buNone/>
            </a:pPr>
            <a:r>
              <a:rPr lang="en-US" sz="1800"/>
              <a:t>	Arts and Workforce Building </a:t>
            </a:r>
          </a:p>
          <a:p>
            <a:pPr marL="0" indent="0">
              <a:buNone/>
            </a:pPr>
            <a:r>
              <a:rPr lang="en-US"/>
              <a:t>		</a:t>
            </a:r>
            <a:r>
              <a:rPr lang="en-US" sz="1800"/>
              <a:t>Board will vote whether to support a Bond on November ballot in June</a:t>
            </a:r>
          </a:p>
          <a:p>
            <a:pPr marL="0" indent="0">
              <a:buNone/>
            </a:pPr>
            <a:r>
              <a:rPr lang="en-US">
                <a:highlight>
                  <a:srgbClr val="FFFF00"/>
                </a:highlight>
              </a:rPr>
              <a:t>May Budget Revise </a:t>
            </a:r>
          </a:p>
          <a:p>
            <a:pPr marL="0" indent="0">
              <a:buNone/>
            </a:pPr>
            <a:r>
              <a:rPr lang="en-US"/>
              <a:t>	</a:t>
            </a:r>
            <a:r>
              <a:rPr lang="en-US" sz="1800"/>
              <a:t>Governor’s projected deficit 27.6 billion  (was 38 billion in Jan)</a:t>
            </a:r>
          </a:p>
          <a:p>
            <a:pPr marL="0" indent="0">
              <a:buNone/>
            </a:pPr>
            <a:r>
              <a:rPr lang="en-US" sz="1800"/>
              <a:t>		Nonpartisan Legislative Analyst’s Office has not provided an update yet</a:t>
            </a:r>
          </a:p>
          <a:p>
            <a:pPr marL="0" indent="0">
              <a:buNone/>
            </a:pPr>
            <a:r>
              <a:rPr lang="en-US" sz="1800"/>
              <a:t>		13.7 billion in cuts, as of now, no cuts to Community Colleges</a:t>
            </a:r>
          </a:p>
          <a:p>
            <a:pPr marL="0" indent="0">
              <a:buNone/>
            </a:pPr>
            <a:r>
              <a:rPr lang="en-US" sz="1800" b="1"/>
              <a:t>New Student Trustee – Ricardo Alcaraz – SAC Student has been serving on ASG</a:t>
            </a:r>
          </a:p>
          <a:p>
            <a:pPr marL="0" indent="0">
              <a:buNone/>
            </a:pPr>
            <a:r>
              <a:rPr lang="en-US">
                <a:highlight>
                  <a:srgbClr val="FFFF00"/>
                </a:highlight>
              </a:rPr>
              <a:t>BOT Committee Meetings</a:t>
            </a:r>
          </a:p>
          <a:p>
            <a:pPr marL="0" indent="0">
              <a:buNone/>
            </a:pPr>
            <a:r>
              <a:rPr lang="en-US"/>
              <a:t>	</a:t>
            </a:r>
            <a:r>
              <a:rPr lang="en-US" sz="1800"/>
              <a:t>Board Policy – Tonight at 5pm via Zoom</a:t>
            </a:r>
          </a:p>
          <a:p>
            <a:pPr marL="0" indent="0">
              <a:buNone/>
            </a:pPr>
            <a:r>
              <a:rPr lang="en-US" sz="1800"/>
              <a:t>	Legislative – Tomorrow night at 5pm via Zoom</a:t>
            </a:r>
          </a:p>
        </p:txBody>
      </p:sp>
    </p:spTree>
    <p:extLst>
      <p:ext uri="{BB962C8B-B14F-4D97-AF65-F5344CB8AC3E}">
        <p14:creationId xmlns:p14="http://schemas.microsoft.com/office/powerpoint/2010/main" val="1722606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9218"/>
                                        </p:tgtEl>
                                        <p:attrNameLst>
                                          <p:attrName>style.visibility</p:attrName>
                                        </p:attrNameLst>
                                      </p:cBhvr>
                                      <p:to>
                                        <p:strVal val="visible"/>
                                      </p:to>
                                    </p:set>
                                    <p:animEffect transition="in" filter="fade">
                                      <p:cBhvr>
                                        <p:cTn id="7" dur="700"/>
                                        <p:tgtEl>
                                          <p:spTgt spid="92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fade">
                                      <p:cBhvr>
                                        <p:cTn id="15" dur="500"/>
                                        <p:tgtEl>
                                          <p:spTgt spid="6">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6">
                                            <p:txEl>
                                              <p:pRg st="3" end="3"/>
                                            </p:txEl>
                                          </p:spTgt>
                                        </p:tgtEl>
                                        <p:attrNameLst>
                                          <p:attrName>style.visibility</p:attrName>
                                        </p:attrNameLst>
                                      </p:cBhvr>
                                      <p:to>
                                        <p:strVal val="visible"/>
                                      </p:to>
                                    </p:set>
                                    <p:animEffect transition="in" filter="fade">
                                      <p:cBhvr>
                                        <p:cTn id="18" dur="500"/>
                                        <p:tgtEl>
                                          <p:spTgt spid="6">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Effect transition="in" filter="fade">
                                      <p:cBhvr>
                                        <p:cTn id="21" dur="500"/>
                                        <p:tgtEl>
                                          <p:spTgt spid="6">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6">
                                            <p:txEl>
                                              <p:pRg st="5" end="5"/>
                                            </p:txEl>
                                          </p:spTgt>
                                        </p:tgtEl>
                                        <p:attrNameLst>
                                          <p:attrName>style.visibility</p:attrName>
                                        </p:attrNameLst>
                                      </p:cBhvr>
                                      <p:to>
                                        <p:strVal val="visible"/>
                                      </p:to>
                                    </p:set>
                                    <p:animEffect transition="in" filter="fade">
                                      <p:cBhvr>
                                        <p:cTn id="26" dur="500"/>
                                        <p:tgtEl>
                                          <p:spTgt spid="6">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6">
                                            <p:txEl>
                                              <p:pRg st="6" end="6"/>
                                            </p:txEl>
                                          </p:spTgt>
                                        </p:tgtEl>
                                        <p:attrNameLst>
                                          <p:attrName>style.visibility</p:attrName>
                                        </p:attrNameLst>
                                      </p:cBhvr>
                                      <p:to>
                                        <p:strVal val="visible"/>
                                      </p:to>
                                    </p:set>
                                    <p:animEffect transition="in" filter="fade">
                                      <p:cBhvr>
                                        <p:cTn id="29" dur="500"/>
                                        <p:tgtEl>
                                          <p:spTgt spid="6">
                                            <p:txEl>
                                              <p:pRg st="6" end="6"/>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6">
                                            <p:txEl>
                                              <p:pRg st="7" end="7"/>
                                            </p:txEl>
                                          </p:spTgt>
                                        </p:tgtEl>
                                        <p:attrNameLst>
                                          <p:attrName>style.visibility</p:attrName>
                                        </p:attrNameLst>
                                      </p:cBhvr>
                                      <p:to>
                                        <p:strVal val="visible"/>
                                      </p:to>
                                    </p:set>
                                    <p:animEffect transition="in" filter="fade">
                                      <p:cBhvr>
                                        <p:cTn id="32" dur="500"/>
                                        <p:tgtEl>
                                          <p:spTgt spid="6">
                                            <p:txEl>
                                              <p:pRg st="7" end="7"/>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6">
                                            <p:txEl>
                                              <p:pRg st="8" end="8"/>
                                            </p:txEl>
                                          </p:spTgt>
                                        </p:tgtEl>
                                        <p:attrNameLst>
                                          <p:attrName>style.visibility</p:attrName>
                                        </p:attrNameLst>
                                      </p:cBhvr>
                                      <p:to>
                                        <p:strVal val="visible"/>
                                      </p:to>
                                    </p:set>
                                    <p:animEffect transition="in" filter="fade">
                                      <p:cBhvr>
                                        <p:cTn id="35" dur="500"/>
                                        <p:tgtEl>
                                          <p:spTgt spid="6">
                                            <p:txEl>
                                              <p:pRg st="8" end="8"/>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6">
                                            <p:txEl>
                                              <p:pRg st="9" end="9"/>
                                            </p:txEl>
                                          </p:spTgt>
                                        </p:tgtEl>
                                        <p:attrNameLst>
                                          <p:attrName>style.visibility</p:attrName>
                                        </p:attrNameLst>
                                      </p:cBhvr>
                                      <p:to>
                                        <p:strVal val="visible"/>
                                      </p:to>
                                    </p:set>
                                    <p:animEffect transition="in" filter="fade">
                                      <p:cBhvr>
                                        <p:cTn id="38" dur="500"/>
                                        <p:tgtEl>
                                          <p:spTgt spid="6">
                                            <p:txEl>
                                              <p:pRg st="9" end="9"/>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6">
                                            <p:txEl>
                                              <p:pRg st="10" end="10"/>
                                            </p:txEl>
                                          </p:spTgt>
                                        </p:tgtEl>
                                        <p:attrNameLst>
                                          <p:attrName>style.visibility</p:attrName>
                                        </p:attrNameLst>
                                      </p:cBhvr>
                                      <p:to>
                                        <p:strVal val="visible"/>
                                      </p:to>
                                    </p:set>
                                    <p:animEffect transition="in" filter="fade">
                                      <p:cBhvr>
                                        <p:cTn id="41" dur="500"/>
                                        <p:tgtEl>
                                          <p:spTgt spid="6">
                                            <p:txEl>
                                              <p:pRg st="10" end="10"/>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6">
                                            <p:txEl>
                                              <p:pRg st="11" end="11"/>
                                            </p:txEl>
                                          </p:spTgt>
                                        </p:tgtEl>
                                        <p:attrNameLst>
                                          <p:attrName>style.visibility</p:attrName>
                                        </p:attrNameLst>
                                      </p:cBhvr>
                                      <p:to>
                                        <p:strVal val="visible"/>
                                      </p:to>
                                    </p:set>
                                    <p:animEffect transition="in" filter="fade">
                                      <p:cBhvr>
                                        <p:cTn id="44" dur="500"/>
                                        <p:tgtEl>
                                          <p:spTgt spid="6">
                                            <p:txEl>
                                              <p:pRg st="11" end="11"/>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6">
                                            <p:txEl>
                                              <p:pRg st="12" end="12"/>
                                            </p:txEl>
                                          </p:spTgt>
                                        </p:tgtEl>
                                        <p:attrNameLst>
                                          <p:attrName>style.visibility</p:attrName>
                                        </p:attrNameLst>
                                      </p:cBhvr>
                                      <p:to>
                                        <p:strVal val="visible"/>
                                      </p:to>
                                    </p:set>
                                    <p:animEffect transition="in" filter="fade">
                                      <p:cBhvr>
                                        <p:cTn id="47" dur="500"/>
                                        <p:tgtEl>
                                          <p:spTgt spid="6">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401CF0A-DBE6-7B45-72DB-822F13E6B961}"/>
              </a:ext>
            </a:extLst>
          </p:cNvPr>
          <p:cNvSpPr>
            <a:spLocks noGrp="1"/>
          </p:cNvSpPr>
          <p:nvPr>
            <p:ph type="title"/>
          </p:nvPr>
        </p:nvSpPr>
        <p:spPr>
          <a:xfrm>
            <a:off x="5760354" y="-79517"/>
            <a:ext cx="4795614" cy="1217419"/>
          </a:xfrm>
        </p:spPr>
        <p:txBody>
          <a:bodyPr vert="horz" lIns="91440" tIns="45720" rIns="91440" bIns="45720" rtlCol="0">
            <a:normAutofit/>
          </a:bodyPr>
          <a:lstStyle/>
          <a:p>
            <a:pPr defTabSz="914400"/>
            <a:r>
              <a:rPr lang="en-US" altLang="en-US" b="1">
                <a:solidFill>
                  <a:srgbClr val="C00000"/>
                </a:solidFill>
              </a:rPr>
              <a:t>President’s Report</a:t>
            </a:r>
          </a:p>
        </p:txBody>
      </p:sp>
      <p:sp>
        <p:nvSpPr>
          <p:cNvPr id="5" name="Slide Number Placeholder 4">
            <a:extLst>
              <a:ext uri="{FF2B5EF4-FFF2-40B4-BE49-F238E27FC236}">
                <a16:creationId xmlns:a16="http://schemas.microsoft.com/office/drawing/2014/main" id="{B4C315BD-003A-7046-32B2-840D25C56D0C}"/>
              </a:ext>
            </a:extLst>
          </p:cNvPr>
          <p:cNvSpPr>
            <a:spLocks noGrp="1"/>
          </p:cNvSpPr>
          <p:nvPr>
            <p:ph type="sldNum" sz="quarter" idx="12"/>
          </p:nvPr>
        </p:nvSpPr>
        <p:spPr>
          <a:xfrm>
            <a:off x="8112206" y="6377559"/>
            <a:ext cx="428046" cy="235550"/>
          </a:xfrm>
        </p:spPr>
        <p:txBody>
          <a:bodyPr vert="horz" lIns="91440" tIns="45720" rIns="91440" bIns="45720" rtlCol="0">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Aft>
                <a:spcPts val="600"/>
              </a:spcAft>
              <a:defRPr/>
            </a:pPr>
            <a:fld id="{EEE4AB33-00E2-8A4B-959A-AE7714A1DBC2}" type="slidenum">
              <a:rPr lang="en-US" altLang="en-US" sz="825">
                <a:solidFill>
                  <a:srgbClr val="FFFFFF"/>
                </a:solidFill>
                <a:latin typeface="Calibri" panose="020F0502020204030204"/>
              </a:rPr>
              <a:pPr>
                <a:spcAft>
                  <a:spcPts val="600"/>
                </a:spcAft>
                <a:defRPr/>
              </a:pPr>
              <a:t>2</a:t>
            </a:fld>
            <a:endParaRPr lang="en-US" altLang="en-US" sz="825">
              <a:solidFill>
                <a:srgbClr val="FFFFFF"/>
              </a:solidFill>
              <a:latin typeface="Calibri" panose="020F0502020204030204"/>
            </a:endParaRPr>
          </a:p>
        </p:txBody>
      </p:sp>
      <p:pic>
        <p:nvPicPr>
          <p:cNvPr id="3" name="Picture 2">
            <a:extLst>
              <a:ext uri="{FF2B5EF4-FFF2-40B4-BE49-F238E27FC236}">
                <a16:creationId xmlns:a16="http://schemas.microsoft.com/office/drawing/2014/main" id="{963DFC45-1614-4C44-29BF-1F7B2AAA84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17" y="0"/>
            <a:ext cx="5709720" cy="1058387"/>
          </a:xfrm>
          <a:prstGeom prst="rect">
            <a:avLst/>
          </a:prstGeom>
          <a:solidFill>
            <a:schemeClr val="bg1"/>
          </a:solidFill>
        </p:spPr>
      </p:pic>
      <p:sp>
        <p:nvSpPr>
          <p:cNvPr id="6" name="Content Placeholder 5">
            <a:extLst>
              <a:ext uri="{FF2B5EF4-FFF2-40B4-BE49-F238E27FC236}">
                <a16:creationId xmlns:a16="http://schemas.microsoft.com/office/drawing/2014/main" id="{ABEEB35B-87BF-B573-CE5A-06778D913611}"/>
              </a:ext>
            </a:extLst>
          </p:cNvPr>
          <p:cNvSpPr>
            <a:spLocks noGrp="1"/>
          </p:cNvSpPr>
          <p:nvPr>
            <p:ph idx="1"/>
          </p:nvPr>
        </p:nvSpPr>
        <p:spPr>
          <a:xfrm>
            <a:off x="82739" y="1761503"/>
            <a:ext cx="8710968" cy="5030533"/>
          </a:xfrm>
        </p:spPr>
        <p:txBody>
          <a:bodyPr>
            <a:normAutofit/>
          </a:bodyPr>
          <a:lstStyle/>
          <a:p>
            <a:pPr marL="0" indent="0">
              <a:buNone/>
            </a:pPr>
            <a:r>
              <a:rPr lang="en-US">
                <a:highlight>
                  <a:srgbClr val="FFFF00"/>
                </a:highlight>
              </a:rPr>
              <a:t>District Council – May 6</a:t>
            </a:r>
            <a:r>
              <a:rPr lang="en-US" baseline="30000">
                <a:highlight>
                  <a:srgbClr val="FFFF00"/>
                </a:highlight>
              </a:rPr>
              <a:t>th</a:t>
            </a:r>
          </a:p>
          <a:p>
            <a:pPr marL="0" indent="0">
              <a:buNone/>
            </a:pPr>
            <a:r>
              <a:rPr lang="en-US"/>
              <a:t>Recommended change to language for AR3502 Networked Video 	Camera</a:t>
            </a:r>
          </a:p>
          <a:p>
            <a:pPr marL="685800" lvl="2" indent="0">
              <a:buNone/>
            </a:pPr>
            <a:r>
              <a:rPr lang="en-US" sz="1800"/>
              <a:t>Proposed Change to Language: Confidential investigations may require the use of unmarked camera locations; however, </a:t>
            </a:r>
            <a:r>
              <a:rPr lang="en-US" sz="1800">
                <a:highlight>
                  <a:srgbClr val="FFFF00"/>
                </a:highlight>
              </a:rPr>
              <a:t>use will be limited in duration to meet a specific objective.</a:t>
            </a:r>
          </a:p>
          <a:p>
            <a:pPr marL="0" indent="0">
              <a:buNone/>
            </a:pPr>
            <a:endParaRPr lang="en-US"/>
          </a:p>
          <a:p>
            <a:pPr marL="0" indent="0">
              <a:buNone/>
            </a:pPr>
            <a:r>
              <a:rPr lang="en-US"/>
              <a:t>	</a:t>
            </a:r>
            <a:r>
              <a:rPr lang="en-US" sz="1800"/>
              <a:t>Approved Language: Confidential investigations may require the use of unmarked 	camera locations; however, </a:t>
            </a:r>
            <a:r>
              <a:rPr lang="en-US" sz="1800">
                <a:highlight>
                  <a:srgbClr val="FFFF00"/>
                </a:highlight>
              </a:rPr>
              <a:t>use will be limited to the duration of the investigation</a:t>
            </a:r>
            <a:r>
              <a:rPr lang="en-US" sz="1800"/>
              <a:t>.</a:t>
            </a:r>
          </a:p>
          <a:p>
            <a:pPr marL="0" indent="0">
              <a:buNone/>
            </a:pPr>
            <a:endParaRPr lang="en-US" sz="1800"/>
          </a:p>
          <a:p>
            <a:pPr marL="0" indent="0">
              <a:lnSpc>
                <a:spcPct val="110000"/>
              </a:lnSpc>
              <a:spcBef>
                <a:spcPts val="0"/>
              </a:spcBef>
              <a:buNone/>
            </a:pPr>
            <a:r>
              <a:rPr lang="en-US"/>
              <a:t>AR 6250 Budget Management: Brought back to the June 3 to allow for further research and revision if needed</a:t>
            </a:r>
          </a:p>
          <a:p>
            <a:pPr marL="0" indent="0">
              <a:lnSpc>
                <a:spcPct val="110000"/>
              </a:lnSpc>
              <a:spcBef>
                <a:spcPts val="0"/>
              </a:spcBef>
              <a:buNone/>
            </a:pPr>
            <a:endParaRPr lang="en-US" b="0" i="0">
              <a:solidFill>
                <a:srgbClr val="000000"/>
              </a:solidFill>
              <a:effectLst/>
              <a:highlight>
                <a:srgbClr val="FFFF00"/>
              </a:highlight>
              <a:latin typeface="Times New Roman" panose="02020603050405020304" pitchFamily="18" charset="0"/>
            </a:endParaRPr>
          </a:p>
          <a:p>
            <a:pPr marL="0" indent="0">
              <a:lnSpc>
                <a:spcPct val="110000"/>
              </a:lnSpc>
              <a:spcBef>
                <a:spcPts val="0"/>
              </a:spcBef>
              <a:buNone/>
            </a:pPr>
            <a:r>
              <a:rPr lang="en-US" b="0" i="0">
                <a:solidFill>
                  <a:srgbClr val="000000"/>
                </a:solidFill>
                <a:effectLst/>
                <a:highlight>
                  <a:srgbClr val="FFFF00"/>
                </a:highlight>
              </a:rPr>
              <a:t>Except as identified in the District’s Budget Allocation Model, excess funds must be added to the general reserve of the District…</a:t>
            </a:r>
            <a:r>
              <a:rPr lang="en-US" b="0" i="0">
                <a:solidFill>
                  <a:srgbClr val="000000"/>
                </a:solidFill>
                <a:effectLst/>
              </a:rPr>
              <a:t>Can a </a:t>
            </a:r>
            <a:r>
              <a:rPr lang="en-US">
                <a:solidFill>
                  <a:srgbClr val="000000"/>
                </a:solidFill>
              </a:rPr>
              <a:t>District process make an exception to Title 5 regulation? </a:t>
            </a:r>
            <a:endParaRPr lang="en-US"/>
          </a:p>
        </p:txBody>
      </p:sp>
    </p:spTree>
    <p:extLst>
      <p:ext uri="{BB962C8B-B14F-4D97-AF65-F5344CB8AC3E}">
        <p14:creationId xmlns:p14="http://schemas.microsoft.com/office/powerpoint/2010/main" val="752672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9218"/>
                                        </p:tgtEl>
                                        <p:attrNameLst>
                                          <p:attrName>style.visibility</p:attrName>
                                        </p:attrNameLst>
                                      </p:cBhvr>
                                      <p:to>
                                        <p:strVal val="visible"/>
                                      </p:to>
                                    </p:set>
                                    <p:animEffect transition="in" filter="fade">
                                      <p:cBhvr>
                                        <p:cTn id="7" dur="7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401CF0A-DBE6-7B45-72DB-822F13E6B961}"/>
              </a:ext>
            </a:extLst>
          </p:cNvPr>
          <p:cNvSpPr>
            <a:spLocks noGrp="1"/>
          </p:cNvSpPr>
          <p:nvPr>
            <p:ph type="title"/>
          </p:nvPr>
        </p:nvSpPr>
        <p:spPr>
          <a:xfrm>
            <a:off x="5760354" y="-79517"/>
            <a:ext cx="4795614" cy="1217419"/>
          </a:xfrm>
        </p:spPr>
        <p:txBody>
          <a:bodyPr vert="horz" lIns="91440" tIns="45720" rIns="91440" bIns="45720" rtlCol="0">
            <a:normAutofit/>
          </a:bodyPr>
          <a:lstStyle/>
          <a:p>
            <a:pPr defTabSz="914400"/>
            <a:r>
              <a:rPr lang="en-US" altLang="en-US" b="1">
                <a:solidFill>
                  <a:srgbClr val="C00000"/>
                </a:solidFill>
              </a:rPr>
              <a:t>President’s Report</a:t>
            </a:r>
          </a:p>
        </p:txBody>
      </p:sp>
      <p:sp>
        <p:nvSpPr>
          <p:cNvPr id="5" name="Slide Number Placeholder 4">
            <a:extLst>
              <a:ext uri="{FF2B5EF4-FFF2-40B4-BE49-F238E27FC236}">
                <a16:creationId xmlns:a16="http://schemas.microsoft.com/office/drawing/2014/main" id="{B4C315BD-003A-7046-32B2-840D25C56D0C}"/>
              </a:ext>
            </a:extLst>
          </p:cNvPr>
          <p:cNvSpPr>
            <a:spLocks noGrp="1"/>
          </p:cNvSpPr>
          <p:nvPr>
            <p:ph type="sldNum" sz="quarter" idx="12"/>
          </p:nvPr>
        </p:nvSpPr>
        <p:spPr>
          <a:xfrm>
            <a:off x="8112206" y="6377559"/>
            <a:ext cx="428046" cy="235550"/>
          </a:xfrm>
        </p:spPr>
        <p:txBody>
          <a:bodyPr vert="horz" lIns="91440" tIns="45720" rIns="91440" bIns="45720" rtlCol="0">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Aft>
                <a:spcPts val="600"/>
              </a:spcAft>
              <a:defRPr/>
            </a:pPr>
            <a:fld id="{EEE4AB33-00E2-8A4B-959A-AE7714A1DBC2}" type="slidenum">
              <a:rPr lang="en-US" altLang="en-US" sz="825">
                <a:solidFill>
                  <a:srgbClr val="FFFFFF"/>
                </a:solidFill>
                <a:latin typeface="Calibri" panose="020F0502020204030204"/>
              </a:rPr>
              <a:pPr>
                <a:spcAft>
                  <a:spcPts val="600"/>
                </a:spcAft>
                <a:defRPr/>
              </a:pPr>
              <a:t>3</a:t>
            </a:fld>
            <a:endParaRPr lang="en-US" altLang="en-US" sz="825">
              <a:solidFill>
                <a:srgbClr val="FFFFFF"/>
              </a:solidFill>
              <a:latin typeface="Calibri" panose="020F0502020204030204"/>
            </a:endParaRPr>
          </a:p>
        </p:txBody>
      </p:sp>
      <p:pic>
        <p:nvPicPr>
          <p:cNvPr id="3" name="Picture 2">
            <a:extLst>
              <a:ext uri="{FF2B5EF4-FFF2-40B4-BE49-F238E27FC236}">
                <a16:creationId xmlns:a16="http://schemas.microsoft.com/office/drawing/2014/main" id="{963DFC45-1614-4C44-29BF-1F7B2AAA84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17" y="0"/>
            <a:ext cx="5709720" cy="1058387"/>
          </a:xfrm>
          <a:prstGeom prst="rect">
            <a:avLst/>
          </a:prstGeom>
          <a:solidFill>
            <a:schemeClr val="bg1"/>
          </a:solidFill>
        </p:spPr>
      </p:pic>
      <p:sp>
        <p:nvSpPr>
          <p:cNvPr id="6" name="Content Placeholder 5">
            <a:extLst>
              <a:ext uri="{FF2B5EF4-FFF2-40B4-BE49-F238E27FC236}">
                <a16:creationId xmlns:a16="http://schemas.microsoft.com/office/drawing/2014/main" id="{ABEEB35B-87BF-B573-CE5A-06778D913611}"/>
              </a:ext>
            </a:extLst>
          </p:cNvPr>
          <p:cNvSpPr>
            <a:spLocks noGrp="1"/>
          </p:cNvSpPr>
          <p:nvPr>
            <p:ph idx="1"/>
          </p:nvPr>
        </p:nvSpPr>
        <p:spPr>
          <a:xfrm>
            <a:off x="82739" y="1761502"/>
            <a:ext cx="8568891" cy="5096497"/>
          </a:xfrm>
        </p:spPr>
        <p:txBody>
          <a:bodyPr>
            <a:normAutofit/>
          </a:bodyPr>
          <a:lstStyle/>
          <a:p>
            <a:pPr marL="0" indent="0">
              <a:buNone/>
            </a:pPr>
            <a:r>
              <a:rPr lang="en-US">
                <a:highlight>
                  <a:srgbClr val="FFFF00"/>
                </a:highlight>
              </a:rPr>
              <a:t>Establishment of Data Committee that will report to College Council </a:t>
            </a:r>
          </a:p>
          <a:p>
            <a:pPr marL="0" indent="0">
              <a:buNone/>
            </a:pPr>
            <a:r>
              <a:rPr lang="en-US"/>
              <a:t>	· Recommend and monitor college goals to address requirements for 	external constituencies (e.g., ACCJC, Chancellor’s Office Initiatives)</a:t>
            </a:r>
          </a:p>
          <a:p>
            <a:pPr marL="0" indent="0">
              <a:buNone/>
            </a:pPr>
            <a:r>
              <a:rPr lang="en-US"/>
              <a:t>	· Monitor goals established by the College annually</a:t>
            </a:r>
          </a:p>
          <a:p>
            <a:pPr marL="0" indent="0">
              <a:buNone/>
            </a:pPr>
            <a:r>
              <a:rPr lang="en-US"/>
              <a:t>	· Educate constituents regarding data sources, data collection, data 	availability, and processing protocols</a:t>
            </a:r>
          </a:p>
          <a:p>
            <a:pPr marL="0" indent="0">
              <a:buNone/>
            </a:pPr>
            <a:r>
              <a:rPr lang="en-US"/>
              <a:t>	· Create and train data coaches</a:t>
            </a:r>
          </a:p>
          <a:p>
            <a:pPr marL="0" indent="0">
              <a:buNone/>
            </a:pPr>
            <a:r>
              <a:rPr lang="en-US">
                <a:highlight>
                  <a:srgbClr val="FFFF00"/>
                </a:highlight>
              </a:rPr>
              <a:t>Faculty Prioritization – Fall 2024</a:t>
            </a:r>
          </a:p>
          <a:p>
            <a:pPr marL="0" indent="0">
              <a:buNone/>
            </a:pPr>
            <a:r>
              <a:rPr lang="en-US"/>
              <a:t>	Requests sent to Dept Chairs – will you be submitting a request? </a:t>
            </a:r>
          </a:p>
          <a:p>
            <a:pPr marL="0" indent="0">
              <a:buNone/>
            </a:pPr>
            <a:r>
              <a:rPr lang="en-US"/>
              <a:t>	14 responses, 10 YES, 2 Not-Sure</a:t>
            </a:r>
          </a:p>
          <a:p>
            <a:pPr marL="0" indent="0">
              <a:buNone/>
            </a:pPr>
            <a:r>
              <a:rPr lang="en-US"/>
              <a:t>		Responses requested by May 31</a:t>
            </a:r>
          </a:p>
          <a:p>
            <a:pPr marL="0" indent="0">
              <a:buNone/>
            </a:pPr>
            <a:r>
              <a:rPr lang="en-US"/>
              <a:t>	</a:t>
            </a:r>
          </a:p>
          <a:p>
            <a:pPr marL="0" indent="0">
              <a:buNone/>
            </a:pPr>
            <a:r>
              <a:rPr lang="en-US"/>
              <a:t>	https://forms.office.com/r/mpGw5YZT2m</a:t>
            </a:r>
          </a:p>
        </p:txBody>
      </p:sp>
    </p:spTree>
    <p:extLst>
      <p:ext uri="{BB962C8B-B14F-4D97-AF65-F5344CB8AC3E}">
        <p14:creationId xmlns:p14="http://schemas.microsoft.com/office/powerpoint/2010/main" val="2057171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9218"/>
                                        </p:tgtEl>
                                        <p:attrNameLst>
                                          <p:attrName>style.visibility</p:attrName>
                                        </p:attrNameLst>
                                      </p:cBhvr>
                                      <p:to>
                                        <p:strVal val="visible"/>
                                      </p:to>
                                    </p:set>
                                    <p:animEffect transition="in" filter="fade">
                                      <p:cBhvr>
                                        <p:cTn id="7" dur="700"/>
                                        <p:tgtEl>
                                          <p:spTgt spid="92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5" end="5"/>
                                            </p:txEl>
                                          </p:spTgt>
                                        </p:tgtEl>
                                        <p:attrNameLst>
                                          <p:attrName>style.visibility</p:attrName>
                                        </p:attrNameLst>
                                      </p:cBhvr>
                                      <p:to>
                                        <p:strVal val="visible"/>
                                      </p:to>
                                    </p:set>
                                    <p:animEffect transition="in" filter="fade">
                                      <p:cBhvr>
                                        <p:cTn id="12" dur="500"/>
                                        <p:tgtEl>
                                          <p:spTgt spid="6">
                                            <p:txEl>
                                              <p:pRg st="5" end="5"/>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6">
                                            <p:txEl>
                                              <p:pRg st="6" end="6"/>
                                            </p:txEl>
                                          </p:spTgt>
                                        </p:tgtEl>
                                        <p:attrNameLst>
                                          <p:attrName>style.visibility</p:attrName>
                                        </p:attrNameLst>
                                      </p:cBhvr>
                                      <p:to>
                                        <p:strVal val="visible"/>
                                      </p:to>
                                    </p:set>
                                    <p:animEffect transition="in" filter="fade">
                                      <p:cBhvr>
                                        <p:cTn id="15" dur="500"/>
                                        <p:tgtEl>
                                          <p:spTgt spid="6">
                                            <p:txEl>
                                              <p:pRg st="6" end="6"/>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6">
                                            <p:txEl>
                                              <p:pRg st="7" end="7"/>
                                            </p:txEl>
                                          </p:spTgt>
                                        </p:tgtEl>
                                        <p:attrNameLst>
                                          <p:attrName>style.visibility</p:attrName>
                                        </p:attrNameLst>
                                      </p:cBhvr>
                                      <p:to>
                                        <p:strVal val="visible"/>
                                      </p:to>
                                    </p:set>
                                    <p:animEffect transition="in" filter="fade">
                                      <p:cBhvr>
                                        <p:cTn id="18" dur="500"/>
                                        <p:tgtEl>
                                          <p:spTgt spid="6">
                                            <p:txEl>
                                              <p:pRg st="7" end="7"/>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6">
                                            <p:txEl>
                                              <p:pRg st="8" end="8"/>
                                            </p:txEl>
                                          </p:spTgt>
                                        </p:tgtEl>
                                        <p:attrNameLst>
                                          <p:attrName>style.visibility</p:attrName>
                                        </p:attrNameLst>
                                      </p:cBhvr>
                                      <p:to>
                                        <p:strVal val="visible"/>
                                      </p:to>
                                    </p:set>
                                    <p:animEffect transition="in" filter="fade">
                                      <p:cBhvr>
                                        <p:cTn id="21" dur="500"/>
                                        <p:tgtEl>
                                          <p:spTgt spid="6">
                                            <p:txEl>
                                              <p:pRg st="8" end="8"/>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6">
                                            <p:txEl>
                                              <p:pRg st="9" end="9"/>
                                            </p:txEl>
                                          </p:spTgt>
                                        </p:tgtEl>
                                        <p:attrNameLst>
                                          <p:attrName>style.visibility</p:attrName>
                                        </p:attrNameLst>
                                      </p:cBhvr>
                                      <p:to>
                                        <p:strVal val="visible"/>
                                      </p:to>
                                    </p:set>
                                    <p:animEffect transition="in" filter="fade">
                                      <p:cBhvr>
                                        <p:cTn id="24" dur="500"/>
                                        <p:tgtEl>
                                          <p:spTgt spid="6">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6">
                                            <p:txEl>
                                              <p:pRg st="10" end="10"/>
                                            </p:txEl>
                                          </p:spTgt>
                                        </p:tgtEl>
                                        <p:attrNameLst>
                                          <p:attrName>style.visibility</p:attrName>
                                        </p:attrNameLst>
                                      </p:cBhvr>
                                      <p:to>
                                        <p:strVal val="visible"/>
                                      </p:to>
                                    </p:set>
                                    <p:animEffect transition="in" filter="fade">
                                      <p:cBhvr>
                                        <p:cTn id="27" dur="500"/>
                                        <p:tgtEl>
                                          <p:spTgt spid="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E3F9A-051B-7E1B-609C-A0A7B491A71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20AC293-93F9-9AF5-9E19-15089BE033C4}"/>
              </a:ext>
            </a:extLst>
          </p:cNvPr>
          <p:cNvSpPr>
            <a:spLocks noGrp="1"/>
          </p:cNvSpPr>
          <p:nvPr>
            <p:ph idx="1"/>
          </p:nvPr>
        </p:nvSpPr>
        <p:spPr/>
        <p:txBody>
          <a:bodyPr vert="horz" lIns="91440" tIns="45720" rIns="91440" bIns="45720" rtlCol="0" anchor="t">
            <a:normAutofit lnSpcReduction="10000"/>
          </a:bodyPr>
          <a:lstStyle/>
          <a:p>
            <a:pPr marL="0" indent="0">
              <a:buNone/>
            </a:pPr>
            <a:r>
              <a:rPr lang="en-US" b="1">
                <a:highlight>
                  <a:srgbClr val="FFFF00"/>
                </a:highlight>
              </a:rPr>
              <a:t>From A&amp;R</a:t>
            </a:r>
          </a:p>
          <a:p>
            <a:pPr marL="0" indent="0">
              <a:buNone/>
            </a:pPr>
            <a:r>
              <a:rPr lang="en-US"/>
              <a:t>Beginning May 24</a:t>
            </a:r>
            <a:r>
              <a:rPr lang="en-US" baseline="30000"/>
              <a:t>th</a:t>
            </a:r>
            <a:r>
              <a:rPr lang="en-US"/>
              <a:t> Students will be asked to select a reason for dropping a course</a:t>
            </a:r>
          </a:p>
          <a:p>
            <a:pPr marL="342900" lvl="1" indent="0">
              <a:buNone/>
            </a:pPr>
            <a:endParaRPr lang="en-US" b="0" i="0">
              <a:solidFill>
                <a:srgbClr val="242424"/>
              </a:solidFill>
              <a:effectLst/>
              <a:highlight>
                <a:srgbClr val="FFFFFF"/>
              </a:highlight>
              <a:latin typeface="Calibri" panose="020F0502020204030204" pitchFamily="34" charset="0"/>
              <a:ea typeface="Calibri"/>
              <a:cs typeface="Calibri"/>
            </a:endParaRPr>
          </a:p>
          <a:p>
            <a:pPr lvl="1"/>
            <a:endParaRPr lang="en-US">
              <a:solidFill>
                <a:srgbClr val="242424"/>
              </a:solidFill>
              <a:highlight>
                <a:srgbClr val="FFFFFF"/>
              </a:highlight>
              <a:latin typeface="Calibri" panose="020F0502020204030204" pitchFamily="34" charset="0"/>
            </a:endParaRPr>
          </a:p>
          <a:p>
            <a:pPr marL="0" marR="0" algn="l">
              <a:spcBef>
                <a:spcPts val="0"/>
              </a:spcBef>
              <a:spcAft>
                <a:spcPts val="0"/>
              </a:spcAft>
            </a:pPr>
            <a:r>
              <a:rPr lang="en-US" sz="1800" b="0" i="0">
                <a:solidFill>
                  <a:srgbClr val="242424"/>
                </a:solidFill>
                <a:effectLst/>
                <a:highlight>
                  <a:srgbClr val="FFFFFF"/>
                </a:highlight>
                <a:latin typeface="Calibri" panose="020F0502020204030204" pitchFamily="34" charset="0"/>
              </a:rPr>
              <a:t>All four A&amp;R Offices have agreed to use the following drop reasons as follows:</a:t>
            </a:r>
          </a:p>
          <a:p>
            <a:pPr marL="0" marR="0" indent="0" algn="l">
              <a:spcBef>
                <a:spcPts val="0"/>
              </a:spcBef>
              <a:spcAft>
                <a:spcPts val="0"/>
              </a:spcAft>
              <a:buNone/>
            </a:pPr>
            <a:endParaRPr lang="en-US" sz="1800" b="0" i="0">
              <a:solidFill>
                <a:srgbClr val="242424"/>
              </a:solidFill>
              <a:effectLst/>
              <a:highlight>
                <a:srgbClr val="FFFFFF"/>
              </a:highlight>
              <a:latin typeface="Calibri" panose="020F0502020204030204" pitchFamily="34" charset="0"/>
            </a:endParaRPr>
          </a:p>
          <a:p>
            <a:pPr marL="685800" lvl="2">
              <a:lnSpc>
                <a:spcPct val="100000"/>
              </a:lnSpc>
              <a:spcBef>
                <a:spcPts val="0"/>
              </a:spcBef>
            </a:pPr>
            <a:r>
              <a:rPr lang="en-US" sz="2000" b="0" i="0">
                <a:solidFill>
                  <a:srgbClr val="242424"/>
                </a:solidFill>
                <a:effectLst/>
                <a:highlight>
                  <a:srgbClr val="FFFFFF"/>
                </a:highlight>
                <a:latin typeface="Calibri"/>
                <a:ea typeface="Calibri"/>
                <a:cs typeface="Calibri"/>
              </a:rPr>
              <a:t>Financial Stress</a:t>
            </a:r>
          </a:p>
          <a:p>
            <a:pPr marL="685800" lvl="2">
              <a:lnSpc>
                <a:spcPct val="100000"/>
              </a:lnSpc>
              <a:spcBef>
                <a:spcPts val="0"/>
              </a:spcBef>
            </a:pPr>
            <a:r>
              <a:rPr lang="en-US" sz="2000" b="0" i="0">
                <a:solidFill>
                  <a:srgbClr val="242424"/>
                </a:solidFill>
                <a:effectLst/>
                <a:highlight>
                  <a:srgbClr val="FFFFFF"/>
                </a:highlight>
                <a:latin typeface="Calibri"/>
                <a:ea typeface="Calibri"/>
                <a:cs typeface="Calibri"/>
              </a:rPr>
              <a:t>Transportation</a:t>
            </a:r>
          </a:p>
          <a:p>
            <a:pPr marL="685800" lvl="2">
              <a:lnSpc>
                <a:spcPct val="100000"/>
              </a:lnSpc>
              <a:spcBef>
                <a:spcPts val="0"/>
              </a:spcBef>
            </a:pPr>
            <a:r>
              <a:rPr lang="en-US" sz="2000" b="0" i="0">
                <a:solidFill>
                  <a:srgbClr val="242424"/>
                </a:solidFill>
                <a:effectLst/>
                <a:highlight>
                  <a:srgbClr val="FFFFFF"/>
                </a:highlight>
                <a:latin typeface="Calibri"/>
                <a:ea typeface="Calibri"/>
                <a:cs typeface="Calibri"/>
              </a:rPr>
              <a:t>Technology Issue</a:t>
            </a:r>
          </a:p>
          <a:p>
            <a:pPr marL="685800" lvl="2">
              <a:lnSpc>
                <a:spcPct val="100000"/>
              </a:lnSpc>
              <a:spcBef>
                <a:spcPts val="0"/>
              </a:spcBef>
            </a:pPr>
            <a:r>
              <a:rPr lang="en-US" sz="2000" b="0" i="0">
                <a:solidFill>
                  <a:srgbClr val="242424"/>
                </a:solidFill>
                <a:effectLst/>
                <a:highlight>
                  <a:srgbClr val="FFFFFF"/>
                </a:highlight>
                <a:latin typeface="Calibri"/>
                <a:ea typeface="Calibri"/>
                <a:cs typeface="Calibri"/>
              </a:rPr>
              <a:t>Wrong Class</a:t>
            </a:r>
          </a:p>
          <a:p>
            <a:pPr marL="685800" lvl="2">
              <a:lnSpc>
                <a:spcPct val="100000"/>
              </a:lnSpc>
              <a:spcBef>
                <a:spcPts val="0"/>
              </a:spcBef>
            </a:pPr>
            <a:r>
              <a:rPr lang="en-US" sz="2000" b="0" i="0">
                <a:solidFill>
                  <a:srgbClr val="242424"/>
                </a:solidFill>
                <a:effectLst/>
                <a:highlight>
                  <a:srgbClr val="FFFFFF"/>
                </a:highlight>
                <a:latin typeface="Calibri"/>
                <a:ea typeface="Calibri"/>
                <a:cs typeface="Calibri"/>
              </a:rPr>
              <a:t>Overwhelming</a:t>
            </a:r>
          </a:p>
          <a:p>
            <a:pPr marL="685800" lvl="2">
              <a:lnSpc>
                <a:spcPct val="100000"/>
              </a:lnSpc>
              <a:spcBef>
                <a:spcPts val="0"/>
              </a:spcBef>
            </a:pPr>
            <a:r>
              <a:rPr lang="en-US" sz="2000" b="0" i="0">
                <a:solidFill>
                  <a:srgbClr val="242424"/>
                </a:solidFill>
                <a:effectLst/>
                <a:highlight>
                  <a:srgbClr val="FFFFFF"/>
                </a:highlight>
                <a:latin typeface="Calibri"/>
                <a:ea typeface="Calibri"/>
                <a:cs typeface="Calibri"/>
              </a:rPr>
              <a:t>Time Conflict</a:t>
            </a:r>
          </a:p>
          <a:p>
            <a:pPr marL="685800" lvl="2">
              <a:lnSpc>
                <a:spcPct val="100000"/>
              </a:lnSpc>
              <a:spcBef>
                <a:spcPts val="0"/>
              </a:spcBef>
            </a:pPr>
            <a:r>
              <a:rPr lang="en-US" sz="2000" b="0" i="0">
                <a:solidFill>
                  <a:srgbClr val="242424"/>
                </a:solidFill>
                <a:effectLst/>
                <a:highlight>
                  <a:srgbClr val="FFFFFF"/>
                </a:highlight>
                <a:latin typeface="Calibri"/>
                <a:ea typeface="Calibri"/>
                <a:cs typeface="Calibri"/>
              </a:rPr>
              <a:t>Teaching Style</a:t>
            </a:r>
          </a:p>
          <a:p>
            <a:pPr marL="685800" lvl="2">
              <a:lnSpc>
                <a:spcPct val="100000"/>
              </a:lnSpc>
              <a:spcBef>
                <a:spcPts val="0"/>
              </a:spcBef>
            </a:pPr>
            <a:r>
              <a:rPr lang="en-US" sz="2000" b="0" i="0">
                <a:solidFill>
                  <a:srgbClr val="242424"/>
                </a:solidFill>
                <a:effectLst/>
                <a:highlight>
                  <a:srgbClr val="FFFFFF"/>
                </a:highlight>
                <a:latin typeface="Calibri"/>
                <a:ea typeface="Calibri"/>
                <a:cs typeface="Calibri"/>
              </a:rPr>
              <a:t>Personal Issue</a:t>
            </a:r>
          </a:p>
          <a:p>
            <a:pPr lvl="1">
              <a:lnSpc>
                <a:spcPct val="100000"/>
              </a:lnSpc>
            </a:pPr>
            <a:endParaRPr lang="en-US" sz="2000">
              <a:ea typeface="Calibri"/>
              <a:cs typeface="Calibri"/>
            </a:endParaRPr>
          </a:p>
        </p:txBody>
      </p:sp>
      <p:sp>
        <p:nvSpPr>
          <p:cNvPr id="4" name="Slide Number Placeholder 3">
            <a:extLst>
              <a:ext uri="{FF2B5EF4-FFF2-40B4-BE49-F238E27FC236}">
                <a16:creationId xmlns:a16="http://schemas.microsoft.com/office/drawing/2014/main" id="{1AD33D31-4915-989A-8D8A-3150003F54C3}"/>
              </a:ext>
            </a:extLst>
          </p:cNvPr>
          <p:cNvSpPr>
            <a:spLocks noGrp="1"/>
          </p:cNvSpPr>
          <p:nvPr>
            <p:ph type="sldNum" sz="quarter" idx="12"/>
          </p:nvPr>
        </p:nvSpPr>
        <p:spPr/>
        <p:txBody>
          <a:bodyPr/>
          <a:lstStyle/>
          <a:p>
            <a:fld id="{DA00016E-99F8-9347-A961-82CC4417FFA5}" type="slidenum">
              <a:rPr lang="en-US" altLang="en-US" smtClean="0"/>
              <a:pPr/>
              <a:t>4</a:t>
            </a:fld>
            <a:endParaRPr lang="en-US" altLang="en-US"/>
          </a:p>
        </p:txBody>
      </p:sp>
      <p:sp>
        <p:nvSpPr>
          <p:cNvPr id="5" name="Title 1">
            <a:extLst>
              <a:ext uri="{FF2B5EF4-FFF2-40B4-BE49-F238E27FC236}">
                <a16:creationId xmlns:a16="http://schemas.microsoft.com/office/drawing/2014/main" id="{B3C4EF5C-D118-4266-DBC9-5CCF2C0E5F06}"/>
              </a:ext>
            </a:extLst>
          </p:cNvPr>
          <p:cNvSpPr txBox="1">
            <a:spLocks/>
          </p:cNvSpPr>
          <p:nvPr/>
        </p:nvSpPr>
        <p:spPr>
          <a:xfrm>
            <a:off x="5760354" y="-79517"/>
            <a:ext cx="4795614" cy="121741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defTabSz="914400"/>
            <a:r>
              <a:rPr lang="en-US" altLang="en-US" b="1">
                <a:solidFill>
                  <a:srgbClr val="C00000"/>
                </a:solidFill>
              </a:rPr>
              <a:t>President’s Report</a:t>
            </a:r>
          </a:p>
        </p:txBody>
      </p:sp>
      <p:pic>
        <p:nvPicPr>
          <p:cNvPr id="6" name="Picture 5">
            <a:extLst>
              <a:ext uri="{FF2B5EF4-FFF2-40B4-BE49-F238E27FC236}">
                <a16:creationId xmlns:a16="http://schemas.microsoft.com/office/drawing/2014/main" id="{CDBAEB06-8991-715F-717F-4EAA0C2A22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17" y="0"/>
            <a:ext cx="5709720" cy="1058387"/>
          </a:xfrm>
          <a:prstGeom prst="rect">
            <a:avLst/>
          </a:prstGeom>
          <a:solidFill>
            <a:schemeClr val="bg1"/>
          </a:solidFill>
        </p:spPr>
      </p:pic>
    </p:spTree>
    <p:extLst>
      <p:ext uri="{BB962C8B-B14F-4D97-AF65-F5344CB8AC3E}">
        <p14:creationId xmlns:p14="http://schemas.microsoft.com/office/powerpoint/2010/main" val="3328458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5"/>
                                        </p:tgtEl>
                                        <p:attrNameLst>
                                          <p:attrName>style.visibility</p:attrName>
                                        </p:attrNameLst>
                                      </p:cBhvr>
                                      <p:to>
                                        <p:strVal val="visible"/>
                                      </p:to>
                                    </p:set>
                                    <p:animEffect transition="in" filter="fade">
                                      <p:cBhvr>
                                        <p:cTn id="7" dur="7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E1692-DE11-1699-180C-C803745F00D9}"/>
              </a:ext>
            </a:extLst>
          </p:cNvPr>
          <p:cNvSpPr>
            <a:spLocks noGrp="1"/>
          </p:cNvSpPr>
          <p:nvPr>
            <p:ph type="title"/>
          </p:nvPr>
        </p:nvSpPr>
        <p:spPr/>
        <p:txBody>
          <a:bodyPr/>
          <a:lstStyle/>
          <a:p>
            <a:endParaRPr lang="en-US"/>
          </a:p>
        </p:txBody>
      </p:sp>
      <p:pic>
        <p:nvPicPr>
          <p:cNvPr id="5" name="Picture 4">
            <a:extLst>
              <a:ext uri="{FF2B5EF4-FFF2-40B4-BE49-F238E27FC236}">
                <a16:creationId xmlns:a16="http://schemas.microsoft.com/office/drawing/2014/main" id="{0C996815-C483-4482-CEB3-39A67041AA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16" y="0"/>
            <a:ext cx="8383422" cy="1554000"/>
          </a:xfrm>
          <a:prstGeom prst="rect">
            <a:avLst/>
          </a:prstGeom>
          <a:solidFill>
            <a:schemeClr val="bg1"/>
          </a:solidFill>
        </p:spPr>
      </p:pic>
      <p:sp>
        <p:nvSpPr>
          <p:cNvPr id="7" name="TextBox 6">
            <a:extLst>
              <a:ext uri="{FF2B5EF4-FFF2-40B4-BE49-F238E27FC236}">
                <a16:creationId xmlns:a16="http://schemas.microsoft.com/office/drawing/2014/main" id="{75F5245E-7EAD-91DC-A54F-556956D825B3}"/>
              </a:ext>
            </a:extLst>
          </p:cNvPr>
          <p:cNvSpPr txBox="1"/>
          <p:nvPr/>
        </p:nvSpPr>
        <p:spPr>
          <a:xfrm>
            <a:off x="226521" y="1764262"/>
            <a:ext cx="8383422" cy="3447098"/>
          </a:xfrm>
          <a:prstGeom prst="rect">
            <a:avLst/>
          </a:prstGeom>
          <a:noFill/>
        </p:spPr>
        <p:txBody>
          <a:bodyPr wrap="square" rtlCol="0">
            <a:spAutoFit/>
          </a:bodyPr>
          <a:lstStyle/>
          <a:p>
            <a:r>
              <a:rPr lang="en-US" sz="2000" b="1"/>
              <a:t>Faculty Recruitment Committee Assignments</a:t>
            </a:r>
          </a:p>
          <a:p>
            <a:r>
              <a:rPr lang="en-US"/>
              <a:t>Due Friday, May 17</a:t>
            </a:r>
            <a:r>
              <a:rPr lang="en-US" baseline="30000"/>
              <a:t>th</a:t>
            </a:r>
          </a:p>
          <a:p>
            <a:r>
              <a:rPr lang="en-US"/>
              <a:t>https://forms.office.com/r/CyeeJNQnCi</a:t>
            </a:r>
          </a:p>
          <a:p>
            <a:endParaRPr lang="en-US" b="1"/>
          </a:p>
          <a:p>
            <a:endParaRPr lang="en-US" b="1"/>
          </a:p>
          <a:p>
            <a:r>
              <a:rPr lang="en-US" b="1"/>
              <a:t>Spring Planning Summit, Monday, May 13</a:t>
            </a:r>
          </a:p>
          <a:p>
            <a:r>
              <a:rPr lang="en-US"/>
              <a:t>Discussion/recommendations for increasing </a:t>
            </a:r>
          </a:p>
          <a:p>
            <a:r>
              <a:rPr lang="en-US"/>
              <a:t>campus involvement in Participatory Governance work &amp;</a:t>
            </a:r>
          </a:p>
          <a:p>
            <a:r>
              <a:rPr lang="en-US"/>
              <a:t>Deconstructing Comprehensive Educational Plan objectives</a:t>
            </a:r>
          </a:p>
          <a:p>
            <a:r>
              <a:rPr lang="en-US"/>
              <a:t>for baseline data collection over the summer</a:t>
            </a:r>
          </a:p>
          <a:p>
            <a:endParaRPr lang="en-US"/>
          </a:p>
          <a:p>
            <a:r>
              <a:rPr lang="en-US"/>
              <a:t>Fall Planning Summit – TBA – September?</a:t>
            </a:r>
          </a:p>
        </p:txBody>
      </p:sp>
      <p:pic>
        <p:nvPicPr>
          <p:cNvPr id="4" name="Picture 3">
            <a:extLst>
              <a:ext uri="{FF2B5EF4-FFF2-40B4-BE49-F238E27FC236}">
                <a16:creationId xmlns:a16="http://schemas.microsoft.com/office/drawing/2014/main" id="{3416DA4F-98FC-6E46-3BB0-D6426F17F22B}"/>
              </a:ext>
            </a:extLst>
          </p:cNvPr>
          <p:cNvPicPr>
            <a:picLocks noChangeAspect="1"/>
          </p:cNvPicPr>
          <p:nvPr/>
        </p:nvPicPr>
        <p:blipFill rotWithShape="1">
          <a:blip r:embed="rId3"/>
          <a:srcRect l="52747" t="34453" r="24792" b="34543"/>
          <a:stretch/>
        </p:blipFill>
        <p:spPr>
          <a:xfrm>
            <a:off x="6044231" y="1764262"/>
            <a:ext cx="2781174" cy="2559269"/>
          </a:xfrm>
          <a:prstGeom prst="rect">
            <a:avLst/>
          </a:prstGeom>
        </p:spPr>
      </p:pic>
    </p:spTree>
    <p:extLst>
      <p:ext uri="{BB962C8B-B14F-4D97-AF65-F5344CB8AC3E}">
        <p14:creationId xmlns:p14="http://schemas.microsoft.com/office/powerpoint/2010/main" val="100893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E1692-DE11-1699-180C-C803745F00D9}"/>
              </a:ext>
            </a:extLst>
          </p:cNvPr>
          <p:cNvSpPr>
            <a:spLocks noGrp="1"/>
          </p:cNvSpPr>
          <p:nvPr>
            <p:ph type="title"/>
          </p:nvPr>
        </p:nvSpPr>
        <p:spPr/>
        <p:txBody>
          <a:bodyPr/>
          <a:lstStyle/>
          <a:p>
            <a:endParaRPr lang="en-US"/>
          </a:p>
        </p:txBody>
      </p:sp>
      <p:pic>
        <p:nvPicPr>
          <p:cNvPr id="5" name="Picture 4">
            <a:extLst>
              <a:ext uri="{FF2B5EF4-FFF2-40B4-BE49-F238E27FC236}">
                <a16:creationId xmlns:a16="http://schemas.microsoft.com/office/drawing/2014/main" id="{0C996815-C483-4482-CEB3-39A67041AA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16" y="0"/>
            <a:ext cx="8383422" cy="1554000"/>
          </a:xfrm>
          <a:prstGeom prst="rect">
            <a:avLst/>
          </a:prstGeom>
          <a:solidFill>
            <a:schemeClr val="bg1"/>
          </a:solidFill>
        </p:spPr>
      </p:pic>
      <p:sp>
        <p:nvSpPr>
          <p:cNvPr id="3" name="TextBox 2">
            <a:extLst>
              <a:ext uri="{FF2B5EF4-FFF2-40B4-BE49-F238E27FC236}">
                <a16:creationId xmlns:a16="http://schemas.microsoft.com/office/drawing/2014/main" id="{C5BE7C88-1B84-A979-192C-70821881F111}"/>
              </a:ext>
            </a:extLst>
          </p:cNvPr>
          <p:cNvSpPr txBox="1"/>
          <p:nvPr/>
        </p:nvSpPr>
        <p:spPr>
          <a:xfrm>
            <a:off x="3572273" y="2553443"/>
            <a:ext cx="4839442" cy="200054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a:ea typeface="+mn-lt"/>
                <a:cs typeface="+mn-lt"/>
              </a:rPr>
              <a:t>Here is the link to the </a:t>
            </a:r>
            <a:r>
              <a:rPr lang="en-US" sz="2200" err="1">
                <a:ea typeface="+mn-lt"/>
                <a:cs typeface="+mn-lt"/>
              </a:rPr>
              <a:t>Kudoboard</a:t>
            </a:r>
            <a:r>
              <a:rPr lang="en-US" sz="2200">
                <a:ea typeface="+mn-lt"/>
                <a:cs typeface="+mn-lt"/>
              </a:rPr>
              <a:t> that was set up with the assistance of the Academic Senate to honor Jodi.</a:t>
            </a:r>
            <a:endParaRPr lang="en-US" sz="2200">
              <a:ea typeface="Calibri"/>
              <a:cs typeface="Calibri"/>
            </a:endParaRPr>
          </a:p>
          <a:p>
            <a:endParaRPr lang="en-US" sz="2200">
              <a:ea typeface="Calibri"/>
              <a:cs typeface="Calibri"/>
            </a:endParaRPr>
          </a:p>
          <a:p>
            <a:endParaRPr lang="en-US"/>
          </a:p>
          <a:p>
            <a:r>
              <a:rPr lang="en-US">
                <a:ea typeface="+mn-lt"/>
                <a:cs typeface="+mn-lt"/>
              </a:rPr>
              <a:t>https://www.kudoboard.com/boards/CG8zoOkL</a:t>
            </a:r>
            <a:endParaRPr lang="en-US"/>
          </a:p>
        </p:txBody>
      </p:sp>
      <p:pic>
        <p:nvPicPr>
          <p:cNvPr id="6" name="Picture 5" descr="A person smiling for the camera&#10;&#10;Description automatically generated">
            <a:extLst>
              <a:ext uri="{FF2B5EF4-FFF2-40B4-BE49-F238E27FC236}">
                <a16:creationId xmlns:a16="http://schemas.microsoft.com/office/drawing/2014/main" id="{7CDB3B10-8C81-5B7D-CFB5-35173C649CAB}"/>
              </a:ext>
            </a:extLst>
          </p:cNvPr>
          <p:cNvPicPr>
            <a:picLocks noChangeAspect="1"/>
          </p:cNvPicPr>
          <p:nvPr/>
        </p:nvPicPr>
        <p:blipFill>
          <a:blip r:embed="rId3"/>
          <a:stretch>
            <a:fillRect/>
          </a:stretch>
        </p:blipFill>
        <p:spPr>
          <a:xfrm>
            <a:off x="-1586" y="2103884"/>
            <a:ext cx="3250692" cy="4114800"/>
          </a:xfrm>
          <a:prstGeom prst="rect">
            <a:avLst/>
          </a:prstGeom>
        </p:spPr>
      </p:pic>
    </p:spTree>
    <p:extLst>
      <p:ext uri="{BB962C8B-B14F-4D97-AF65-F5344CB8AC3E}">
        <p14:creationId xmlns:p14="http://schemas.microsoft.com/office/powerpoint/2010/main" val="40571230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LongProperties xmlns="http://schemas.microsoft.com/office/2006/metadata/long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708A9741AC48E46AEE4941DE1E12C0F" ma:contentTypeVersion="2" ma:contentTypeDescription="Create a new document." ma:contentTypeScope="" ma:versionID="64770a9ad993aec554518785b51db2e6">
  <xsd:schema xmlns:xsd="http://www.w3.org/2001/XMLSchema" xmlns:xs="http://www.w3.org/2001/XMLSchema" xmlns:p="http://schemas.microsoft.com/office/2006/metadata/properties" xmlns:ns1="http://schemas.microsoft.com/sharepoint/v3" xmlns:ns2="431189f8-a51b-453f-9f0c-3a0b3b65b12f" xmlns:ns3="6f609ce8-7218-4c60-b337-266ea7b1fd45" targetNamespace="http://schemas.microsoft.com/office/2006/metadata/properties" ma:root="true" ma:fieldsID="1dd063ee8e164e8fcdf0fbf71a193719" ns1:_="" ns2:_="" ns3:_="">
    <xsd:import namespace="http://schemas.microsoft.com/sharepoint/v3"/>
    <xsd:import namespace="431189f8-a51b-453f-9f0c-3a0b3b65b12f"/>
    <xsd:import namespace="6f609ce8-7218-4c60-b337-266ea7b1fd4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609ce8-7218-4c60-b337-266ea7b1fd4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HNYXMCCMVK3K-464-933</_dlc_DocId>
    <_dlc_DocIdUrl xmlns="431189f8-a51b-453f-9f0c-3a0b3b65b12f">
      <Url>https://sac.edu/President/AcademicSenate/_layouts/15/DocIdRedir.aspx?ID=HNYXMCCMVK3K-464-933</Url>
      <Description>HNYXMCCMVK3K-464-933</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8CEDA44-5DB9-4425-86FF-2A3C217BF519}">
  <ds:schemaRefs>
    <ds:schemaRef ds:uri="http://schemas.microsoft.com/office/2006/metadata/longProperties"/>
  </ds:schemaRefs>
</ds:datastoreItem>
</file>

<file path=customXml/itemProps2.xml><?xml version="1.0" encoding="utf-8"?>
<ds:datastoreItem xmlns:ds="http://schemas.openxmlformats.org/officeDocument/2006/customXml" ds:itemID="{B7C7306F-2535-4AE9-A3B9-019BC26352F3}"/>
</file>

<file path=customXml/itemProps3.xml><?xml version="1.0" encoding="utf-8"?>
<ds:datastoreItem xmlns:ds="http://schemas.openxmlformats.org/officeDocument/2006/customXml" ds:itemID="{F4FB23BE-91B5-4DD0-812C-804A09DCC178}">
  <ds:schemaRefs>
    <ds:schemaRef ds:uri="12292255-f18b-4d92-9e60-ebc7b63bbd6b"/>
    <ds:schemaRef ds:uri="1acb9adc-ec33-475f-8130-c1c307b91901"/>
    <ds:schemaRef ds:uri="84eaf8b6-4fa8-466e-9258-0c466e5b7ff4"/>
    <ds:schemaRef ds:uri="de329b96-840b-45f8-b7b1-12b37abf8b1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B8CC7EEE-9E7B-4835-9F57-9938075EA08E}">
  <ds:schemaRefs>
    <ds:schemaRef ds:uri="http://schemas.microsoft.com/sharepoint/v3/contenttype/forms"/>
  </ds:schemaRefs>
</ds:datastoreItem>
</file>

<file path=customXml/itemProps5.xml><?xml version="1.0" encoding="utf-8"?>
<ds:datastoreItem xmlns:ds="http://schemas.openxmlformats.org/officeDocument/2006/customXml" ds:itemID="{23541D52-CD1E-4526-9939-EAD83D664172}"/>
</file>

<file path=docMetadata/LabelInfo.xml><?xml version="1.0" encoding="utf-8"?>
<clbl:labelList xmlns:clbl="http://schemas.microsoft.com/office/2020/mipLabelMetadata">
  <clbl:label id="{a8040095-716d-4e49-b783-b5f746eea8b3}" enabled="0" method="" siteId="{a8040095-716d-4e49-b783-b5f746eea8b3}" removed="1"/>
</clbl:labelList>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On-screen Show (4:3)</PresentationFormat>
  <Slides>6</Slides>
  <Notes>3</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President’s Report</vt:lpstr>
      <vt:lpstr>President’s Report</vt:lpstr>
      <vt:lpstr>President’s Report</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Kymberly Spector</dc:creator>
  <cp:revision>1</cp:revision>
  <cp:lastPrinted>2023-10-10T19:17:11Z</cp:lastPrinted>
  <dcterms:created xsi:type="dcterms:W3CDTF">2015-01-16T04:28:57Z</dcterms:created>
  <dcterms:modified xsi:type="dcterms:W3CDTF">2024-05-14T21:20:08Z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0x010100D708A9741AC48E46AEE4941DE1E12C0F</vt:lpwstr>
  </property>
  <property fmtid="{D5CDD505-2E9C-101B-9397-08002B2CF9AE}" pid="3" name="_dlc_DocIdItemGuid">
    <vt:lpwstr>5fcf6371-a2b8-4fed-965d-e46a9f489287</vt:lpwstr>
  </property>
  <property fmtid="{D5CDD505-2E9C-101B-9397-08002B2CF9AE}" pid="4" name="_dlc_DocId">
    <vt:lpwstr>HNYXMCCMVK3K-1637-14</vt:lpwstr>
  </property>
  <property fmtid="{D5CDD505-2E9C-101B-9397-08002B2CF9AE}" pid="5" name="_dlc_DocIdUrl">
    <vt:lpwstr>http://sac.edu/PublicAffairs/Graphics/_layouts/15/DocIdRedir.aspx?ID=HNYXMCCMVK3K-1637-14, HNYXMCCMVK3K-1637-14</vt:lpwstr>
  </property>
  <property fmtid="{D5CDD505-2E9C-101B-9397-08002B2CF9AE}" pid="6" name="MediaServiceImageTags">
    <vt:lpwstr/>
  </property>
</Properties>
</file>