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authors.xml" ContentType="application/vnd.ms-powerpoint.authors+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5"/>
  </p:sldMasterIdLst>
  <p:notesMasterIdLst>
    <p:notesMasterId r:id="rId11"/>
  </p:notesMasterIdLst>
  <p:handoutMasterIdLst>
    <p:handoutMasterId r:id="rId12"/>
  </p:handoutMasterIdLst>
  <p:sldIdLst>
    <p:sldId id="281" r:id="rId6"/>
    <p:sldId id="340" r:id="rId7"/>
    <p:sldId id="330" r:id="rId8"/>
    <p:sldId id="342" r:id="rId9"/>
    <p:sldId id="341" r:id="rId10"/>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4C5A84-E7D6-3BEA-3627-4097091A2A6F}" name="Bautista, Steve" initials="BS" userId="S::bautista_steve@sac.edu::0446b041-e3c1-4789-9dad-4afc365ff899" providerId="AD"/>
  <p188:author id="{2563EEC8-D951-6E33-9156-0A7D33417D9E}" name="Knight, Annie" initials="KA" userId="S::Knight_Annie@sac.edu::c9ba30ae-7533-4731-8ceb-a17c33370b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AFD83-6EE7-4E50-88C0-1AAC2E55875D}" v="167" dt="2024-02-13T19:35:11.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p:scale>
          <a:sx n="105" d="100"/>
          <a:sy n="105" d="100"/>
        </p:scale>
        <p:origin x="267"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customXml" Target="../customXml/item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BED79A-D796-8B87-A981-942EE8D7FF97}"/>
              </a:ext>
            </a:extLst>
          </p:cNvPr>
          <p:cNvSpPr>
            <a:spLocks noGrp="1"/>
          </p:cNvSpPr>
          <p:nvPr>
            <p:ph type="hdr" sz="quarter"/>
          </p:nvPr>
        </p:nvSpPr>
        <p:spPr>
          <a:xfrm>
            <a:off x="0" y="0"/>
            <a:ext cx="3076042" cy="469105"/>
          </a:xfrm>
          <a:prstGeom prst="rect">
            <a:avLst/>
          </a:prstGeom>
        </p:spPr>
        <p:txBody>
          <a:bodyPr vert="horz" lIns="92327" tIns="46163" rIns="92327" bIns="4616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C92547A-AFC3-7BE7-B2BE-A14CC478979A}"/>
              </a:ext>
            </a:extLst>
          </p:cNvPr>
          <p:cNvSpPr>
            <a:spLocks noGrp="1"/>
          </p:cNvSpPr>
          <p:nvPr>
            <p:ph type="dt" sz="quarter" idx="1"/>
          </p:nvPr>
        </p:nvSpPr>
        <p:spPr>
          <a:xfrm>
            <a:off x="4021653" y="0"/>
            <a:ext cx="3076042" cy="469105"/>
          </a:xfrm>
          <a:prstGeom prst="rect">
            <a:avLst/>
          </a:prstGeom>
        </p:spPr>
        <p:txBody>
          <a:bodyPr vert="horz" lIns="92327" tIns="46163" rIns="92327" bIns="46163" rtlCol="0"/>
          <a:lstStyle>
            <a:lvl1pPr algn="r" eaLnBrk="1" fontAlgn="auto" hangingPunct="1">
              <a:spcBef>
                <a:spcPts val="0"/>
              </a:spcBef>
              <a:spcAft>
                <a:spcPts val="0"/>
              </a:spcAft>
              <a:defRPr sz="1200">
                <a:latin typeface="+mn-lt"/>
              </a:defRPr>
            </a:lvl1pPr>
          </a:lstStyle>
          <a:p>
            <a:pPr>
              <a:defRPr/>
            </a:pPr>
            <a:fld id="{AD28A690-3280-474F-B7B3-F97E4769A11B}" type="datetimeFigureOut">
              <a:rPr lang="en-US"/>
              <a:pPr>
                <a:defRPr/>
              </a:pPr>
              <a:t>2/24/2024</a:t>
            </a:fld>
            <a:endParaRPr lang="en-US"/>
          </a:p>
        </p:txBody>
      </p:sp>
      <p:sp>
        <p:nvSpPr>
          <p:cNvPr id="4" name="Footer Placeholder 3">
            <a:extLst>
              <a:ext uri="{FF2B5EF4-FFF2-40B4-BE49-F238E27FC236}">
                <a16:creationId xmlns:a16="http://schemas.microsoft.com/office/drawing/2014/main" id="{941C4C57-FE00-1C29-6B53-F0F72CC1E36D}"/>
              </a:ext>
            </a:extLst>
          </p:cNvPr>
          <p:cNvSpPr>
            <a:spLocks noGrp="1"/>
          </p:cNvSpPr>
          <p:nvPr>
            <p:ph type="ftr" sz="quarter" idx="2"/>
          </p:nvPr>
        </p:nvSpPr>
        <p:spPr>
          <a:xfrm>
            <a:off x="0" y="8914594"/>
            <a:ext cx="3076042" cy="469105"/>
          </a:xfrm>
          <a:prstGeom prst="rect">
            <a:avLst/>
          </a:prstGeom>
        </p:spPr>
        <p:txBody>
          <a:bodyPr vert="horz" lIns="92327" tIns="46163" rIns="92327" bIns="4616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48CB0CA-37CD-1C17-E658-00B13786D52D}"/>
              </a:ext>
            </a:extLst>
          </p:cNvPr>
          <p:cNvSpPr>
            <a:spLocks noGrp="1"/>
          </p:cNvSpPr>
          <p:nvPr>
            <p:ph type="sldNum" sz="quarter" idx="3"/>
          </p:nvPr>
        </p:nvSpPr>
        <p:spPr>
          <a:xfrm>
            <a:off x="4021653" y="8914594"/>
            <a:ext cx="3076042" cy="469105"/>
          </a:xfrm>
          <a:prstGeom prst="rect">
            <a:avLst/>
          </a:prstGeom>
        </p:spPr>
        <p:txBody>
          <a:bodyPr vert="horz" wrap="square" lIns="92327" tIns="46163" rIns="92327" bIns="46163" numCol="1" anchor="b" anchorCtr="0" compatLnSpc="1">
            <a:prstTxWarp prst="textNoShape">
              <a:avLst/>
            </a:prstTxWarp>
          </a:bodyPr>
          <a:lstStyle>
            <a:lvl1pPr algn="r" eaLnBrk="1" hangingPunct="1">
              <a:defRPr sz="1200"/>
            </a:lvl1pPr>
          </a:lstStyle>
          <a:p>
            <a:fld id="{83EE7E6B-5C3D-6648-8D19-466B03915ED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1A077-1896-77B5-8DE3-78556BF45A24}"/>
              </a:ext>
            </a:extLst>
          </p:cNvPr>
          <p:cNvSpPr>
            <a:spLocks noGrp="1"/>
          </p:cNvSpPr>
          <p:nvPr>
            <p:ph type="hdr" sz="quarter"/>
          </p:nvPr>
        </p:nvSpPr>
        <p:spPr>
          <a:xfrm>
            <a:off x="0" y="0"/>
            <a:ext cx="3076042" cy="470706"/>
          </a:xfrm>
          <a:prstGeom prst="rect">
            <a:avLst/>
          </a:prstGeom>
        </p:spPr>
        <p:txBody>
          <a:bodyPr vert="horz" lIns="94192" tIns="47096" rIns="94192" bIns="4709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AE49EAF-ACF4-5F1B-BAF4-EF40C5B2BA52}"/>
              </a:ext>
            </a:extLst>
          </p:cNvPr>
          <p:cNvSpPr>
            <a:spLocks noGrp="1"/>
          </p:cNvSpPr>
          <p:nvPr>
            <p:ph type="dt" idx="1"/>
          </p:nvPr>
        </p:nvSpPr>
        <p:spPr>
          <a:xfrm>
            <a:off x="4021653" y="0"/>
            <a:ext cx="3076042" cy="470706"/>
          </a:xfrm>
          <a:prstGeom prst="rect">
            <a:avLst/>
          </a:prstGeom>
        </p:spPr>
        <p:txBody>
          <a:bodyPr vert="horz" lIns="94192" tIns="47096" rIns="94192" bIns="47096" rtlCol="0"/>
          <a:lstStyle>
            <a:lvl1pPr algn="r" eaLnBrk="1" fontAlgn="auto" hangingPunct="1">
              <a:spcBef>
                <a:spcPts val="0"/>
              </a:spcBef>
              <a:spcAft>
                <a:spcPts val="0"/>
              </a:spcAft>
              <a:defRPr sz="1200">
                <a:latin typeface="+mn-lt"/>
              </a:defRPr>
            </a:lvl1pPr>
          </a:lstStyle>
          <a:p>
            <a:pPr>
              <a:defRPr/>
            </a:pPr>
            <a:fld id="{0ACEAB7A-9620-C848-A0B2-663A39A8DF7F}" type="datetimeFigureOut">
              <a:rPr lang="en-US"/>
              <a:pPr>
                <a:defRPr/>
              </a:pPr>
              <a:t>2/24/2024</a:t>
            </a:fld>
            <a:endParaRPr lang="en-US"/>
          </a:p>
        </p:txBody>
      </p:sp>
      <p:sp>
        <p:nvSpPr>
          <p:cNvPr id="4" name="Slide Image Placeholder 3">
            <a:extLst>
              <a:ext uri="{FF2B5EF4-FFF2-40B4-BE49-F238E27FC236}">
                <a16:creationId xmlns:a16="http://schemas.microsoft.com/office/drawing/2014/main" id="{09C2B90E-0239-DDFA-6A24-552145DDE79F}"/>
              </a:ext>
            </a:extLst>
          </p:cNvPr>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pPr lvl="0"/>
            <a:endParaRPr lang="en-US" noProof="0"/>
          </a:p>
        </p:txBody>
      </p:sp>
      <p:sp>
        <p:nvSpPr>
          <p:cNvPr id="5" name="Notes Placeholder 4">
            <a:extLst>
              <a:ext uri="{FF2B5EF4-FFF2-40B4-BE49-F238E27FC236}">
                <a16:creationId xmlns:a16="http://schemas.microsoft.com/office/drawing/2014/main" id="{9C45CA19-312A-AE4C-3B22-B03A7888C624}"/>
              </a:ext>
            </a:extLst>
          </p:cNvPr>
          <p:cNvSpPr>
            <a:spLocks noGrp="1"/>
          </p:cNvSpPr>
          <p:nvPr>
            <p:ph type="body" sz="quarter" idx="3"/>
          </p:nvPr>
        </p:nvSpPr>
        <p:spPr>
          <a:xfrm>
            <a:off x="709610" y="4516536"/>
            <a:ext cx="5680082" cy="3695202"/>
          </a:xfrm>
          <a:prstGeom prst="rect">
            <a:avLst/>
          </a:prstGeom>
        </p:spPr>
        <p:txBody>
          <a:bodyPr vert="horz" lIns="94192" tIns="47096" rIns="94192" bIns="4709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44AB6C-0FA0-7349-611A-EB144C894EB0}"/>
              </a:ext>
            </a:extLst>
          </p:cNvPr>
          <p:cNvSpPr>
            <a:spLocks noGrp="1"/>
          </p:cNvSpPr>
          <p:nvPr>
            <p:ph type="ftr" sz="quarter" idx="4"/>
          </p:nvPr>
        </p:nvSpPr>
        <p:spPr>
          <a:xfrm>
            <a:off x="0" y="8914595"/>
            <a:ext cx="3076042" cy="470706"/>
          </a:xfrm>
          <a:prstGeom prst="rect">
            <a:avLst/>
          </a:prstGeom>
        </p:spPr>
        <p:txBody>
          <a:bodyPr vert="horz" lIns="94192" tIns="47096" rIns="94192" bIns="4709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3991464-2D2F-FA38-0D7F-9890B9AEC658}"/>
              </a:ext>
            </a:extLst>
          </p:cNvPr>
          <p:cNvSpPr>
            <a:spLocks noGrp="1"/>
          </p:cNvSpPr>
          <p:nvPr>
            <p:ph type="sldNum" sz="quarter" idx="5"/>
          </p:nvPr>
        </p:nvSpPr>
        <p:spPr>
          <a:xfrm>
            <a:off x="4021653" y="8914595"/>
            <a:ext cx="3076042" cy="470706"/>
          </a:xfrm>
          <a:prstGeom prst="rect">
            <a:avLst/>
          </a:prstGeom>
        </p:spPr>
        <p:txBody>
          <a:bodyPr vert="horz" wrap="square" lIns="94192" tIns="47096" rIns="94192" bIns="47096" numCol="1" anchor="b" anchorCtr="0" compatLnSpc="1">
            <a:prstTxWarp prst="textNoShape">
              <a:avLst/>
            </a:prstTxWarp>
          </a:bodyPr>
          <a:lstStyle>
            <a:lvl1pPr algn="r" eaLnBrk="1" hangingPunct="1">
              <a:defRPr sz="1200"/>
            </a:lvl1pPr>
          </a:lstStyle>
          <a:p>
            <a:fld id="{AC612C39-F34C-8C49-9A37-1560B1725A6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157" indent="-288522">
              <a:defRPr>
                <a:solidFill>
                  <a:schemeClr val="tx1"/>
                </a:solidFill>
                <a:latin typeface="Calibri" panose="020F0502020204030204" pitchFamily="34" charset="0"/>
              </a:defRPr>
            </a:lvl2pPr>
            <a:lvl3pPr marL="1154087" indent="-230817">
              <a:defRPr>
                <a:solidFill>
                  <a:schemeClr val="tx1"/>
                </a:solidFill>
                <a:latin typeface="Calibri" panose="020F0502020204030204" pitchFamily="34" charset="0"/>
              </a:defRPr>
            </a:lvl3pPr>
            <a:lvl4pPr marL="1615722" indent="-230817">
              <a:defRPr>
                <a:solidFill>
                  <a:schemeClr val="tx1"/>
                </a:solidFill>
                <a:latin typeface="Calibri" panose="020F0502020204030204" pitchFamily="34" charset="0"/>
              </a:defRPr>
            </a:lvl4pPr>
            <a:lvl5pPr marL="2077357" indent="-230817">
              <a:defRPr>
                <a:solidFill>
                  <a:schemeClr val="tx1"/>
                </a:solidFill>
                <a:latin typeface="Calibri" panose="020F0502020204030204" pitchFamily="34" charset="0"/>
              </a:defRPr>
            </a:lvl5pPr>
            <a:lvl6pPr marL="2538992" indent="-230817" eaLnBrk="0" fontAlgn="base" hangingPunct="0">
              <a:spcBef>
                <a:spcPct val="0"/>
              </a:spcBef>
              <a:spcAft>
                <a:spcPct val="0"/>
              </a:spcAft>
              <a:defRPr>
                <a:solidFill>
                  <a:schemeClr val="tx1"/>
                </a:solidFill>
                <a:latin typeface="Calibri" panose="020F0502020204030204" pitchFamily="34" charset="0"/>
              </a:defRPr>
            </a:lvl6pPr>
            <a:lvl7pPr marL="3000626" indent="-230817" eaLnBrk="0" fontAlgn="base" hangingPunct="0">
              <a:spcBef>
                <a:spcPct val="0"/>
              </a:spcBef>
              <a:spcAft>
                <a:spcPct val="0"/>
              </a:spcAft>
              <a:defRPr>
                <a:solidFill>
                  <a:schemeClr val="tx1"/>
                </a:solidFill>
                <a:latin typeface="Calibri" panose="020F0502020204030204" pitchFamily="34" charset="0"/>
              </a:defRPr>
            </a:lvl7pPr>
            <a:lvl8pPr marL="3462261" indent="-230817" eaLnBrk="0" fontAlgn="base" hangingPunct="0">
              <a:spcBef>
                <a:spcPct val="0"/>
              </a:spcBef>
              <a:spcAft>
                <a:spcPct val="0"/>
              </a:spcAft>
              <a:defRPr>
                <a:solidFill>
                  <a:schemeClr val="tx1"/>
                </a:solidFill>
                <a:latin typeface="Calibri" panose="020F0502020204030204" pitchFamily="34" charset="0"/>
              </a:defRPr>
            </a:lvl8pPr>
            <a:lvl9pPr marL="3923896" indent="-230817"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1</a:t>
            </a:fld>
            <a:endParaRPr lang="en-US" altLang="en-US"/>
          </a:p>
        </p:txBody>
      </p:sp>
    </p:spTree>
    <p:extLst>
      <p:ext uri="{BB962C8B-B14F-4D97-AF65-F5344CB8AC3E}">
        <p14:creationId xmlns:p14="http://schemas.microsoft.com/office/powerpoint/2010/main" val="2879641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0D3A-D9D2-5BED-B3C3-CB899BBA837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3074F9-241B-4FB3-D07E-1A31E5F1E03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7E2B04-5247-7984-8D93-DF810FB4535F}"/>
              </a:ext>
            </a:extLst>
          </p:cNvPr>
          <p:cNvSpPr>
            <a:spLocks noGrp="1"/>
          </p:cNvSpPr>
          <p:nvPr>
            <p:ph type="dt" sz="half" idx="10"/>
          </p:nvPr>
        </p:nvSpPr>
        <p:spPr/>
        <p:txBody>
          <a:bodyPr/>
          <a:lstStyle/>
          <a:p>
            <a:pPr>
              <a:defRPr/>
            </a:pPr>
            <a:fld id="{01FE65D7-49EC-F64F-988B-AB1432F72216}" type="datetime1">
              <a:rPr lang="en-US" smtClean="0"/>
              <a:pPr>
                <a:defRPr/>
              </a:pPr>
              <a:t>2/24/2024</a:t>
            </a:fld>
            <a:endParaRPr lang="en-US"/>
          </a:p>
        </p:txBody>
      </p:sp>
      <p:sp>
        <p:nvSpPr>
          <p:cNvPr id="5" name="Footer Placeholder 4">
            <a:extLst>
              <a:ext uri="{FF2B5EF4-FFF2-40B4-BE49-F238E27FC236}">
                <a16:creationId xmlns:a16="http://schemas.microsoft.com/office/drawing/2014/main" id="{776A6654-AD4A-846A-BFBC-41A5006C44E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097D0AE-D52F-A923-78B3-D34A8287D087}"/>
              </a:ext>
            </a:extLst>
          </p:cNvPr>
          <p:cNvSpPr>
            <a:spLocks noGrp="1"/>
          </p:cNvSpPr>
          <p:nvPr>
            <p:ph type="sldNum" sz="quarter" idx="12"/>
          </p:nvPr>
        </p:nvSpPr>
        <p:spPr/>
        <p:txBody>
          <a:bodyPr/>
          <a:lstStyle/>
          <a:p>
            <a:fld id="{C78F7FC6-5299-7A47-B256-5F55B7C29DFE}" type="slidenum">
              <a:rPr lang="en-US" altLang="en-US" smtClean="0"/>
              <a:pPr/>
              <a:t>‹#›</a:t>
            </a:fld>
            <a:endParaRPr lang="en-US" altLang="en-US"/>
          </a:p>
        </p:txBody>
      </p:sp>
      <p:pic>
        <p:nvPicPr>
          <p:cNvPr id="7" name="Picture 6">
            <a:extLst>
              <a:ext uri="{FF2B5EF4-FFF2-40B4-BE49-F238E27FC236}">
                <a16:creationId xmlns:a16="http://schemas.microsoft.com/office/drawing/2014/main" id="{2640E37D-7A6C-9070-BF1D-0B24F8877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D5A6271-2A5C-FE9A-714A-BD9DDCB306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7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F101-A050-A319-6F2D-5694A5591A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FB841-6271-2976-A71A-EB4586D0D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41D4D-A15B-ABC8-C1B8-FC6CE1BB5D9A}"/>
              </a:ext>
            </a:extLst>
          </p:cNvPr>
          <p:cNvSpPr>
            <a:spLocks noGrp="1"/>
          </p:cNvSpPr>
          <p:nvPr>
            <p:ph type="dt" sz="half" idx="10"/>
          </p:nvPr>
        </p:nvSpPr>
        <p:spPr/>
        <p:txBody>
          <a:bodyPr/>
          <a:lstStyle/>
          <a:p>
            <a:pPr>
              <a:defRPr/>
            </a:pPr>
            <a:fld id="{76684890-1508-374A-9C79-C9F9794E29E3}" type="datetime1">
              <a:rPr lang="en-US" smtClean="0"/>
              <a:pPr>
                <a:defRPr/>
              </a:pPr>
              <a:t>2/24/2024</a:t>
            </a:fld>
            <a:endParaRPr lang="en-US"/>
          </a:p>
        </p:txBody>
      </p:sp>
      <p:sp>
        <p:nvSpPr>
          <p:cNvPr id="5" name="Footer Placeholder 4">
            <a:extLst>
              <a:ext uri="{FF2B5EF4-FFF2-40B4-BE49-F238E27FC236}">
                <a16:creationId xmlns:a16="http://schemas.microsoft.com/office/drawing/2014/main" id="{C3F92600-71C6-1A69-FC3A-5226CC16B92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7A2079-0E24-F8BB-14CC-261483B0E7A5}"/>
              </a:ext>
            </a:extLst>
          </p:cNvPr>
          <p:cNvSpPr>
            <a:spLocks noGrp="1"/>
          </p:cNvSpPr>
          <p:nvPr>
            <p:ph type="sldNum" sz="quarter" idx="12"/>
          </p:nvPr>
        </p:nvSpPr>
        <p:spPr/>
        <p:txBody>
          <a:bodyPr/>
          <a:lstStyle/>
          <a:p>
            <a:fld id="{965E3958-CD0C-5E48-9CB8-1623F9E63B86}" type="slidenum">
              <a:rPr lang="en-US" altLang="en-US" smtClean="0"/>
              <a:pPr/>
              <a:t>‹#›</a:t>
            </a:fld>
            <a:endParaRPr lang="en-US" altLang="en-US"/>
          </a:p>
        </p:txBody>
      </p:sp>
    </p:spTree>
    <p:extLst>
      <p:ext uri="{BB962C8B-B14F-4D97-AF65-F5344CB8AC3E}">
        <p14:creationId xmlns:p14="http://schemas.microsoft.com/office/powerpoint/2010/main" val="357812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DA629-5EAF-CDFD-6F03-6E368C8DE7B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282B6-C394-40B7-4CB7-409CA30526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29491-791C-1A82-79CE-41D7E41C6363}"/>
              </a:ext>
            </a:extLst>
          </p:cNvPr>
          <p:cNvSpPr>
            <a:spLocks noGrp="1"/>
          </p:cNvSpPr>
          <p:nvPr>
            <p:ph type="dt" sz="half" idx="10"/>
          </p:nvPr>
        </p:nvSpPr>
        <p:spPr/>
        <p:txBody>
          <a:bodyPr/>
          <a:lstStyle/>
          <a:p>
            <a:pPr>
              <a:defRPr/>
            </a:pPr>
            <a:fld id="{AF8A8A12-3554-3B48-B974-034869DE278F}" type="datetime1">
              <a:rPr lang="en-US" smtClean="0"/>
              <a:pPr>
                <a:defRPr/>
              </a:pPr>
              <a:t>2/24/2024</a:t>
            </a:fld>
            <a:endParaRPr lang="en-US"/>
          </a:p>
        </p:txBody>
      </p:sp>
      <p:sp>
        <p:nvSpPr>
          <p:cNvPr id="5" name="Footer Placeholder 4">
            <a:extLst>
              <a:ext uri="{FF2B5EF4-FFF2-40B4-BE49-F238E27FC236}">
                <a16:creationId xmlns:a16="http://schemas.microsoft.com/office/drawing/2014/main" id="{3B134979-B3DE-0148-56AC-AA71FB9AB98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4E6756-67A4-529E-8A55-08CC4E3956C6}"/>
              </a:ext>
            </a:extLst>
          </p:cNvPr>
          <p:cNvSpPr>
            <a:spLocks noGrp="1"/>
          </p:cNvSpPr>
          <p:nvPr>
            <p:ph type="sldNum" sz="quarter" idx="12"/>
          </p:nvPr>
        </p:nvSpPr>
        <p:spPr/>
        <p:txBody>
          <a:bodyPr/>
          <a:lstStyle/>
          <a:p>
            <a:fld id="{25DA7209-2159-D041-AE35-E1F80C2141EA}" type="slidenum">
              <a:rPr lang="en-US" altLang="en-US" smtClean="0"/>
              <a:pPr/>
              <a:t>‹#›</a:t>
            </a:fld>
            <a:endParaRPr lang="en-US" altLang="en-US"/>
          </a:p>
        </p:txBody>
      </p:sp>
    </p:spTree>
    <p:extLst>
      <p:ext uri="{BB962C8B-B14F-4D97-AF65-F5344CB8AC3E}">
        <p14:creationId xmlns:p14="http://schemas.microsoft.com/office/powerpoint/2010/main" val="309815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C393-5435-F723-6992-4876DC8B9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BD284-B628-124A-ECB1-7FD1A4B5ED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613CC-C175-F10B-FD26-126935343959}"/>
              </a:ext>
            </a:extLst>
          </p:cNvPr>
          <p:cNvSpPr>
            <a:spLocks noGrp="1"/>
          </p:cNvSpPr>
          <p:nvPr>
            <p:ph type="dt" sz="half" idx="10"/>
          </p:nvPr>
        </p:nvSpPr>
        <p:spPr/>
        <p:txBody>
          <a:bodyPr/>
          <a:lstStyle/>
          <a:p>
            <a:pPr>
              <a:defRPr/>
            </a:pPr>
            <a:fld id="{8AD4C8A0-E0B0-CA40-8AF2-8E2EA1AA5C7A}" type="datetime1">
              <a:rPr lang="en-US" smtClean="0"/>
              <a:pPr>
                <a:defRPr/>
              </a:pPr>
              <a:t>2/24/2024</a:t>
            </a:fld>
            <a:endParaRPr lang="en-US"/>
          </a:p>
        </p:txBody>
      </p:sp>
      <p:sp>
        <p:nvSpPr>
          <p:cNvPr id="5" name="Footer Placeholder 4">
            <a:extLst>
              <a:ext uri="{FF2B5EF4-FFF2-40B4-BE49-F238E27FC236}">
                <a16:creationId xmlns:a16="http://schemas.microsoft.com/office/drawing/2014/main" id="{31A8AE71-4F39-C434-E2F3-0E5A6E3EFDB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CF3BDEF-4F95-2553-0AC9-117C5B889ED7}"/>
              </a:ext>
            </a:extLst>
          </p:cNvPr>
          <p:cNvSpPr>
            <a:spLocks noGrp="1"/>
          </p:cNvSpPr>
          <p:nvPr>
            <p:ph type="sldNum" sz="quarter" idx="12"/>
          </p:nvPr>
        </p:nvSpPr>
        <p:spPr/>
        <p:txBody>
          <a:bodyPr/>
          <a:lstStyle/>
          <a:p>
            <a:fld id="{DA00016E-99F8-9347-A961-82CC4417FFA5}" type="slidenum">
              <a:rPr lang="en-US" altLang="en-US" smtClean="0"/>
              <a:pPr/>
              <a:t>‹#›</a:t>
            </a:fld>
            <a:endParaRPr lang="en-US" altLang="en-US"/>
          </a:p>
        </p:txBody>
      </p:sp>
      <p:cxnSp>
        <p:nvCxnSpPr>
          <p:cNvPr id="7" name="Straight Connector 6">
            <a:extLst>
              <a:ext uri="{FF2B5EF4-FFF2-40B4-BE49-F238E27FC236}">
                <a16:creationId xmlns:a16="http://schemas.microsoft.com/office/drawing/2014/main" id="{AD3A5470-429D-5A36-4F8F-F61F73C8005B}"/>
              </a:ext>
            </a:extLst>
          </p:cNvPr>
          <p:cNvCxnSpPr/>
          <p:nvPr userDrawn="1"/>
        </p:nvCxnSpPr>
        <p:spPr>
          <a:xfrm>
            <a:off x="0" y="1690688"/>
            <a:ext cx="9144000" cy="0"/>
          </a:xfrm>
          <a:prstGeom prst="line">
            <a:avLst/>
          </a:prstGeom>
          <a:ln w="76200">
            <a:solidFill>
              <a:srgbClr val="C0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9098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9055-0280-424B-95E8-F9A89253CC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0C6E65-8F76-7012-538C-EB9FC209AA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4CD60D-FE2E-F1DC-7F4B-DD8E1812033F}"/>
              </a:ext>
            </a:extLst>
          </p:cNvPr>
          <p:cNvSpPr>
            <a:spLocks noGrp="1"/>
          </p:cNvSpPr>
          <p:nvPr>
            <p:ph type="dt" sz="half" idx="10"/>
          </p:nvPr>
        </p:nvSpPr>
        <p:spPr/>
        <p:txBody>
          <a:bodyPr/>
          <a:lstStyle/>
          <a:p>
            <a:pPr>
              <a:defRPr/>
            </a:pPr>
            <a:fld id="{D408F330-01CF-2B4D-99A5-78172FD8F0A8}" type="datetime1">
              <a:rPr lang="en-US" smtClean="0"/>
              <a:pPr>
                <a:defRPr/>
              </a:pPr>
              <a:t>2/24/2024</a:t>
            </a:fld>
            <a:endParaRPr lang="en-US"/>
          </a:p>
        </p:txBody>
      </p:sp>
      <p:sp>
        <p:nvSpPr>
          <p:cNvPr id="5" name="Footer Placeholder 4">
            <a:extLst>
              <a:ext uri="{FF2B5EF4-FFF2-40B4-BE49-F238E27FC236}">
                <a16:creationId xmlns:a16="http://schemas.microsoft.com/office/drawing/2014/main" id="{886E05BE-1149-159E-B19C-8319A6C674B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253BCA2-E7B8-FA7C-4BD8-25BA3A470E79}"/>
              </a:ext>
            </a:extLst>
          </p:cNvPr>
          <p:cNvSpPr>
            <a:spLocks noGrp="1"/>
          </p:cNvSpPr>
          <p:nvPr>
            <p:ph type="sldNum" sz="quarter" idx="12"/>
          </p:nvPr>
        </p:nvSpPr>
        <p:spPr/>
        <p:txBody>
          <a:bodyPr/>
          <a:lstStyle/>
          <a:p>
            <a:fld id="{93C8ED31-BE07-154F-9812-D0B1E2D3B430}" type="slidenum">
              <a:rPr lang="en-US" altLang="en-US" smtClean="0"/>
              <a:pPr/>
              <a:t>‹#›</a:t>
            </a:fld>
            <a:endParaRPr lang="en-US" altLang="en-US"/>
          </a:p>
        </p:txBody>
      </p:sp>
    </p:spTree>
    <p:extLst>
      <p:ext uri="{BB962C8B-B14F-4D97-AF65-F5344CB8AC3E}">
        <p14:creationId xmlns:p14="http://schemas.microsoft.com/office/powerpoint/2010/main" val="227485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D809-E0A7-1EF4-5427-455C8F322A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B6532-D51B-F4E1-2552-F42C4754B52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F7859D-F427-80E2-D833-0F86E9D7DE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26D602-A94D-2480-8E57-B85F651B3C60}"/>
              </a:ext>
            </a:extLst>
          </p:cNvPr>
          <p:cNvSpPr>
            <a:spLocks noGrp="1"/>
          </p:cNvSpPr>
          <p:nvPr>
            <p:ph type="dt" sz="half" idx="10"/>
          </p:nvPr>
        </p:nvSpPr>
        <p:spPr/>
        <p:txBody>
          <a:bodyPr/>
          <a:lstStyle/>
          <a:p>
            <a:pPr>
              <a:defRPr/>
            </a:pPr>
            <a:fld id="{318F1553-3630-4143-AD72-90147ED9C2EB}" type="datetime1">
              <a:rPr lang="en-US" smtClean="0"/>
              <a:pPr>
                <a:defRPr/>
              </a:pPr>
              <a:t>2/24/2024</a:t>
            </a:fld>
            <a:endParaRPr lang="en-US"/>
          </a:p>
        </p:txBody>
      </p:sp>
      <p:sp>
        <p:nvSpPr>
          <p:cNvPr id="6" name="Footer Placeholder 5">
            <a:extLst>
              <a:ext uri="{FF2B5EF4-FFF2-40B4-BE49-F238E27FC236}">
                <a16:creationId xmlns:a16="http://schemas.microsoft.com/office/drawing/2014/main" id="{D9BB130B-29C1-0AB3-6D56-E26ECC66366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4107F05-0A50-A2DA-083C-A11CFFE23789}"/>
              </a:ext>
            </a:extLst>
          </p:cNvPr>
          <p:cNvSpPr>
            <a:spLocks noGrp="1"/>
          </p:cNvSpPr>
          <p:nvPr>
            <p:ph type="sldNum" sz="quarter" idx="12"/>
          </p:nvPr>
        </p:nvSpPr>
        <p:spPr/>
        <p:txBody>
          <a:bodyPr/>
          <a:lstStyle/>
          <a:p>
            <a:fld id="{D7218898-3D4B-B147-A230-3CAF2022438F}" type="slidenum">
              <a:rPr lang="en-US" altLang="en-US" smtClean="0"/>
              <a:pPr/>
              <a:t>‹#›</a:t>
            </a:fld>
            <a:endParaRPr lang="en-US" altLang="en-US"/>
          </a:p>
        </p:txBody>
      </p:sp>
    </p:spTree>
    <p:extLst>
      <p:ext uri="{BB962C8B-B14F-4D97-AF65-F5344CB8AC3E}">
        <p14:creationId xmlns:p14="http://schemas.microsoft.com/office/powerpoint/2010/main" val="114835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F9A7-D546-B942-9E2F-A0789579D97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06CD7-31BC-771D-6679-BC231BE18A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D5B15-956A-9C86-CC18-33F6660E184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C773A-8606-C1C5-7288-A7392D77A7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15ECA-2BB6-FA99-5FB3-DEC35F100F3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094556-355F-2F71-630F-A4B05BB14D52}"/>
              </a:ext>
            </a:extLst>
          </p:cNvPr>
          <p:cNvSpPr>
            <a:spLocks noGrp="1"/>
          </p:cNvSpPr>
          <p:nvPr>
            <p:ph type="dt" sz="half" idx="10"/>
          </p:nvPr>
        </p:nvSpPr>
        <p:spPr/>
        <p:txBody>
          <a:bodyPr/>
          <a:lstStyle/>
          <a:p>
            <a:pPr>
              <a:defRPr/>
            </a:pPr>
            <a:fld id="{05524E01-67E6-6147-A242-2B96035076E9}" type="datetime1">
              <a:rPr lang="en-US" smtClean="0"/>
              <a:pPr>
                <a:defRPr/>
              </a:pPr>
              <a:t>2/24/2024</a:t>
            </a:fld>
            <a:endParaRPr lang="en-US"/>
          </a:p>
        </p:txBody>
      </p:sp>
      <p:sp>
        <p:nvSpPr>
          <p:cNvPr id="8" name="Footer Placeholder 7">
            <a:extLst>
              <a:ext uri="{FF2B5EF4-FFF2-40B4-BE49-F238E27FC236}">
                <a16:creationId xmlns:a16="http://schemas.microsoft.com/office/drawing/2014/main" id="{573ABDDF-8263-1AE1-0C83-B498EC62CA6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F95A6C8F-7EBD-1D75-C570-7EC87DD7E007}"/>
              </a:ext>
            </a:extLst>
          </p:cNvPr>
          <p:cNvSpPr>
            <a:spLocks noGrp="1"/>
          </p:cNvSpPr>
          <p:nvPr>
            <p:ph type="sldNum" sz="quarter" idx="12"/>
          </p:nvPr>
        </p:nvSpPr>
        <p:spPr/>
        <p:txBody>
          <a:bodyPr/>
          <a:lstStyle/>
          <a:p>
            <a:fld id="{7AADD74D-3EC1-9C42-B006-7F03FA8FDF0D}" type="slidenum">
              <a:rPr lang="en-US" altLang="en-US" smtClean="0"/>
              <a:pPr/>
              <a:t>‹#›</a:t>
            </a:fld>
            <a:endParaRPr lang="en-US" altLang="en-US"/>
          </a:p>
        </p:txBody>
      </p:sp>
    </p:spTree>
    <p:extLst>
      <p:ext uri="{BB962C8B-B14F-4D97-AF65-F5344CB8AC3E}">
        <p14:creationId xmlns:p14="http://schemas.microsoft.com/office/powerpoint/2010/main" val="424288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353F-7535-EE53-2A8E-BE92A5E64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55E83D-8910-E6FE-8BC6-26AA6C488D43}"/>
              </a:ext>
            </a:extLst>
          </p:cNvPr>
          <p:cNvSpPr>
            <a:spLocks noGrp="1"/>
          </p:cNvSpPr>
          <p:nvPr>
            <p:ph type="dt" sz="half" idx="10"/>
          </p:nvPr>
        </p:nvSpPr>
        <p:spPr/>
        <p:txBody>
          <a:bodyPr/>
          <a:lstStyle/>
          <a:p>
            <a:pPr>
              <a:defRPr/>
            </a:pPr>
            <a:fld id="{BBCCEA51-12FC-1A40-B3FA-635204CF0763}" type="datetime1">
              <a:rPr lang="en-US" smtClean="0"/>
              <a:pPr>
                <a:defRPr/>
              </a:pPr>
              <a:t>2/24/2024</a:t>
            </a:fld>
            <a:endParaRPr lang="en-US"/>
          </a:p>
        </p:txBody>
      </p:sp>
      <p:sp>
        <p:nvSpPr>
          <p:cNvPr id="4" name="Footer Placeholder 3">
            <a:extLst>
              <a:ext uri="{FF2B5EF4-FFF2-40B4-BE49-F238E27FC236}">
                <a16:creationId xmlns:a16="http://schemas.microsoft.com/office/drawing/2014/main" id="{C4438C73-89F7-E9F5-8FD0-F1ECFE046D3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692070F-A6FB-EF65-79FF-B1F320F7EF2E}"/>
              </a:ext>
            </a:extLst>
          </p:cNvPr>
          <p:cNvSpPr>
            <a:spLocks noGrp="1"/>
          </p:cNvSpPr>
          <p:nvPr>
            <p:ph type="sldNum" sz="quarter" idx="12"/>
          </p:nvPr>
        </p:nvSpPr>
        <p:spPr/>
        <p:txBody>
          <a:bodyPr/>
          <a:lstStyle/>
          <a:p>
            <a:fld id="{6DB725A4-62E2-2347-8471-D1DA7C53BB3B}" type="slidenum">
              <a:rPr lang="en-US" altLang="en-US" smtClean="0"/>
              <a:pPr/>
              <a:t>‹#›</a:t>
            </a:fld>
            <a:endParaRPr lang="en-US" altLang="en-US"/>
          </a:p>
        </p:txBody>
      </p:sp>
    </p:spTree>
    <p:extLst>
      <p:ext uri="{BB962C8B-B14F-4D97-AF65-F5344CB8AC3E}">
        <p14:creationId xmlns:p14="http://schemas.microsoft.com/office/powerpoint/2010/main" val="6583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2111C0-3612-704E-66C9-F5BAA5800529}"/>
              </a:ext>
            </a:extLst>
          </p:cNvPr>
          <p:cNvSpPr>
            <a:spLocks noGrp="1"/>
          </p:cNvSpPr>
          <p:nvPr>
            <p:ph type="dt" sz="half" idx="10"/>
          </p:nvPr>
        </p:nvSpPr>
        <p:spPr/>
        <p:txBody>
          <a:bodyPr/>
          <a:lstStyle/>
          <a:p>
            <a:pPr>
              <a:defRPr/>
            </a:pPr>
            <a:fld id="{1FA389BF-AEBF-FB45-90E7-0AC96C9CEFF4}" type="datetime1">
              <a:rPr lang="en-US" smtClean="0"/>
              <a:pPr>
                <a:defRPr/>
              </a:pPr>
              <a:t>2/24/2024</a:t>
            </a:fld>
            <a:endParaRPr lang="en-US"/>
          </a:p>
        </p:txBody>
      </p:sp>
      <p:sp>
        <p:nvSpPr>
          <p:cNvPr id="3" name="Footer Placeholder 2">
            <a:extLst>
              <a:ext uri="{FF2B5EF4-FFF2-40B4-BE49-F238E27FC236}">
                <a16:creationId xmlns:a16="http://schemas.microsoft.com/office/drawing/2014/main" id="{0E29084B-BF8E-66B6-E569-97261152F337}"/>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772144F-02B1-C92E-0906-3065F9F4BBD6}"/>
              </a:ext>
            </a:extLst>
          </p:cNvPr>
          <p:cNvSpPr>
            <a:spLocks noGrp="1"/>
          </p:cNvSpPr>
          <p:nvPr>
            <p:ph type="sldNum" sz="quarter" idx="12"/>
          </p:nvPr>
        </p:nvSpPr>
        <p:spPr/>
        <p:txBody>
          <a:bodyPr/>
          <a:lstStyle/>
          <a:p>
            <a:fld id="{C4301D99-5056-BC43-9AB6-19F39FAC6E88}" type="slidenum">
              <a:rPr lang="en-US" altLang="en-US" smtClean="0"/>
              <a:pPr/>
              <a:t>‹#›</a:t>
            </a:fld>
            <a:endParaRPr lang="en-US" altLang="en-US"/>
          </a:p>
        </p:txBody>
      </p:sp>
    </p:spTree>
    <p:extLst>
      <p:ext uri="{BB962C8B-B14F-4D97-AF65-F5344CB8AC3E}">
        <p14:creationId xmlns:p14="http://schemas.microsoft.com/office/powerpoint/2010/main" val="378777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26CA-5EEE-F729-14FB-BFEE81B044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2F1FE1-C796-7E31-D711-B458950084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818CB8-9E6A-A25E-5645-A1BD7756B3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913D52-1C6D-97DF-32F9-242761264D42}"/>
              </a:ext>
            </a:extLst>
          </p:cNvPr>
          <p:cNvSpPr>
            <a:spLocks noGrp="1"/>
          </p:cNvSpPr>
          <p:nvPr>
            <p:ph type="dt" sz="half" idx="10"/>
          </p:nvPr>
        </p:nvSpPr>
        <p:spPr/>
        <p:txBody>
          <a:bodyPr/>
          <a:lstStyle/>
          <a:p>
            <a:pPr>
              <a:defRPr/>
            </a:pPr>
            <a:fld id="{2E56ACF4-15F7-3F42-9FA1-03E5B00AC0FC}" type="datetime1">
              <a:rPr lang="en-US" smtClean="0"/>
              <a:pPr>
                <a:defRPr/>
              </a:pPr>
              <a:t>2/24/2024</a:t>
            </a:fld>
            <a:endParaRPr lang="en-US"/>
          </a:p>
        </p:txBody>
      </p:sp>
      <p:sp>
        <p:nvSpPr>
          <p:cNvPr id="6" name="Footer Placeholder 5">
            <a:extLst>
              <a:ext uri="{FF2B5EF4-FFF2-40B4-BE49-F238E27FC236}">
                <a16:creationId xmlns:a16="http://schemas.microsoft.com/office/drawing/2014/main" id="{A6E07BF1-9A3E-BD53-D506-C38D9847B69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91F4FAB-474F-99DD-E0CA-32DCE44AD6B2}"/>
              </a:ext>
            </a:extLst>
          </p:cNvPr>
          <p:cNvSpPr>
            <a:spLocks noGrp="1"/>
          </p:cNvSpPr>
          <p:nvPr>
            <p:ph type="sldNum" sz="quarter" idx="12"/>
          </p:nvPr>
        </p:nvSpPr>
        <p:spPr/>
        <p:txBody>
          <a:bodyPr/>
          <a:lstStyle/>
          <a:p>
            <a:fld id="{68AF630C-C849-7C41-BCF9-D786A1ACC089}" type="slidenum">
              <a:rPr lang="en-US" altLang="en-US" smtClean="0"/>
              <a:pPr/>
              <a:t>‹#›</a:t>
            </a:fld>
            <a:endParaRPr lang="en-US" altLang="en-US"/>
          </a:p>
        </p:txBody>
      </p:sp>
    </p:spTree>
    <p:extLst>
      <p:ext uri="{BB962C8B-B14F-4D97-AF65-F5344CB8AC3E}">
        <p14:creationId xmlns:p14="http://schemas.microsoft.com/office/powerpoint/2010/main" val="172450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65CF-DB51-6456-7517-5E1B13D5559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9A58DA7-58D0-96BE-BDBA-AC4F149E81B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A84AFA-01CB-64E6-A19A-694451DE68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686C47-4390-14B9-3CB5-4CC9D284F0CB}"/>
              </a:ext>
            </a:extLst>
          </p:cNvPr>
          <p:cNvSpPr>
            <a:spLocks noGrp="1"/>
          </p:cNvSpPr>
          <p:nvPr>
            <p:ph type="dt" sz="half" idx="10"/>
          </p:nvPr>
        </p:nvSpPr>
        <p:spPr/>
        <p:txBody>
          <a:bodyPr/>
          <a:lstStyle/>
          <a:p>
            <a:pPr>
              <a:defRPr/>
            </a:pPr>
            <a:fld id="{DFBB1270-D220-AA4B-A51C-96C4A4D73261}" type="datetime1">
              <a:rPr lang="en-US" smtClean="0"/>
              <a:pPr>
                <a:defRPr/>
              </a:pPr>
              <a:t>2/24/2024</a:t>
            </a:fld>
            <a:endParaRPr lang="en-US"/>
          </a:p>
        </p:txBody>
      </p:sp>
      <p:sp>
        <p:nvSpPr>
          <p:cNvPr id="6" name="Footer Placeholder 5">
            <a:extLst>
              <a:ext uri="{FF2B5EF4-FFF2-40B4-BE49-F238E27FC236}">
                <a16:creationId xmlns:a16="http://schemas.microsoft.com/office/drawing/2014/main" id="{69315414-2549-B9B6-2670-E383AD40081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564BE94-FE3E-9FBF-46A4-4D0EA36E2A5C}"/>
              </a:ext>
            </a:extLst>
          </p:cNvPr>
          <p:cNvSpPr>
            <a:spLocks noGrp="1"/>
          </p:cNvSpPr>
          <p:nvPr>
            <p:ph type="sldNum" sz="quarter" idx="12"/>
          </p:nvPr>
        </p:nvSpPr>
        <p:spPr/>
        <p:txBody>
          <a:bodyPr/>
          <a:lstStyle/>
          <a:p>
            <a:fld id="{066CF0A7-D3B5-EA4B-B28A-E0CDFF7C4C72}" type="slidenum">
              <a:rPr lang="en-US" altLang="en-US" smtClean="0"/>
              <a:pPr/>
              <a:t>‹#›</a:t>
            </a:fld>
            <a:endParaRPr lang="en-US" altLang="en-US"/>
          </a:p>
        </p:txBody>
      </p:sp>
    </p:spTree>
    <p:extLst>
      <p:ext uri="{BB962C8B-B14F-4D97-AF65-F5344CB8AC3E}">
        <p14:creationId xmlns:p14="http://schemas.microsoft.com/office/powerpoint/2010/main" val="130827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E4CCDD-52C7-C463-6046-77313774D6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D43661-6312-F5C3-6BEF-285E65B247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70E34-1A2D-5A72-2F61-325E56769CC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E6BB1C6-CD55-7448-BEB9-0CD1ABF31E22}" type="datetime1">
              <a:rPr lang="en-US" smtClean="0"/>
              <a:pPr>
                <a:defRPr/>
              </a:pPr>
              <a:t>2/24/2024</a:t>
            </a:fld>
            <a:endParaRPr lang="en-US"/>
          </a:p>
        </p:txBody>
      </p:sp>
      <p:sp>
        <p:nvSpPr>
          <p:cNvPr id="5" name="Footer Placeholder 4">
            <a:extLst>
              <a:ext uri="{FF2B5EF4-FFF2-40B4-BE49-F238E27FC236}">
                <a16:creationId xmlns:a16="http://schemas.microsoft.com/office/drawing/2014/main" id="{7FFE6444-5D7A-DF01-D333-9B51A4F7D45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154BE59-91AE-DE76-32BB-9CED2D761A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0458F1-2E4A-934F-BE82-84C0DE95817A}" type="slidenum">
              <a:rPr lang="en-US" altLang="en-US" smtClean="0"/>
              <a:pPr/>
              <a:t>‹#›</a:t>
            </a:fld>
            <a:endParaRPr lang="en-US" altLang="en-US"/>
          </a:p>
        </p:txBody>
      </p:sp>
    </p:spTree>
    <p:extLst>
      <p:ext uri="{BB962C8B-B14F-4D97-AF65-F5344CB8AC3E}">
        <p14:creationId xmlns:p14="http://schemas.microsoft.com/office/powerpoint/2010/main" val="21964765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317" name="Picture 93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5760354" y="-79517"/>
            <a:ext cx="4795614" cy="1217419"/>
          </a:xfrm>
        </p:spPr>
        <p:txBody>
          <a:bodyPr vert="horz" lIns="91440" tIns="45720" rIns="91440" bIns="45720" rtlCol="0">
            <a:normAutofit/>
          </a:bodyPr>
          <a:lstStyle/>
          <a:p>
            <a:pPr defTabSz="914400"/>
            <a:r>
              <a:rPr lang="en-US" altLang="en-US" b="1" dirty="0">
                <a:solidFill>
                  <a:srgbClr val="C00000"/>
                </a:solidFill>
              </a:rPr>
              <a:t>President’s Report</a:t>
            </a: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a:xfrm>
            <a:off x="8112206" y="6377559"/>
            <a:ext cx="428046" cy="235550"/>
          </a:xfrm>
        </p:spPr>
        <p:txBody>
          <a:bodyPr vert="horz" lIns="91440" tIns="45720" rIns="91440" bIns="45720" rtlCol="0">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defRPr/>
            </a:pPr>
            <a:fld id="{EEE4AB33-00E2-8A4B-959A-AE7714A1DBC2}" type="slidenum">
              <a:rPr lang="en-US" altLang="en-US" sz="825">
                <a:solidFill>
                  <a:srgbClr val="FFFFFF"/>
                </a:solidFill>
                <a:latin typeface="Calibri" panose="020F0502020204030204"/>
              </a:rPr>
              <a:pPr>
                <a:spcAft>
                  <a:spcPts val="600"/>
                </a:spcAft>
                <a:defRPr/>
              </a:pPr>
              <a:t>1</a:t>
            </a:fld>
            <a:endParaRPr lang="en-US" altLang="en-US" sz="825">
              <a:solidFill>
                <a:srgbClr val="FFFFFF"/>
              </a:solidFill>
              <a:latin typeface="Calibri" panose="020F0502020204030204"/>
            </a:endParaRPr>
          </a:p>
        </p:txBody>
      </p:sp>
      <p:pic>
        <p:nvPicPr>
          <p:cNvPr id="3" name="Picture 2">
            <a:extLst>
              <a:ext uri="{FF2B5EF4-FFF2-40B4-BE49-F238E27FC236}">
                <a16:creationId xmlns:a16="http://schemas.microsoft.com/office/drawing/2014/main" id="{963DFC45-1614-4C44-29BF-1F7B2AAA8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7" y="0"/>
            <a:ext cx="5709720" cy="1058387"/>
          </a:xfrm>
          <a:prstGeom prst="rect">
            <a:avLst/>
          </a:prstGeom>
          <a:solidFill>
            <a:schemeClr val="bg1"/>
          </a:solidFill>
        </p:spPr>
      </p:pic>
      <p:sp>
        <p:nvSpPr>
          <p:cNvPr id="2" name="TextBox 1">
            <a:extLst>
              <a:ext uri="{FF2B5EF4-FFF2-40B4-BE49-F238E27FC236}">
                <a16:creationId xmlns:a16="http://schemas.microsoft.com/office/drawing/2014/main" id="{0E070879-BF36-2606-1F27-75480C43DC39}"/>
              </a:ext>
            </a:extLst>
          </p:cNvPr>
          <p:cNvSpPr txBox="1"/>
          <p:nvPr/>
        </p:nvSpPr>
        <p:spPr>
          <a:xfrm>
            <a:off x="-5878" y="1214506"/>
            <a:ext cx="4225115" cy="369332"/>
          </a:xfrm>
          <a:prstGeom prst="rect">
            <a:avLst/>
          </a:prstGeom>
          <a:noFill/>
        </p:spPr>
        <p:txBody>
          <a:bodyPr wrap="square" lIns="91440" tIns="45720" rIns="91440" bIns="45720" rtlCol="0" anchor="t">
            <a:spAutoFit/>
          </a:bodyPr>
          <a:lstStyle/>
          <a:p>
            <a:r>
              <a:rPr lang="en-US" b="1" dirty="0"/>
              <a:t>Board of Trustee's Meeting – Feb 26, 2024</a:t>
            </a:r>
            <a:endParaRPr lang="en-US" dirty="0">
              <a:ea typeface="Calibri"/>
              <a:cs typeface="Calibri"/>
            </a:endParaRPr>
          </a:p>
        </p:txBody>
      </p:sp>
      <p:sp>
        <p:nvSpPr>
          <p:cNvPr id="9" name="Content Placeholder 8">
            <a:extLst>
              <a:ext uri="{FF2B5EF4-FFF2-40B4-BE49-F238E27FC236}">
                <a16:creationId xmlns:a16="http://schemas.microsoft.com/office/drawing/2014/main" id="{169AA87C-0989-4CD3-17E3-8EB5F890761D}"/>
              </a:ext>
            </a:extLst>
          </p:cNvPr>
          <p:cNvSpPr>
            <a:spLocks noGrp="1"/>
          </p:cNvSpPr>
          <p:nvPr>
            <p:ph idx="1"/>
          </p:nvPr>
        </p:nvSpPr>
        <p:spPr>
          <a:xfrm>
            <a:off x="99585" y="1739957"/>
            <a:ext cx="7588654" cy="2013177"/>
          </a:xfrm>
        </p:spPr>
        <p:txBody>
          <a:bodyPr/>
          <a:lstStyle/>
          <a:p>
            <a:pPr marL="0" indent="0">
              <a:buNone/>
            </a:pPr>
            <a:r>
              <a:rPr lang="en-US" b="1" dirty="0"/>
              <a:t>Congratulations to SAC’s Newly Tenured Faculty</a:t>
            </a:r>
          </a:p>
          <a:p>
            <a:pPr marL="0" indent="0">
              <a:buNone/>
            </a:pPr>
            <a:endParaRPr lang="en-US" dirty="0"/>
          </a:p>
          <a:p>
            <a:pPr marL="0" indent="0">
              <a:buNone/>
            </a:pPr>
            <a:r>
              <a:rPr lang="en-US" i="1" dirty="0"/>
              <a:t>Dr. Alexander Natale – Physics/Astronomy</a:t>
            </a:r>
          </a:p>
          <a:p>
            <a:pPr marL="0" indent="0">
              <a:buNone/>
            </a:pPr>
            <a:r>
              <a:rPr lang="en-US" i="1" dirty="0"/>
              <a:t>Taylor Uffelman – Nursing</a:t>
            </a:r>
          </a:p>
          <a:p>
            <a:pPr marL="0" indent="0">
              <a:buNone/>
            </a:pPr>
            <a:r>
              <a:rPr lang="en-US" i="1" dirty="0"/>
              <a:t>Beatriz Villa – English</a:t>
            </a:r>
          </a:p>
          <a:p>
            <a:pPr marL="0" indent="0">
              <a:buNone/>
            </a:pPr>
            <a:endParaRPr lang="en-US" i="1" dirty="0"/>
          </a:p>
          <a:p>
            <a:pPr marL="0" indent="0">
              <a:buNone/>
            </a:pPr>
            <a:endParaRPr lang="en-US" i="1" dirty="0"/>
          </a:p>
          <a:p>
            <a:pPr marL="0" indent="0">
              <a:buNone/>
            </a:pPr>
            <a:endParaRPr lang="en-US" i="1" dirty="0"/>
          </a:p>
        </p:txBody>
      </p:sp>
      <p:sp>
        <p:nvSpPr>
          <p:cNvPr id="10" name="Content Placeholder 8">
            <a:extLst>
              <a:ext uri="{FF2B5EF4-FFF2-40B4-BE49-F238E27FC236}">
                <a16:creationId xmlns:a16="http://schemas.microsoft.com/office/drawing/2014/main" id="{11BEED24-4291-3052-C828-5C3BD7E445FD}"/>
              </a:ext>
            </a:extLst>
          </p:cNvPr>
          <p:cNvSpPr txBox="1">
            <a:spLocks/>
          </p:cNvSpPr>
          <p:nvPr/>
        </p:nvSpPr>
        <p:spPr>
          <a:xfrm>
            <a:off x="99585" y="3909253"/>
            <a:ext cx="7588654" cy="201317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David Waters is new Chief of Safety &amp; Security</a:t>
            </a:r>
          </a:p>
          <a:p>
            <a:pPr marL="0" indent="0">
              <a:buFont typeface="Arial" panose="020B0604020202020204" pitchFamily="34" charset="0"/>
              <a:buNone/>
            </a:pPr>
            <a:r>
              <a:rPr lang="en-US" sz="1800" b="0" i="0" dirty="0">
                <a:solidFill>
                  <a:srgbClr val="242424"/>
                </a:solidFill>
                <a:effectLst/>
                <a:latin typeface="Arial" panose="020B0604020202020204" pitchFamily="34" charset="0"/>
              </a:rPr>
              <a:t>Wednesday, March 13, 2024 at 1:30 PM – Lock Down Drill</a:t>
            </a:r>
            <a:endParaRPr lang="en-US" sz="1800" i="1" dirty="0"/>
          </a:p>
          <a:p>
            <a:pPr marL="0" indent="0">
              <a:buFont typeface="Arial" panose="020B0604020202020204" pitchFamily="34" charset="0"/>
              <a:buNone/>
            </a:pPr>
            <a:endParaRPr lang="en-US" i="1" dirty="0"/>
          </a:p>
        </p:txBody>
      </p:sp>
    </p:spTree>
    <p:extLst>
      <p:ext uri="{BB962C8B-B14F-4D97-AF65-F5344CB8AC3E}">
        <p14:creationId xmlns:p14="http://schemas.microsoft.com/office/powerpoint/2010/main" val="17226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7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1692-DE11-1699-180C-C803745F00D9}"/>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0C996815-C483-4482-CEB3-39A67041A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6" y="0"/>
            <a:ext cx="8383422" cy="1554000"/>
          </a:xfrm>
          <a:prstGeom prst="rect">
            <a:avLst/>
          </a:prstGeom>
          <a:solidFill>
            <a:schemeClr val="bg1"/>
          </a:solidFill>
        </p:spPr>
      </p:pic>
      <p:sp>
        <p:nvSpPr>
          <p:cNvPr id="7" name="TextBox 6">
            <a:extLst>
              <a:ext uri="{FF2B5EF4-FFF2-40B4-BE49-F238E27FC236}">
                <a16:creationId xmlns:a16="http://schemas.microsoft.com/office/drawing/2014/main" id="{75F5245E-7EAD-91DC-A54F-556956D825B3}"/>
              </a:ext>
            </a:extLst>
          </p:cNvPr>
          <p:cNvSpPr txBox="1"/>
          <p:nvPr/>
        </p:nvSpPr>
        <p:spPr>
          <a:xfrm>
            <a:off x="131928" y="1690689"/>
            <a:ext cx="8383422" cy="4524315"/>
          </a:xfrm>
          <a:prstGeom prst="rect">
            <a:avLst/>
          </a:prstGeom>
          <a:noFill/>
        </p:spPr>
        <p:txBody>
          <a:bodyPr wrap="square" rtlCol="0">
            <a:spAutoFit/>
          </a:bodyPr>
          <a:lstStyle/>
          <a:p>
            <a:r>
              <a:rPr lang="en-US" b="1" dirty="0"/>
              <a:t>Educational Master Plan Update</a:t>
            </a:r>
          </a:p>
          <a:p>
            <a:endParaRPr lang="en-US" dirty="0"/>
          </a:p>
          <a:p>
            <a:r>
              <a:rPr lang="en-US" dirty="0"/>
              <a:t>We have Goals and Objectives! </a:t>
            </a:r>
          </a:p>
          <a:p>
            <a:r>
              <a:rPr lang="en-US" dirty="0"/>
              <a:t>They will come to the Senate for approval as well as ASG and finally College Council</a:t>
            </a:r>
          </a:p>
          <a:p>
            <a:endParaRPr lang="en-US" dirty="0"/>
          </a:p>
          <a:p>
            <a:r>
              <a:rPr lang="en-US" b="1" dirty="0"/>
              <a:t>THANKS TO FACULTY PARTICIPANTS OF EMP TASKFORCE</a:t>
            </a:r>
          </a:p>
          <a:p>
            <a:r>
              <a:rPr lang="en-US" i="1" dirty="0"/>
              <a:t>Zack Diamond</a:t>
            </a:r>
          </a:p>
          <a:p>
            <a:r>
              <a:rPr lang="en-US" i="1" dirty="0"/>
              <a:t>Zack Fish</a:t>
            </a:r>
          </a:p>
          <a:p>
            <a:r>
              <a:rPr lang="en-US" i="1" dirty="0"/>
              <a:t>Dr. Donna Khalid</a:t>
            </a:r>
          </a:p>
          <a:p>
            <a:r>
              <a:rPr lang="en-US" i="1" dirty="0"/>
              <a:t>Leo Pastrana</a:t>
            </a:r>
          </a:p>
          <a:p>
            <a:r>
              <a:rPr lang="en-US" i="1" dirty="0"/>
              <a:t>Dr. David Roper </a:t>
            </a:r>
          </a:p>
          <a:p>
            <a:r>
              <a:rPr lang="en-US" i="1" dirty="0"/>
              <a:t>Dr. Merari Weber </a:t>
            </a:r>
          </a:p>
          <a:p>
            <a:endParaRPr lang="en-US" i="1" dirty="0"/>
          </a:p>
          <a:p>
            <a:r>
              <a:rPr lang="en-US" dirty="0"/>
              <a:t>Faculty Involvement Needed with Professional Development, Outcomes Assessment</a:t>
            </a:r>
          </a:p>
          <a:p>
            <a:r>
              <a:rPr lang="en-US" dirty="0"/>
              <a:t>Faculty Priorities Taskforce, AI Joint Taskforce with SCC</a:t>
            </a:r>
          </a:p>
          <a:p>
            <a:endParaRPr lang="en-US" dirty="0"/>
          </a:p>
        </p:txBody>
      </p:sp>
    </p:spTree>
    <p:extLst>
      <p:ext uri="{BB962C8B-B14F-4D97-AF65-F5344CB8AC3E}">
        <p14:creationId xmlns:p14="http://schemas.microsoft.com/office/powerpoint/2010/main" val="405712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9D0C-D949-52FE-872A-F1948094F9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86684C-B8E4-0C3C-3DB6-A2F6781A6BDB}"/>
              </a:ext>
            </a:extLst>
          </p:cNvPr>
          <p:cNvSpPr>
            <a:spLocks noGrp="1"/>
          </p:cNvSpPr>
          <p:nvPr>
            <p:ph idx="1"/>
          </p:nvPr>
        </p:nvSpPr>
        <p:spPr>
          <a:xfrm>
            <a:off x="628650" y="1825624"/>
            <a:ext cx="8378190" cy="5108575"/>
          </a:xfrm>
        </p:spPr>
        <p:txBody>
          <a:bodyPr>
            <a:normAutofit/>
          </a:bodyPr>
          <a:lstStyle/>
          <a:p>
            <a:pPr marL="0" indent="0">
              <a:buNone/>
            </a:pPr>
            <a:r>
              <a:rPr lang="en-US" sz="2200" b="1" dirty="0">
                <a:solidFill>
                  <a:srgbClr val="C00000"/>
                </a:solidFill>
              </a:rPr>
              <a:t>Faculty Opportunities:</a:t>
            </a:r>
          </a:p>
          <a:p>
            <a:pPr marL="0" indent="0">
              <a:buNone/>
            </a:pPr>
            <a:r>
              <a:rPr lang="en-US" sz="2000" b="1" dirty="0"/>
              <a:t>Outcomes Assessment Faculty Coordinator </a:t>
            </a:r>
            <a:r>
              <a:rPr lang="en-US" sz="2000" dirty="0"/>
              <a:t>– Letter of Interest due to Dr. Butler by March 8</a:t>
            </a:r>
          </a:p>
          <a:p>
            <a:pPr marL="0" indent="0">
              <a:buNone/>
            </a:pPr>
            <a:r>
              <a:rPr lang="en-US" sz="2000" dirty="0"/>
              <a:t>	</a:t>
            </a:r>
            <a:r>
              <a:rPr lang="en-US" sz="1600" dirty="0"/>
              <a:t>Date of assignment: </a:t>
            </a:r>
            <a:r>
              <a:rPr lang="it-IT" sz="1600" dirty="0">
                <a:solidFill>
                  <a:srgbClr val="000000"/>
                </a:solidFill>
              </a:rPr>
              <a:t>June</a:t>
            </a:r>
            <a:r>
              <a:rPr lang="it-IT" sz="1600" b="0" i="0" dirty="0">
                <a:solidFill>
                  <a:srgbClr val="000000"/>
                </a:solidFill>
                <a:effectLst/>
              </a:rPr>
              <a:t> 17, 2024 – June 7, 2026 </a:t>
            </a:r>
          </a:p>
          <a:p>
            <a:pPr marL="0" indent="0">
              <a:buNone/>
            </a:pPr>
            <a:r>
              <a:rPr lang="it-IT" sz="1600" dirty="0">
                <a:solidFill>
                  <a:srgbClr val="000000"/>
                </a:solidFill>
              </a:rPr>
              <a:t>	Release of </a:t>
            </a:r>
            <a:r>
              <a:rPr lang="it-IT" sz="1600" b="0" i="0" dirty="0">
                <a:solidFill>
                  <a:srgbClr val="000000"/>
                </a:solidFill>
                <a:effectLst/>
              </a:rPr>
              <a:t>12 LHE in FA; 12 LHE in SP, 3 LHE in WI; 3 LHE in SU</a:t>
            </a:r>
            <a:endParaRPr lang="en-US" sz="1600" dirty="0"/>
          </a:p>
          <a:p>
            <a:pPr marL="0" indent="0">
              <a:buNone/>
            </a:pPr>
            <a:r>
              <a:rPr lang="en-US" b="1" dirty="0"/>
              <a:t>Scholarship Readers Needed </a:t>
            </a:r>
            <a:r>
              <a:rPr lang="en-US" dirty="0"/>
              <a:t>– 50 Faculty Needed, Reading will start 3/15/2024 and end 4/2/2024, Time Commitment: 4 – 8 hours total</a:t>
            </a:r>
          </a:p>
          <a:p>
            <a:pPr marL="342900" lvl="1" indent="0">
              <a:buNone/>
            </a:pPr>
            <a:r>
              <a:rPr lang="en-US" b="1" dirty="0"/>
              <a:t>BE PART OF LIFE CHANGING CAMPUS COMMITTEE</a:t>
            </a:r>
          </a:p>
          <a:p>
            <a:pPr marL="342900" lvl="1" indent="0">
              <a:buNone/>
            </a:pPr>
            <a:r>
              <a:rPr lang="en-US" b="1" dirty="0"/>
              <a:t>Gift Card</a:t>
            </a:r>
          </a:p>
          <a:p>
            <a:pPr marL="342900" lvl="1" indent="0">
              <a:buNone/>
            </a:pPr>
            <a:r>
              <a:rPr lang="en-US" b="1" dirty="0"/>
              <a:t>Thank You Lunch</a:t>
            </a:r>
          </a:p>
          <a:p>
            <a:pPr marL="342900" lvl="1" indent="0">
              <a:buNone/>
            </a:pPr>
            <a:r>
              <a:rPr lang="en-US" b="1" dirty="0"/>
              <a:t>Flex Credit)</a:t>
            </a:r>
          </a:p>
        </p:txBody>
      </p:sp>
      <p:sp>
        <p:nvSpPr>
          <p:cNvPr id="4" name="Slide Number Placeholder 3">
            <a:extLst>
              <a:ext uri="{FF2B5EF4-FFF2-40B4-BE49-F238E27FC236}">
                <a16:creationId xmlns:a16="http://schemas.microsoft.com/office/drawing/2014/main" id="{81340514-AA1E-958C-DCB0-EB1155BAB0AE}"/>
              </a:ext>
            </a:extLst>
          </p:cNvPr>
          <p:cNvSpPr>
            <a:spLocks noGrp="1"/>
          </p:cNvSpPr>
          <p:nvPr>
            <p:ph type="sldNum" sz="quarter" idx="12"/>
          </p:nvPr>
        </p:nvSpPr>
        <p:spPr/>
        <p:txBody>
          <a:bodyPr/>
          <a:lstStyle/>
          <a:p>
            <a:fld id="{DA00016E-99F8-9347-A961-82CC4417FFA5}" type="slidenum">
              <a:rPr lang="en-US" altLang="en-US" smtClean="0"/>
              <a:pPr/>
              <a:t>3</a:t>
            </a:fld>
            <a:endParaRPr lang="en-US" altLang="en-US"/>
          </a:p>
        </p:txBody>
      </p:sp>
      <p:pic>
        <p:nvPicPr>
          <p:cNvPr id="5" name="Picture 4">
            <a:extLst>
              <a:ext uri="{FF2B5EF4-FFF2-40B4-BE49-F238E27FC236}">
                <a16:creationId xmlns:a16="http://schemas.microsoft.com/office/drawing/2014/main" id="{A53280CF-8454-B068-B610-0B630B0A4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21" y="259994"/>
            <a:ext cx="7478420" cy="1386243"/>
          </a:xfrm>
          <a:prstGeom prst="rect">
            <a:avLst/>
          </a:prstGeom>
          <a:solidFill>
            <a:schemeClr val="bg1"/>
          </a:solidFill>
        </p:spPr>
      </p:pic>
      <p:sp>
        <p:nvSpPr>
          <p:cNvPr id="7" name="TextBox 6">
            <a:extLst>
              <a:ext uri="{FF2B5EF4-FFF2-40B4-BE49-F238E27FC236}">
                <a16:creationId xmlns:a16="http://schemas.microsoft.com/office/drawing/2014/main" id="{836FA8E7-083C-4617-2BF1-32F7787E765D}"/>
              </a:ext>
            </a:extLst>
          </p:cNvPr>
          <p:cNvSpPr txBox="1"/>
          <p:nvPr/>
        </p:nvSpPr>
        <p:spPr>
          <a:xfrm>
            <a:off x="5350495" y="4943299"/>
            <a:ext cx="1812174" cy="1200329"/>
          </a:xfrm>
          <a:prstGeom prst="rect">
            <a:avLst/>
          </a:prstGeom>
          <a:noFill/>
        </p:spPr>
        <p:txBody>
          <a:bodyPr wrap="square">
            <a:spAutoFit/>
          </a:bodyPr>
          <a:lstStyle/>
          <a:p>
            <a:r>
              <a:rPr lang="en-US" sz="1800" b="1" i="0" u="none" strike="noStrike" dirty="0">
                <a:solidFill>
                  <a:srgbClr val="000000"/>
                </a:solidFill>
                <a:effectLst/>
                <a:latin typeface="Calibri" panose="020F0502020204030204" pitchFamily="34" charset="0"/>
              </a:rPr>
              <a:t>Hiring Committees: Complete Interest Form</a:t>
            </a:r>
            <a:r>
              <a:rPr lang="en-US" sz="1800" b="0" i="0" dirty="0">
                <a:solidFill>
                  <a:srgbClr val="808080"/>
                </a:solidFill>
                <a:effectLst/>
                <a:latin typeface="Calibri" panose="020F0502020204030204" pitchFamily="34" charset="0"/>
              </a:rPr>
              <a:t>​</a:t>
            </a:r>
            <a:endParaRPr lang="en-US" dirty="0"/>
          </a:p>
        </p:txBody>
      </p:sp>
      <p:pic>
        <p:nvPicPr>
          <p:cNvPr id="2054" name="Picture 6" descr="A qr code with people raising their hands&#10;&#10;Description automatically generated">
            <a:extLst>
              <a:ext uri="{FF2B5EF4-FFF2-40B4-BE49-F238E27FC236}">
                <a16:creationId xmlns:a16="http://schemas.microsoft.com/office/drawing/2014/main" id="{3E4881CB-CBE7-B83B-0A4E-8A5425B14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865" y="4678679"/>
            <a:ext cx="1645485" cy="15803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qr code on a book&#10;&#10;Description automatically generated">
            <a:extLst>
              <a:ext uri="{FF2B5EF4-FFF2-40B4-BE49-F238E27FC236}">
                <a16:creationId xmlns:a16="http://schemas.microsoft.com/office/drawing/2014/main" id="{8CE5FB2B-36F5-2BE7-2169-DD3952BAB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8485" y="4550495"/>
            <a:ext cx="2214349" cy="2214349"/>
          </a:xfrm>
          <a:prstGeom prst="rect">
            <a:avLst/>
          </a:prstGeom>
        </p:spPr>
      </p:pic>
    </p:spTree>
    <p:extLst>
      <p:ext uri="{BB962C8B-B14F-4D97-AF65-F5344CB8AC3E}">
        <p14:creationId xmlns:p14="http://schemas.microsoft.com/office/powerpoint/2010/main" val="296559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442B3-0239-1FF4-4B3E-88A31959E8D1}"/>
              </a:ext>
            </a:extLst>
          </p:cNvPr>
          <p:cNvSpPr>
            <a:spLocks noGrp="1"/>
          </p:cNvSpPr>
          <p:nvPr>
            <p:ph type="title"/>
          </p:nvPr>
        </p:nvSpPr>
        <p:spPr>
          <a:xfrm>
            <a:off x="200167" y="-208414"/>
            <a:ext cx="7886700" cy="1325563"/>
          </a:xfrm>
        </p:spPr>
        <p:txBody>
          <a:bodyPr/>
          <a:lstStyle/>
          <a:p>
            <a:r>
              <a:rPr lang="en-US" dirty="0"/>
              <a:t>BP/AR 4030 Academic Freedom</a:t>
            </a:r>
          </a:p>
        </p:txBody>
      </p:sp>
      <p:sp>
        <p:nvSpPr>
          <p:cNvPr id="3" name="Content Placeholder 2">
            <a:extLst>
              <a:ext uri="{FF2B5EF4-FFF2-40B4-BE49-F238E27FC236}">
                <a16:creationId xmlns:a16="http://schemas.microsoft.com/office/drawing/2014/main" id="{1C0AE978-F066-FBF7-069E-3E185B164025}"/>
              </a:ext>
            </a:extLst>
          </p:cNvPr>
          <p:cNvSpPr>
            <a:spLocks noGrp="1"/>
          </p:cNvSpPr>
          <p:nvPr>
            <p:ph idx="1"/>
          </p:nvPr>
        </p:nvSpPr>
        <p:spPr>
          <a:xfrm>
            <a:off x="163773" y="609599"/>
            <a:ext cx="8666328" cy="6055057"/>
          </a:xfrm>
          <a:solidFill>
            <a:schemeClr val="bg1"/>
          </a:solidFill>
        </p:spPr>
        <p:txBody>
          <a:bodyPr>
            <a:normAutofit fontScale="25000" lnSpcReduction="20000"/>
          </a:bodyPr>
          <a:lstStyle/>
          <a:p>
            <a:pPr marL="0" indent="0">
              <a:buNone/>
            </a:pPr>
            <a:endParaRPr lang="en-US" sz="7200" dirty="0"/>
          </a:p>
          <a:p>
            <a:pPr marL="0" indent="0">
              <a:buNone/>
            </a:pPr>
            <a:r>
              <a:rPr lang="en-US" sz="7200" dirty="0"/>
              <a:t>In support of BP 4030 Academic Freedom procedures related to academic freedom should </a:t>
            </a:r>
          </a:p>
          <a:p>
            <a:pPr marL="0" indent="0">
              <a:buNone/>
            </a:pPr>
            <a:r>
              <a:rPr lang="en-US" sz="7200" dirty="0"/>
              <a:t>address the following best practices from the American Association of University Professors: </a:t>
            </a:r>
          </a:p>
          <a:p>
            <a:pPr>
              <a:lnSpc>
                <a:spcPct val="120000"/>
              </a:lnSpc>
              <a:spcBef>
                <a:spcPts val="0"/>
              </a:spcBef>
            </a:pPr>
            <a:r>
              <a:rPr lang="en-US" sz="7200" dirty="0"/>
              <a:t>Faculty are entitled to full freedom in research and in the publication of the results, </a:t>
            </a:r>
          </a:p>
          <a:p>
            <a:pPr marL="0" indent="0">
              <a:lnSpc>
                <a:spcPct val="120000"/>
              </a:lnSpc>
              <a:spcBef>
                <a:spcPts val="0"/>
              </a:spcBef>
              <a:buNone/>
            </a:pPr>
            <a:r>
              <a:rPr lang="en-US" sz="7200" dirty="0"/>
              <a:t>subject to the adequate performance of their other academic duties; but research for </a:t>
            </a:r>
          </a:p>
          <a:p>
            <a:pPr marL="0" indent="0">
              <a:lnSpc>
                <a:spcPct val="120000"/>
              </a:lnSpc>
              <a:spcBef>
                <a:spcPts val="0"/>
              </a:spcBef>
              <a:buNone/>
            </a:pPr>
            <a:r>
              <a:rPr lang="en-US" sz="7200" dirty="0"/>
              <a:t>pecuniary return should be based upon an understanding with the authorities of the </a:t>
            </a:r>
          </a:p>
          <a:p>
            <a:pPr marL="0" indent="0">
              <a:lnSpc>
                <a:spcPct val="120000"/>
              </a:lnSpc>
              <a:spcBef>
                <a:spcPts val="0"/>
              </a:spcBef>
              <a:buNone/>
            </a:pPr>
            <a:r>
              <a:rPr lang="en-US" sz="7200" dirty="0"/>
              <a:t>institution. </a:t>
            </a:r>
          </a:p>
          <a:p>
            <a:pPr marL="0" indent="0">
              <a:lnSpc>
                <a:spcPct val="120000"/>
              </a:lnSpc>
              <a:spcBef>
                <a:spcPts val="0"/>
              </a:spcBef>
              <a:buNone/>
            </a:pPr>
            <a:endParaRPr lang="en-US" sz="7200" dirty="0"/>
          </a:p>
          <a:p>
            <a:pPr>
              <a:lnSpc>
                <a:spcPct val="120000"/>
              </a:lnSpc>
              <a:spcBef>
                <a:spcPts val="0"/>
              </a:spcBef>
            </a:pPr>
            <a:r>
              <a:rPr lang="en-US" sz="7200" dirty="0"/>
              <a:t>Faculty are entitled to freedom in the classroom in discussing their subject, but they </a:t>
            </a:r>
          </a:p>
          <a:p>
            <a:pPr marL="0" indent="0">
              <a:lnSpc>
                <a:spcPct val="120000"/>
              </a:lnSpc>
              <a:spcBef>
                <a:spcPts val="0"/>
              </a:spcBef>
              <a:buNone/>
            </a:pPr>
            <a:r>
              <a:rPr lang="en-US" sz="7200" dirty="0"/>
              <a:t>should be careful not to introduce into their teaching controversial matter which has no relation to the subject. Limitations of academic freedom because of religious or other aims of the institution should be clearly stated in writing at the time of appointment. </a:t>
            </a:r>
          </a:p>
          <a:p>
            <a:pPr marL="0" indent="0">
              <a:lnSpc>
                <a:spcPct val="120000"/>
              </a:lnSpc>
              <a:spcBef>
                <a:spcPts val="0"/>
              </a:spcBef>
              <a:buNone/>
            </a:pPr>
            <a:endParaRPr lang="en-US" sz="7200" dirty="0"/>
          </a:p>
          <a:p>
            <a:pPr>
              <a:lnSpc>
                <a:spcPct val="120000"/>
              </a:lnSpc>
              <a:spcBef>
                <a:spcPts val="0"/>
              </a:spcBef>
            </a:pPr>
            <a:r>
              <a:rPr lang="en-US" sz="7200" dirty="0"/>
              <a:t>College and university faculty are citizens, members of a learned profession, and officers of an educational institution. When they speak or write as citizens, they should be free from institutional censorship or discipline, but their special position in the community imposes special obligations. As scholars and education officers, they should remember that the public may judge their profession and their institution by their utterances. Hence they should at all times be accurate, should exercise appropriate restraint, should show respect for the opinions of others, and should make every effort to indicate that they are not speaking for the institution.</a:t>
            </a:r>
          </a:p>
          <a:p>
            <a:pPr marL="0" indent="0">
              <a:buNone/>
            </a:pPr>
            <a:endParaRPr lang="en-US" sz="4200" dirty="0"/>
          </a:p>
          <a:p>
            <a:pPr marL="0" indent="0">
              <a:buNone/>
            </a:pPr>
            <a:endParaRPr lang="en-US" dirty="0"/>
          </a:p>
        </p:txBody>
      </p:sp>
      <p:sp>
        <p:nvSpPr>
          <p:cNvPr id="4" name="Slide Number Placeholder 3">
            <a:extLst>
              <a:ext uri="{FF2B5EF4-FFF2-40B4-BE49-F238E27FC236}">
                <a16:creationId xmlns:a16="http://schemas.microsoft.com/office/drawing/2014/main" id="{6200E6C6-8443-476C-6195-191704EEC7B2}"/>
              </a:ext>
            </a:extLst>
          </p:cNvPr>
          <p:cNvSpPr>
            <a:spLocks noGrp="1"/>
          </p:cNvSpPr>
          <p:nvPr>
            <p:ph type="sldNum" sz="quarter" idx="12"/>
          </p:nvPr>
        </p:nvSpPr>
        <p:spPr/>
        <p:txBody>
          <a:bodyPr/>
          <a:lstStyle/>
          <a:p>
            <a:fld id="{DA00016E-99F8-9347-A961-82CC4417FFA5}" type="slidenum">
              <a:rPr lang="en-US" altLang="en-US" smtClean="0"/>
              <a:pPr/>
              <a:t>4</a:t>
            </a:fld>
            <a:endParaRPr lang="en-US" altLang="en-US"/>
          </a:p>
        </p:txBody>
      </p:sp>
    </p:spTree>
    <p:extLst>
      <p:ext uri="{BB962C8B-B14F-4D97-AF65-F5344CB8AC3E}">
        <p14:creationId xmlns:p14="http://schemas.microsoft.com/office/powerpoint/2010/main" val="265016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DC12-D85B-141A-34A6-778F989B9C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6AF9A-E875-3F31-6DB7-295F6591286C}"/>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34249210-742A-EEB0-2A46-92EDAF5E4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6" y="0"/>
            <a:ext cx="8383422" cy="1554000"/>
          </a:xfrm>
          <a:prstGeom prst="rect">
            <a:avLst/>
          </a:prstGeom>
          <a:solidFill>
            <a:schemeClr val="bg1"/>
          </a:solidFill>
        </p:spPr>
      </p:pic>
      <p:sp>
        <p:nvSpPr>
          <p:cNvPr id="7" name="TextBox 6">
            <a:extLst>
              <a:ext uri="{FF2B5EF4-FFF2-40B4-BE49-F238E27FC236}">
                <a16:creationId xmlns:a16="http://schemas.microsoft.com/office/drawing/2014/main" id="{B031B567-6DAE-1B85-59AB-96FE83A6B434}"/>
              </a:ext>
            </a:extLst>
          </p:cNvPr>
          <p:cNvSpPr txBox="1"/>
          <p:nvPr/>
        </p:nvSpPr>
        <p:spPr>
          <a:xfrm>
            <a:off x="131928" y="1690689"/>
            <a:ext cx="8383422" cy="923330"/>
          </a:xfrm>
          <a:prstGeom prst="rect">
            <a:avLst/>
          </a:prstGeom>
          <a:noFill/>
        </p:spPr>
        <p:txBody>
          <a:bodyPr wrap="square" rtlCol="0">
            <a:spAutoFit/>
          </a:bodyPr>
          <a:lstStyle/>
          <a:p>
            <a:r>
              <a:rPr lang="en-US" b="1" dirty="0"/>
              <a:t>FARSCCD REPORT</a:t>
            </a:r>
          </a:p>
          <a:p>
            <a:endParaRPr lang="en-US" b="1" dirty="0"/>
          </a:p>
          <a:p>
            <a:r>
              <a:rPr lang="en-US" b="1" dirty="0"/>
              <a:t>Seeking your feedback on FARSCCD Website</a:t>
            </a:r>
            <a:endParaRPr lang="en-US" dirty="0"/>
          </a:p>
        </p:txBody>
      </p:sp>
      <p:pic>
        <p:nvPicPr>
          <p:cNvPr id="4" name="Picture 3" descr="A qr code with a dinosaur&#10;&#10;Description automatically generated">
            <a:extLst>
              <a:ext uri="{FF2B5EF4-FFF2-40B4-BE49-F238E27FC236}">
                <a16:creationId xmlns:a16="http://schemas.microsoft.com/office/drawing/2014/main" id="{514A1181-A3D2-BBA2-EC51-963B3D9FB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932" y="2701487"/>
            <a:ext cx="2476190" cy="2476190"/>
          </a:xfrm>
          <a:prstGeom prst="rect">
            <a:avLst/>
          </a:prstGeom>
        </p:spPr>
      </p:pic>
    </p:spTree>
    <p:extLst>
      <p:ext uri="{BB962C8B-B14F-4D97-AF65-F5344CB8AC3E}">
        <p14:creationId xmlns:p14="http://schemas.microsoft.com/office/powerpoint/2010/main" val="2858627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HNYXMCCMVK3K-464-876</_dlc_DocId>
    <_dlc_DocIdUrl xmlns="431189f8-a51b-453f-9f0c-3a0b3b65b12f">
      <Url>https://www.sac.edu/President/AcademicSenate/_layouts/15/DocIdRedir.aspx?ID=HNYXMCCMVK3K-464-876</Url>
      <Description>HNYXMCCMVK3K-464-876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8CC7EEE-9E7B-4835-9F57-9938075EA08E}">
  <ds:schemaRefs>
    <ds:schemaRef ds:uri="http://schemas.microsoft.com/sharepoint/v3/contenttype/forms"/>
  </ds:schemaRefs>
</ds:datastoreItem>
</file>

<file path=customXml/itemProps2.xml><?xml version="1.0" encoding="utf-8"?>
<ds:datastoreItem xmlns:ds="http://schemas.openxmlformats.org/officeDocument/2006/customXml" ds:itemID="{68CEDA44-5DB9-4425-86FF-2A3C217BF519}">
  <ds:schemaRefs>
    <ds:schemaRef ds:uri="http://schemas.microsoft.com/office/2006/metadata/longProperties"/>
  </ds:schemaRefs>
</ds:datastoreItem>
</file>

<file path=customXml/itemProps3.xml><?xml version="1.0" encoding="utf-8"?>
<ds:datastoreItem xmlns:ds="http://schemas.openxmlformats.org/officeDocument/2006/customXml" ds:itemID="{F4FB23BE-91B5-4DD0-812C-804A09DCC178}">
  <ds:schemaRefs>
    <ds:schemaRef ds:uri="http://purl.org/dc/terms/"/>
    <ds:schemaRef ds:uri="http://schemas.microsoft.com/office/2006/documentManagement/types"/>
    <ds:schemaRef ds:uri="http://www.w3.org/XML/1998/namespace"/>
    <ds:schemaRef ds:uri="http://schemas.microsoft.com/office/2006/metadata/properties"/>
    <ds:schemaRef ds:uri="84eaf8b6-4fa8-466e-9258-0c466e5b7ff4"/>
    <ds:schemaRef ds:uri="http://purl.org/dc/elements/1.1/"/>
    <ds:schemaRef ds:uri="de329b96-840b-45f8-b7b1-12b37abf8b1f"/>
    <ds:schemaRef ds:uri="http://schemas.microsoft.com/office/infopath/2007/PartnerControls"/>
    <ds:schemaRef ds:uri="http://schemas.openxmlformats.org/package/2006/metadata/core-properties"/>
    <ds:schemaRef ds:uri="http://purl.org/dc/dcmitype/"/>
    <ds:schemaRef ds:uri="1acb9adc-ec33-475f-8130-c1c307b91901"/>
    <ds:schemaRef ds:uri="12292255-f18b-4d92-9e60-ebc7b63bbd6b"/>
  </ds:schemaRefs>
</ds:datastoreItem>
</file>

<file path=customXml/itemProps4.xml><?xml version="1.0" encoding="utf-8"?>
<ds:datastoreItem xmlns:ds="http://schemas.openxmlformats.org/officeDocument/2006/customXml" ds:itemID="{05FDE978-DFCA-4557-8814-FA1539535C92}"/>
</file>

<file path=customXml/itemProps5.xml><?xml version="1.0" encoding="utf-8"?>
<ds:datastoreItem xmlns:ds="http://schemas.openxmlformats.org/officeDocument/2006/customXml" ds:itemID="{1A22F014-0E43-4BFE-A2E3-58B99C9950C4}"/>
</file>

<file path=docMetadata/LabelInfo.xml><?xml version="1.0" encoding="utf-8"?>
<clbl:labelList xmlns:clbl="http://schemas.microsoft.com/office/2020/mipLabelMetadata">
  <clbl:label id="{a8040095-716d-4e49-b783-b5f746eea8b3}" enabled="0" method="" siteId="{a8040095-716d-4e49-b783-b5f746eea8b3}" removed="1"/>
</clbl:labelList>
</file>

<file path=docProps/app.xml><?xml version="1.0" encoding="utf-8"?>
<Properties xmlns="http://schemas.openxmlformats.org/officeDocument/2006/extended-properties" xmlns:vt="http://schemas.openxmlformats.org/officeDocument/2006/docPropsVTypes">
  <Template/>
  <TotalTime>66977</TotalTime>
  <Words>484</Words>
  <Application>Microsoft Office PowerPoint</Application>
  <PresentationFormat>On-screen Show (4:3)</PresentationFormat>
  <Paragraphs>55</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President’s Report</vt:lpstr>
      <vt:lpstr>PowerPoint Presentation</vt:lpstr>
      <vt:lpstr>PowerPoint Presentation</vt:lpstr>
      <vt:lpstr>BP/AR 4030 Academic Freedom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Kymberly Spector</dc:creator>
  <cp:lastModifiedBy>Claire</cp:lastModifiedBy>
  <cp:revision>22</cp:revision>
  <cp:lastPrinted>2023-10-10T19:17:11Z</cp:lastPrinted>
  <dcterms:created xsi:type="dcterms:W3CDTF">2015-01-16T04:28:57Z</dcterms:created>
  <dcterms:modified xsi:type="dcterms:W3CDTF">2024-02-27T21:04:59Z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_dlc_DocIdItemGuid">
    <vt:lpwstr>bdfc68cf-8010-4409-a2c1-b54a4f51810c</vt:lpwstr>
  </property>
  <property fmtid="{D5CDD505-2E9C-101B-9397-08002B2CF9AE}" pid="4" name="_dlc_DocId">
    <vt:lpwstr>HNYXMCCMVK3K-1637-14</vt:lpwstr>
  </property>
  <property fmtid="{D5CDD505-2E9C-101B-9397-08002B2CF9AE}" pid="5" name="_dlc_DocIdUrl">
    <vt:lpwstr>http://sac.edu/PublicAffairs/Graphics/_layouts/15/DocIdRedir.aspx?ID=HNYXMCCMVK3K-1637-14, HNYXMCCMVK3K-1637-14</vt:lpwstr>
  </property>
  <property fmtid="{D5CDD505-2E9C-101B-9397-08002B2CF9AE}" pid="6" name="MediaServiceImageTags">
    <vt:lpwstr/>
  </property>
</Properties>
</file>