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customXml/itemProps1.xml" ContentType="application/vnd.openxmlformats-officedocument.customXmlProperties+xml"/>
  <Override PartName="/docProps/custom.xml" ContentType="application/vnd.openxmlformats-officedocument.custom-properties+xml"/>
  <Override PartName="/docMetadata/LabelInfo.xml" ContentType="application/vnd.ms-office.classificationlabels+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1" r:id="rId5"/>
    <p:sldMasterId id="2147483725" r:id="rId6"/>
  </p:sldMasterIdLst>
  <p:notesMasterIdLst>
    <p:notesMasterId r:id="rId15"/>
  </p:notesMasterIdLst>
  <p:handoutMasterIdLst>
    <p:handoutMasterId r:id="rId16"/>
  </p:handoutMasterIdLst>
  <p:sldIdLst>
    <p:sldId id="289" r:id="rId7"/>
    <p:sldId id="281" r:id="rId8"/>
    <p:sldId id="340" r:id="rId9"/>
    <p:sldId id="338" r:id="rId10"/>
    <p:sldId id="330" r:id="rId11"/>
    <p:sldId id="326" r:id="rId12"/>
    <p:sldId id="331" r:id="rId13"/>
    <p:sldId id="341" r:id="rId14"/>
  </p:sldIdLst>
  <p:sldSz cx="9144000" cy="6858000" type="screen4x3"/>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4C5A84-E7D6-3BEA-3627-4097091A2A6F}" name="Bautista, Steve" initials="BS" userId="S::bautista_steve@sac.edu::0446b041-e3c1-4789-9dad-4afc365ff899" providerId="AD"/>
  <p188:author id="{2563EEC8-D951-6E33-9156-0A7D33417D9E}" name="Knight, Annie" initials="KA" userId="S::Knight_Annie@sac.edu::c9ba30ae-7533-4731-8ceb-a17c33370b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114" d="100"/>
          <a:sy n="114" d="100"/>
        </p:scale>
        <p:origin x="138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ustomXml" Target="../customXml/item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BED79A-D796-8B87-A981-942EE8D7FF97}"/>
              </a:ext>
            </a:extLst>
          </p:cNvPr>
          <p:cNvSpPr>
            <a:spLocks noGrp="1"/>
          </p:cNvSpPr>
          <p:nvPr>
            <p:ph type="hdr" sz="quarter"/>
          </p:nvPr>
        </p:nvSpPr>
        <p:spPr>
          <a:xfrm>
            <a:off x="0" y="0"/>
            <a:ext cx="3076042" cy="469105"/>
          </a:xfrm>
          <a:prstGeom prst="rect">
            <a:avLst/>
          </a:prstGeom>
        </p:spPr>
        <p:txBody>
          <a:bodyPr vert="horz" lIns="92327" tIns="46163" rIns="92327" bIns="46163"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C92547A-AFC3-7BE7-B2BE-A14CC478979A}"/>
              </a:ext>
            </a:extLst>
          </p:cNvPr>
          <p:cNvSpPr>
            <a:spLocks noGrp="1"/>
          </p:cNvSpPr>
          <p:nvPr>
            <p:ph type="dt" sz="quarter" idx="1"/>
          </p:nvPr>
        </p:nvSpPr>
        <p:spPr>
          <a:xfrm>
            <a:off x="4021653" y="0"/>
            <a:ext cx="3076042" cy="469105"/>
          </a:xfrm>
          <a:prstGeom prst="rect">
            <a:avLst/>
          </a:prstGeom>
        </p:spPr>
        <p:txBody>
          <a:bodyPr vert="horz" lIns="92327" tIns="46163" rIns="92327" bIns="46163" rtlCol="0"/>
          <a:lstStyle>
            <a:lvl1pPr algn="r" eaLnBrk="1" fontAlgn="auto" hangingPunct="1">
              <a:spcBef>
                <a:spcPts val="0"/>
              </a:spcBef>
              <a:spcAft>
                <a:spcPts val="0"/>
              </a:spcAft>
              <a:defRPr sz="1200">
                <a:latin typeface="+mn-lt"/>
              </a:defRPr>
            </a:lvl1pPr>
          </a:lstStyle>
          <a:p>
            <a:pPr>
              <a:defRPr/>
            </a:pPr>
            <a:fld id="{AD28A690-3280-474F-B7B3-F97E4769A11B}" type="datetimeFigureOut">
              <a:rPr lang="en-US"/>
              <a:pPr>
                <a:defRPr/>
              </a:pPr>
              <a:t>11/28/2023</a:t>
            </a:fld>
            <a:endParaRPr lang="en-US"/>
          </a:p>
        </p:txBody>
      </p:sp>
      <p:sp>
        <p:nvSpPr>
          <p:cNvPr id="4" name="Footer Placeholder 3">
            <a:extLst>
              <a:ext uri="{FF2B5EF4-FFF2-40B4-BE49-F238E27FC236}">
                <a16:creationId xmlns:a16="http://schemas.microsoft.com/office/drawing/2014/main" id="{941C4C57-FE00-1C29-6B53-F0F72CC1E36D}"/>
              </a:ext>
            </a:extLst>
          </p:cNvPr>
          <p:cNvSpPr>
            <a:spLocks noGrp="1"/>
          </p:cNvSpPr>
          <p:nvPr>
            <p:ph type="ftr" sz="quarter" idx="2"/>
          </p:nvPr>
        </p:nvSpPr>
        <p:spPr>
          <a:xfrm>
            <a:off x="0" y="8914594"/>
            <a:ext cx="3076042" cy="469105"/>
          </a:xfrm>
          <a:prstGeom prst="rect">
            <a:avLst/>
          </a:prstGeom>
        </p:spPr>
        <p:txBody>
          <a:bodyPr vert="horz" lIns="92327" tIns="46163" rIns="92327" bIns="46163"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A48CB0CA-37CD-1C17-E658-00B13786D52D}"/>
              </a:ext>
            </a:extLst>
          </p:cNvPr>
          <p:cNvSpPr>
            <a:spLocks noGrp="1"/>
          </p:cNvSpPr>
          <p:nvPr>
            <p:ph type="sldNum" sz="quarter" idx="3"/>
          </p:nvPr>
        </p:nvSpPr>
        <p:spPr>
          <a:xfrm>
            <a:off x="4021653" y="8914594"/>
            <a:ext cx="3076042" cy="469105"/>
          </a:xfrm>
          <a:prstGeom prst="rect">
            <a:avLst/>
          </a:prstGeom>
        </p:spPr>
        <p:txBody>
          <a:bodyPr vert="horz" wrap="square" lIns="92327" tIns="46163" rIns="92327" bIns="46163" numCol="1" anchor="b" anchorCtr="0" compatLnSpc="1">
            <a:prstTxWarp prst="textNoShape">
              <a:avLst/>
            </a:prstTxWarp>
          </a:bodyPr>
          <a:lstStyle>
            <a:lvl1pPr algn="r" eaLnBrk="1" hangingPunct="1">
              <a:defRPr sz="1200"/>
            </a:lvl1pPr>
          </a:lstStyle>
          <a:p>
            <a:fld id="{83EE7E6B-5C3D-6648-8D19-466B03915EDF}"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E1A077-1896-77B5-8DE3-78556BF45A24}"/>
              </a:ext>
            </a:extLst>
          </p:cNvPr>
          <p:cNvSpPr>
            <a:spLocks noGrp="1"/>
          </p:cNvSpPr>
          <p:nvPr>
            <p:ph type="hdr" sz="quarter"/>
          </p:nvPr>
        </p:nvSpPr>
        <p:spPr>
          <a:xfrm>
            <a:off x="0" y="0"/>
            <a:ext cx="3076042" cy="470706"/>
          </a:xfrm>
          <a:prstGeom prst="rect">
            <a:avLst/>
          </a:prstGeom>
        </p:spPr>
        <p:txBody>
          <a:bodyPr vert="horz" lIns="94192" tIns="47096" rIns="94192" bIns="47096"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AE49EAF-ACF4-5F1B-BAF4-EF40C5B2BA52}"/>
              </a:ext>
            </a:extLst>
          </p:cNvPr>
          <p:cNvSpPr>
            <a:spLocks noGrp="1"/>
          </p:cNvSpPr>
          <p:nvPr>
            <p:ph type="dt" idx="1"/>
          </p:nvPr>
        </p:nvSpPr>
        <p:spPr>
          <a:xfrm>
            <a:off x="4021653" y="0"/>
            <a:ext cx="3076042" cy="470706"/>
          </a:xfrm>
          <a:prstGeom prst="rect">
            <a:avLst/>
          </a:prstGeom>
        </p:spPr>
        <p:txBody>
          <a:bodyPr vert="horz" lIns="94192" tIns="47096" rIns="94192" bIns="47096" rtlCol="0"/>
          <a:lstStyle>
            <a:lvl1pPr algn="r" eaLnBrk="1" fontAlgn="auto" hangingPunct="1">
              <a:spcBef>
                <a:spcPts val="0"/>
              </a:spcBef>
              <a:spcAft>
                <a:spcPts val="0"/>
              </a:spcAft>
              <a:defRPr sz="1200">
                <a:latin typeface="+mn-lt"/>
              </a:defRPr>
            </a:lvl1pPr>
          </a:lstStyle>
          <a:p>
            <a:pPr>
              <a:defRPr/>
            </a:pPr>
            <a:fld id="{0ACEAB7A-9620-C848-A0B2-663A39A8DF7F}" type="datetimeFigureOut">
              <a:rPr lang="en-US"/>
              <a:pPr>
                <a:defRPr/>
              </a:pPr>
              <a:t>11/28/2023</a:t>
            </a:fld>
            <a:endParaRPr lang="en-US"/>
          </a:p>
        </p:txBody>
      </p:sp>
      <p:sp>
        <p:nvSpPr>
          <p:cNvPr id="4" name="Slide Image Placeholder 3">
            <a:extLst>
              <a:ext uri="{FF2B5EF4-FFF2-40B4-BE49-F238E27FC236}">
                <a16:creationId xmlns:a16="http://schemas.microsoft.com/office/drawing/2014/main" id="{09C2B90E-0239-DDFA-6A24-552145DDE79F}"/>
              </a:ext>
            </a:extLst>
          </p:cNvPr>
          <p:cNvSpPr>
            <a:spLocks noGrp="1" noRot="1" noChangeAspect="1"/>
          </p:cNvSpPr>
          <p:nvPr>
            <p:ph type="sldImg" idx="2"/>
          </p:nvPr>
        </p:nvSpPr>
        <p:spPr>
          <a:xfrm>
            <a:off x="1438275" y="1173163"/>
            <a:ext cx="4222750" cy="3167062"/>
          </a:xfrm>
          <a:prstGeom prst="rect">
            <a:avLst/>
          </a:prstGeom>
          <a:noFill/>
          <a:ln w="12700">
            <a:solidFill>
              <a:prstClr val="black"/>
            </a:solidFill>
          </a:ln>
        </p:spPr>
        <p:txBody>
          <a:bodyPr vert="horz" lIns="94192" tIns="47096" rIns="94192" bIns="47096" rtlCol="0" anchor="ctr"/>
          <a:lstStyle/>
          <a:p>
            <a:pPr lvl="0"/>
            <a:endParaRPr lang="en-US" noProof="0"/>
          </a:p>
        </p:txBody>
      </p:sp>
      <p:sp>
        <p:nvSpPr>
          <p:cNvPr id="5" name="Notes Placeholder 4">
            <a:extLst>
              <a:ext uri="{FF2B5EF4-FFF2-40B4-BE49-F238E27FC236}">
                <a16:creationId xmlns:a16="http://schemas.microsoft.com/office/drawing/2014/main" id="{9C45CA19-312A-AE4C-3B22-B03A7888C624}"/>
              </a:ext>
            </a:extLst>
          </p:cNvPr>
          <p:cNvSpPr>
            <a:spLocks noGrp="1"/>
          </p:cNvSpPr>
          <p:nvPr>
            <p:ph type="body" sz="quarter" idx="3"/>
          </p:nvPr>
        </p:nvSpPr>
        <p:spPr>
          <a:xfrm>
            <a:off x="709610" y="4516536"/>
            <a:ext cx="5680082" cy="3695202"/>
          </a:xfrm>
          <a:prstGeom prst="rect">
            <a:avLst/>
          </a:prstGeom>
        </p:spPr>
        <p:txBody>
          <a:bodyPr vert="horz" lIns="94192" tIns="47096" rIns="94192" bIns="4709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144AB6C-0FA0-7349-611A-EB144C894EB0}"/>
              </a:ext>
            </a:extLst>
          </p:cNvPr>
          <p:cNvSpPr>
            <a:spLocks noGrp="1"/>
          </p:cNvSpPr>
          <p:nvPr>
            <p:ph type="ftr" sz="quarter" idx="4"/>
          </p:nvPr>
        </p:nvSpPr>
        <p:spPr>
          <a:xfrm>
            <a:off x="0" y="8914595"/>
            <a:ext cx="3076042" cy="470706"/>
          </a:xfrm>
          <a:prstGeom prst="rect">
            <a:avLst/>
          </a:prstGeom>
        </p:spPr>
        <p:txBody>
          <a:bodyPr vert="horz" lIns="94192" tIns="47096" rIns="94192" bIns="47096"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43991464-2D2F-FA38-0D7F-9890B9AEC658}"/>
              </a:ext>
            </a:extLst>
          </p:cNvPr>
          <p:cNvSpPr>
            <a:spLocks noGrp="1"/>
          </p:cNvSpPr>
          <p:nvPr>
            <p:ph type="sldNum" sz="quarter" idx="5"/>
          </p:nvPr>
        </p:nvSpPr>
        <p:spPr>
          <a:xfrm>
            <a:off x="4021653" y="8914595"/>
            <a:ext cx="3076042" cy="470706"/>
          </a:xfrm>
          <a:prstGeom prst="rect">
            <a:avLst/>
          </a:prstGeom>
        </p:spPr>
        <p:txBody>
          <a:bodyPr vert="horz" wrap="square" lIns="94192" tIns="47096" rIns="94192" bIns="47096" numCol="1" anchor="b" anchorCtr="0" compatLnSpc="1">
            <a:prstTxWarp prst="textNoShape">
              <a:avLst/>
            </a:prstTxWarp>
          </a:bodyPr>
          <a:lstStyle>
            <a:lvl1pPr algn="r" eaLnBrk="1" hangingPunct="1">
              <a:defRPr sz="1200"/>
            </a:lvl1pPr>
          </a:lstStyle>
          <a:p>
            <a:fld id="{AC612C39-F34C-8C49-9A37-1560B1725A6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0157" indent="-288522">
              <a:defRPr>
                <a:solidFill>
                  <a:schemeClr val="tx1"/>
                </a:solidFill>
                <a:latin typeface="Calibri" panose="020F0502020204030204" pitchFamily="34" charset="0"/>
              </a:defRPr>
            </a:lvl2pPr>
            <a:lvl3pPr marL="1154087" indent="-230817">
              <a:defRPr>
                <a:solidFill>
                  <a:schemeClr val="tx1"/>
                </a:solidFill>
                <a:latin typeface="Calibri" panose="020F0502020204030204" pitchFamily="34" charset="0"/>
              </a:defRPr>
            </a:lvl3pPr>
            <a:lvl4pPr marL="1615722" indent="-230817">
              <a:defRPr>
                <a:solidFill>
                  <a:schemeClr val="tx1"/>
                </a:solidFill>
                <a:latin typeface="Calibri" panose="020F0502020204030204" pitchFamily="34" charset="0"/>
              </a:defRPr>
            </a:lvl4pPr>
            <a:lvl5pPr marL="2077357" indent="-230817">
              <a:defRPr>
                <a:solidFill>
                  <a:schemeClr val="tx1"/>
                </a:solidFill>
                <a:latin typeface="Calibri" panose="020F0502020204030204" pitchFamily="34" charset="0"/>
              </a:defRPr>
            </a:lvl5pPr>
            <a:lvl6pPr marL="2538992" indent="-230817" eaLnBrk="0" fontAlgn="base" hangingPunct="0">
              <a:spcBef>
                <a:spcPct val="0"/>
              </a:spcBef>
              <a:spcAft>
                <a:spcPct val="0"/>
              </a:spcAft>
              <a:defRPr>
                <a:solidFill>
                  <a:schemeClr val="tx1"/>
                </a:solidFill>
                <a:latin typeface="Calibri" panose="020F0502020204030204" pitchFamily="34" charset="0"/>
              </a:defRPr>
            </a:lvl6pPr>
            <a:lvl7pPr marL="3000626" indent="-230817" eaLnBrk="0" fontAlgn="base" hangingPunct="0">
              <a:spcBef>
                <a:spcPct val="0"/>
              </a:spcBef>
              <a:spcAft>
                <a:spcPct val="0"/>
              </a:spcAft>
              <a:defRPr>
                <a:solidFill>
                  <a:schemeClr val="tx1"/>
                </a:solidFill>
                <a:latin typeface="Calibri" panose="020F0502020204030204" pitchFamily="34" charset="0"/>
              </a:defRPr>
            </a:lvl7pPr>
            <a:lvl8pPr marL="3462261" indent="-230817" eaLnBrk="0" fontAlgn="base" hangingPunct="0">
              <a:spcBef>
                <a:spcPct val="0"/>
              </a:spcBef>
              <a:spcAft>
                <a:spcPct val="0"/>
              </a:spcAft>
              <a:defRPr>
                <a:solidFill>
                  <a:schemeClr val="tx1"/>
                </a:solidFill>
                <a:latin typeface="Calibri" panose="020F0502020204030204" pitchFamily="34" charset="0"/>
              </a:defRPr>
            </a:lvl8pPr>
            <a:lvl9pPr marL="3923896" indent="-230817"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2</a:t>
            </a:fld>
            <a:endParaRPr lang="en-US" altLang="en-US"/>
          </a:p>
        </p:txBody>
      </p:sp>
    </p:spTree>
    <p:extLst>
      <p:ext uri="{BB962C8B-B14F-4D97-AF65-F5344CB8AC3E}">
        <p14:creationId xmlns:p14="http://schemas.microsoft.com/office/powerpoint/2010/main" val="2879641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0D3A-D9D2-5BED-B3C3-CB899BBA837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C3074F9-241B-4FB3-D07E-1A31E5F1E03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57E2B04-5247-7984-8D93-DF810FB4535F}"/>
              </a:ext>
            </a:extLst>
          </p:cNvPr>
          <p:cNvSpPr>
            <a:spLocks noGrp="1"/>
          </p:cNvSpPr>
          <p:nvPr>
            <p:ph type="dt" sz="half" idx="10"/>
          </p:nvPr>
        </p:nvSpPr>
        <p:spPr/>
        <p:txBody>
          <a:bodyPr/>
          <a:lstStyle/>
          <a:p>
            <a:pPr>
              <a:defRPr/>
            </a:pPr>
            <a:fld id="{01FE65D7-49EC-F64F-988B-AB1432F72216}" type="datetime1">
              <a:rPr lang="en-US" smtClean="0"/>
              <a:pPr>
                <a:defRPr/>
              </a:pPr>
              <a:t>11/28/2023</a:t>
            </a:fld>
            <a:endParaRPr lang="en-US"/>
          </a:p>
        </p:txBody>
      </p:sp>
      <p:sp>
        <p:nvSpPr>
          <p:cNvPr id="5" name="Footer Placeholder 4">
            <a:extLst>
              <a:ext uri="{FF2B5EF4-FFF2-40B4-BE49-F238E27FC236}">
                <a16:creationId xmlns:a16="http://schemas.microsoft.com/office/drawing/2014/main" id="{776A6654-AD4A-846A-BFBC-41A5006C44E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097D0AE-D52F-A923-78B3-D34A8287D087}"/>
              </a:ext>
            </a:extLst>
          </p:cNvPr>
          <p:cNvSpPr>
            <a:spLocks noGrp="1"/>
          </p:cNvSpPr>
          <p:nvPr>
            <p:ph type="sldNum" sz="quarter" idx="12"/>
          </p:nvPr>
        </p:nvSpPr>
        <p:spPr/>
        <p:txBody>
          <a:bodyPr/>
          <a:lstStyle/>
          <a:p>
            <a:fld id="{C78F7FC6-5299-7A47-B256-5F55B7C29DFE}" type="slidenum">
              <a:rPr lang="en-US" altLang="en-US" smtClean="0"/>
              <a:pPr/>
              <a:t>‹#›</a:t>
            </a:fld>
            <a:endParaRPr lang="en-US" altLang="en-US"/>
          </a:p>
        </p:txBody>
      </p:sp>
      <p:pic>
        <p:nvPicPr>
          <p:cNvPr id="7" name="Picture 6">
            <a:extLst>
              <a:ext uri="{FF2B5EF4-FFF2-40B4-BE49-F238E27FC236}">
                <a16:creationId xmlns:a16="http://schemas.microsoft.com/office/drawing/2014/main" id="{2640E37D-7A6C-9070-BF1D-0B24F88775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D5A6271-2A5C-FE9A-714A-BD9DDCB3061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970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AF101-A050-A319-6F2D-5694A5591A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4FB841-6271-2976-A71A-EB4586D0D2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41D4D-A15B-ABC8-C1B8-FC6CE1BB5D9A}"/>
              </a:ext>
            </a:extLst>
          </p:cNvPr>
          <p:cNvSpPr>
            <a:spLocks noGrp="1"/>
          </p:cNvSpPr>
          <p:nvPr>
            <p:ph type="dt" sz="half" idx="10"/>
          </p:nvPr>
        </p:nvSpPr>
        <p:spPr/>
        <p:txBody>
          <a:bodyPr/>
          <a:lstStyle/>
          <a:p>
            <a:pPr>
              <a:defRPr/>
            </a:pPr>
            <a:fld id="{76684890-1508-374A-9C79-C9F9794E29E3}" type="datetime1">
              <a:rPr lang="en-US" smtClean="0"/>
              <a:pPr>
                <a:defRPr/>
              </a:pPr>
              <a:t>11/28/2023</a:t>
            </a:fld>
            <a:endParaRPr lang="en-US"/>
          </a:p>
        </p:txBody>
      </p:sp>
      <p:sp>
        <p:nvSpPr>
          <p:cNvPr id="5" name="Footer Placeholder 4">
            <a:extLst>
              <a:ext uri="{FF2B5EF4-FFF2-40B4-BE49-F238E27FC236}">
                <a16:creationId xmlns:a16="http://schemas.microsoft.com/office/drawing/2014/main" id="{C3F92600-71C6-1A69-FC3A-5226CC16B92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17A2079-0E24-F8BB-14CC-261483B0E7A5}"/>
              </a:ext>
            </a:extLst>
          </p:cNvPr>
          <p:cNvSpPr>
            <a:spLocks noGrp="1"/>
          </p:cNvSpPr>
          <p:nvPr>
            <p:ph type="sldNum" sz="quarter" idx="12"/>
          </p:nvPr>
        </p:nvSpPr>
        <p:spPr/>
        <p:txBody>
          <a:bodyPr/>
          <a:lstStyle/>
          <a:p>
            <a:fld id="{965E3958-CD0C-5E48-9CB8-1623F9E63B86}" type="slidenum">
              <a:rPr lang="en-US" altLang="en-US" smtClean="0"/>
              <a:pPr/>
              <a:t>‹#›</a:t>
            </a:fld>
            <a:endParaRPr lang="en-US" altLang="en-US"/>
          </a:p>
        </p:txBody>
      </p:sp>
    </p:spTree>
    <p:extLst>
      <p:ext uri="{BB962C8B-B14F-4D97-AF65-F5344CB8AC3E}">
        <p14:creationId xmlns:p14="http://schemas.microsoft.com/office/powerpoint/2010/main" val="3578126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9DA629-5EAF-CDFD-6F03-6E368C8DE7B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B282B6-C394-40B7-4CB7-409CA305268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29491-791C-1A82-79CE-41D7E41C6363}"/>
              </a:ext>
            </a:extLst>
          </p:cNvPr>
          <p:cNvSpPr>
            <a:spLocks noGrp="1"/>
          </p:cNvSpPr>
          <p:nvPr>
            <p:ph type="dt" sz="half" idx="10"/>
          </p:nvPr>
        </p:nvSpPr>
        <p:spPr/>
        <p:txBody>
          <a:bodyPr/>
          <a:lstStyle/>
          <a:p>
            <a:pPr>
              <a:defRPr/>
            </a:pPr>
            <a:fld id="{AF8A8A12-3554-3B48-B974-034869DE278F}" type="datetime1">
              <a:rPr lang="en-US" smtClean="0"/>
              <a:pPr>
                <a:defRPr/>
              </a:pPr>
              <a:t>11/28/2023</a:t>
            </a:fld>
            <a:endParaRPr lang="en-US"/>
          </a:p>
        </p:txBody>
      </p:sp>
      <p:sp>
        <p:nvSpPr>
          <p:cNvPr id="5" name="Footer Placeholder 4">
            <a:extLst>
              <a:ext uri="{FF2B5EF4-FFF2-40B4-BE49-F238E27FC236}">
                <a16:creationId xmlns:a16="http://schemas.microsoft.com/office/drawing/2014/main" id="{3B134979-B3DE-0148-56AC-AA71FB9AB98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14E6756-67A4-529E-8A55-08CC4E3956C6}"/>
              </a:ext>
            </a:extLst>
          </p:cNvPr>
          <p:cNvSpPr>
            <a:spLocks noGrp="1"/>
          </p:cNvSpPr>
          <p:nvPr>
            <p:ph type="sldNum" sz="quarter" idx="12"/>
          </p:nvPr>
        </p:nvSpPr>
        <p:spPr/>
        <p:txBody>
          <a:bodyPr/>
          <a:lstStyle/>
          <a:p>
            <a:fld id="{25DA7209-2159-D041-AE35-E1F80C2141EA}" type="slidenum">
              <a:rPr lang="en-US" altLang="en-US" smtClean="0"/>
              <a:pPr/>
              <a:t>‹#›</a:t>
            </a:fld>
            <a:endParaRPr lang="en-US" altLang="en-US"/>
          </a:p>
        </p:txBody>
      </p:sp>
    </p:spTree>
    <p:extLst>
      <p:ext uri="{BB962C8B-B14F-4D97-AF65-F5344CB8AC3E}">
        <p14:creationId xmlns:p14="http://schemas.microsoft.com/office/powerpoint/2010/main" val="3098155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90000"/>
              </a:lnSpc>
              <a:defRPr sz="6000" spc="-38"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825038" y="4645152"/>
            <a:ext cx="7543800" cy="1143000"/>
          </a:xfrm>
        </p:spPr>
        <p:txBody>
          <a:bodyPr lIns="91440" rIns="91440">
            <a:normAutofit/>
          </a:bodyPr>
          <a:lstStyle>
            <a:lvl1pPr marL="0" indent="0" algn="l">
              <a:buNone/>
              <a:defRPr sz="1800" cap="all" spc="150" baseline="0">
                <a:solidFill>
                  <a:schemeClr val="tx1"/>
                </a:solidFill>
                <a:latin typeface="+mn-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905744"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11/28/2023</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07244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11/28/2023</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57474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90000"/>
              </a:lnSpc>
              <a:defRPr sz="6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822960" y="4663440"/>
            <a:ext cx="7543800" cy="1143000"/>
          </a:xfrm>
        </p:spPr>
        <p:txBody>
          <a:bodyPr lIns="91440" rIns="91440" anchor="t" anchorCtr="0">
            <a:normAutofit/>
          </a:bodyPr>
          <a:lstStyle>
            <a:lvl1pPr marL="0" indent="0">
              <a:buNone/>
              <a:defRPr sz="1800" cap="all" spc="150" baseline="0">
                <a:solidFill>
                  <a:schemeClr val="tx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905744" y="4485132"/>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11/28/2023</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004699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p>
        </p:txBody>
      </p:sp>
      <p:sp>
        <p:nvSpPr>
          <p:cNvPr id="3" name="Content Placeholder 2"/>
          <p:cNvSpPr>
            <a:spLocks noGrp="1"/>
          </p:cNvSpPr>
          <p:nvPr>
            <p:ph sz="half" idx="1"/>
          </p:nvPr>
        </p:nvSpPr>
        <p:spPr>
          <a:xfrm>
            <a:off x="822960" y="2120900"/>
            <a:ext cx="3479802"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86958" y="2120900"/>
            <a:ext cx="3479802"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11/28/2023</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95381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p>
        </p:txBody>
      </p:sp>
      <p:sp>
        <p:nvSpPr>
          <p:cNvPr id="3" name="Text Placeholder 2"/>
          <p:cNvSpPr>
            <a:spLocks noGrp="1"/>
          </p:cNvSpPr>
          <p:nvPr>
            <p:ph type="body" idx="1"/>
          </p:nvPr>
        </p:nvSpPr>
        <p:spPr>
          <a:xfrm>
            <a:off x="822960"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958275"/>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86958"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6958" y="2958274"/>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11/28/2023</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45117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11/28/2023</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89248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11/28/2023</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82170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2" y="0"/>
            <a:ext cx="3490722"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2600" y="786384"/>
            <a:ext cx="2638175" cy="2093975"/>
          </a:xfrm>
        </p:spPr>
        <p:txBody>
          <a:bodyPr anchor="b">
            <a:normAutofit/>
          </a:bodyPr>
          <a:lstStyle>
            <a:lvl1pPr>
              <a:lnSpc>
                <a:spcPct val="90000"/>
              </a:lnSpc>
              <a:defRPr sz="27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094238" y="812800"/>
            <a:ext cx="4446258"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2599" y="3043051"/>
            <a:ext cx="2638175" cy="3064505"/>
          </a:xfrm>
        </p:spPr>
        <p:txBody>
          <a:bodyPr lIns="91440" rIns="91440">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82598" y="6446521"/>
            <a:ext cx="2638176" cy="365125"/>
          </a:xfrm>
        </p:spPr>
        <p:txBody>
          <a:bodyPr/>
          <a:lstStyle>
            <a:lvl1pPr algn="l">
              <a:defRPr/>
            </a:lvl1pPr>
          </a:lstStyle>
          <a:p>
            <a:fld id="{92BEA474-078D-4E9B-9B14-09A87B19DC46}" type="datetime1">
              <a:rPr lang="en-US" smtClean="0"/>
              <a:t>11/28/2023</a:t>
            </a:fld>
            <a:endParaRPr lang="en-US"/>
          </a:p>
        </p:txBody>
      </p:sp>
      <p:sp>
        <p:nvSpPr>
          <p:cNvPr id="6" name="Footer Placeholder 5"/>
          <p:cNvSpPr>
            <a:spLocks noGrp="1"/>
          </p:cNvSpPr>
          <p:nvPr>
            <p:ph type="ftr" sz="quarter" idx="11"/>
          </p:nvPr>
        </p:nvSpPr>
        <p:spPr>
          <a:xfrm>
            <a:off x="4094238" y="6446521"/>
            <a:ext cx="4000514"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034570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9C393-5435-F723-6992-4876DC8B96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EBD284-B628-124A-ECB1-7FD1A4B5ED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613CC-C175-F10B-FD26-126935343959}"/>
              </a:ext>
            </a:extLst>
          </p:cNvPr>
          <p:cNvSpPr>
            <a:spLocks noGrp="1"/>
          </p:cNvSpPr>
          <p:nvPr>
            <p:ph type="dt" sz="half" idx="10"/>
          </p:nvPr>
        </p:nvSpPr>
        <p:spPr/>
        <p:txBody>
          <a:bodyPr/>
          <a:lstStyle/>
          <a:p>
            <a:pPr>
              <a:defRPr/>
            </a:pPr>
            <a:fld id="{8AD4C8A0-E0B0-CA40-8AF2-8E2EA1AA5C7A}" type="datetime1">
              <a:rPr lang="en-US" smtClean="0"/>
              <a:pPr>
                <a:defRPr/>
              </a:pPr>
              <a:t>11/28/2023</a:t>
            </a:fld>
            <a:endParaRPr lang="en-US"/>
          </a:p>
        </p:txBody>
      </p:sp>
      <p:sp>
        <p:nvSpPr>
          <p:cNvPr id="5" name="Footer Placeholder 4">
            <a:extLst>
              <a:ext uri="{FF2B5EF4-FFF2-40B4-BE49-F238E27FC236}">
                <a16:creationId xmlns:a16="http://schemas.microsoft.com/office/drawing/2014/main" id="{31A8AE71-4F39-C434-E2F3-0E5A6E3EFDB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CF3BDEF-4F95-2553-0AC9-117C5B889ED7}"/>
              </a:ext>
            </a:extLst>
          </p:cNvPr>
          <p:cNvSpPr>
            <a:spLocks noGrp="1"/>
          </p:cNvSpPr>
          <p:nvPr>
            <p:ph type="sldNum" sz="quarter" idx="12"/>
          </p:nvPr>
        </p:nvSpPr>
        <p:spPr/>
        <p:txBody>
          <a:bodyPr/>
          <a:lstStyle/>
          <a:p>
            <a:fld id="{DA00016E-99F8-9347-A961-82CC4417FFA5}" type="slidenum">
              <a:rPr lang="en-US" altLang="en-US" smtClean="0"/>
              <a:pPr/>
              <a:t>‹#›</a:t>
            </a:fld>
            <a:endParaRPr lang="en-US" altLang="en-US"/>
          </a:p>
        </p:txBody>
      </p:sp>
      <p:cxnSp>
        <p:nvCxnSpPr>
          <p:cNvPr id="7" name="Straight Connector 6">
            <a:extLst>
              <a:ext uri="{FF2B5EF4-FFF2-40B4-BE49-F238E27FC236}">
                <a16:creationId xmlns:a16="http://schemas.microsoft.com/office/drawing/2014/main" id="{AD3A5470-429D-5A36-4F8F-F61F73C8005B}"/>
              </a:ext>
            </a:extLst>
          </p:cNvPr>
          <p:cNvCxnSpPr/>
          <p:nvPr userDrawn="1"/>
        </p:nvCxnSpPr>
        <p:spPr>
          <a:xfrm>
            <a:off x="0" y="1690688"/>
            <a:ext cx="9144000" cy="0"/>
          </a:xfrm>
          <a:prstGeom prst="line">
            <a:avLst/>
          </a:prstGeom>
          <a:ln w="76200">
            <a:solidFill>
              <a:srgbClr val="C00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090981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9141619"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2" y="0"/>
            <a:ext cx="9143989" cy="4578350"/>
          </a:xfrm>
          <a:solidFill>
            <a:schemeClr val="bg1">
              <a:lumMod val="85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p:cNvSpPr>
            <a:spLocks noGrp="1"/>
          </p:cNvSpPr>
          <p:nvPr>
            <p:ph type="title"/>
          </p:nvPr>
        </p:nvSpPr>
        <p:spPr>
          <a:xfrm>
            <a:off x="822960" y="4799362"/>
            <a:ext cx="7585234" cy="743682"/>
          </a:xfrm>
        </p:spPr>
        <p:txBody>
          <a:bodyPr tIns="0" bIns="0" anchor="b">
            <a:noAutofit/>
          </a:bodyPr>
          <a:lstStyle>
            <a:lvl1pPr>
              <a:defRPr sz="27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822959" y="5715000"/>
            <a:ext cx="7584948" cy="609600"/>
          </a:xfrm>
        </p:spPr>
        <p:txBody>
          <a:bodyPr lIns="91440" tIns="0" rIns="91440" bIns="0">
            <a:normAutofit/>
          </a:bodyPr>
          <a:lstStyle>
            <a:lvl1pPr marL="0" indent="0">
              <a:spcBef>
                <a:spcPts val="0"/>
              </a:spcBef>
              <a:spcAft>
                <a:spcPts val="450"/>
              </a:spcAft>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11/28/2023</a:t>
            </a:fld>
            <a:endParaRPr lang="en-US"/>
          </a:p>
        </p:txBody>
      </p:sp>
      <p:sp>
        <p:nvSpPr>
          <p:cNvPr id="6" name="Footer Placeholder 5"/>
          <p:cNvSpPr>
            <a:spLocks noGrp="1"/>
          </p:cNvSpPr>
          <p:nvPr>
            <p:ph type="ftr" sz="quarter" idx="11"/>
          </p:nvPr>
        </p:nvSpPr>
        <p:spPr>
          <a:xfrm>
            <a:off x="822959" y="6446839"/>
            <a:ext cx="5113697"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99356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11/28/2023</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78364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11/28/2023</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60072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29055-0280-424B-95E8-F9A89253CCE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90C6E65-8F76-7012-538C-EB9FC209AA2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4CD60D-FE2E-F1DC-7F4B-DD8E1812033F}"/>
              </a:ext>
            </a:extLst>
          </p:cNvPr>
          <p:cNvSpPr>
            <a:spLocks noGrp="1"/>
          </p:cNvSpPr>
          <p:nvPr>
            <p:ph type="dt" sz="half" idx="10"/>
          </p:nvPr>
        </p:nvSpPr>
        <p:spPr/>
        <p:txBody>
          <a:bodyPr/>
          <a:lstStyle/>
          <a:p>
            <a:pPr>
              <a:defRPr/>
            </a:pPr>
            <a:fld id="{D408F330-01CF-2B4D-99A5-78172FD8F0A8}" type="datetime1">
              <a:rPr lang="en-US" smtClean="0"/>
              <a:pPr>
                <a:defRPr/>
              </a:pPr>
              <a:t>11/28/2023</a:t>
            </a:fld>
            <a:endParaRPr lang="en-US"/>
          </a:p>
        </p:txBody>
      </p:sp>
      <p:sp>
        <p:nvSpPr>
          <p:cNvPr id="5" name="Footer Placeholder 4">
            <a:extLst>
              <a:ext uri="{FF2B5EF4-FFF2-40B4-BE49-F238E27FC236}">
                <a16:creationId xmlns:a16="http://schemas.microsoft.com/office/drawing/2014/main" id="{886E05BE-1149-159E-B19C-8319A6C674B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253BCA2-E7B8-FA7C-4BD8-25BA3A470E79}"/>
              </a:ext>
            </a:extLst>
          </p:cNvPr>
          <p:cNvSpPr>
            <a:spLocks noGrp="1"/>
          </p:cNvSpPr>
          <p:nvPr>
            <p:ph type="sldNum" sz="quarter" idx="12"/>
          </p:nvPr>
        </p:nvSpPr>
        <p:spPr/>
        <p:txBody>
          <a:bodyPr/>
          <a:lstStyle/>
          <a:p>
            <a:fld id="{93C8ED31-BE07-154F-9812-D0B1E2D3B430}" type="slidenum">
              <a:rPr lang="en-US" altLang="en-US" smtClean="0"/>
              <a:pPr/>
              <a:t>‹#›</a:t>
            </a:fld>
            <a:endParaRPr lang="en-US" altLang="en-US"/>
          </a:p>
        </p:txBody>
      </p:sp>
    </p:spTree>
    <p:extLst>
      <p:ext uri="{BB962C8B-B14F-4D97-AF65-F5344CB8AC3E}">
        <p14:creationId xmlns:p14="http://schemas.microsoft.com/office/powerpoint/2010/main" val="2274858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D809-E0A7-1EF4-5427-455C8F322A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BB6532-D51B-F4E1-2552-F42C4754B52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F7859D-F427-80E2-D833-0F86E9D7DE1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26D602-A94D-2480-8E57-B85F651B3C60}"/>
              </a:ext>
            </a:extLst>
          </p:cNvPr>
          <p:cNvSpPr>
            <a:spLocks noGrp="1"/>
          </p:cNvSpPr>
          <p:nvPr>
            <p:ph type="dt" sz="half" idx="10"/>
          </p:nvPr>
        </p:nvSpPr>
        <p:spPr/>
        <p:txBody>
          <a:bodyPr/>
          <a:lstStyle/>
          <a:p>
            <a:pPr>
              <a:defRPr/>
            </a:pPr>
            <a:fld id="{318F1553-3630-4143-AD72-90147ED9C2EB}" type="datetime1">
              <a:rPr lang="en-US" smtClean="0"/>
              <a:pPr>
                <a:defRPr/>
              </a:pPr>
              <a:t>11/28/2023</a:t>
            </a:fld>
            <a:endParaRPr lang="en-US"/>
          </a:p>
        </p:txBody>
      </p:sp>
      <p:sp>
        <p:nvSpPr>
          <p:cNvPr id="6" name="Footer Placeholder 5">
            <a:extLst>
              <a:ext uri="{FF2B5EF4-FFF2-40B4-BE49-F238E27FC236}">
                <a16:creationId xmlns:a16="http://schemas.microsoft.com/office/drawing/2014/main" id="{D9BB130B-29C1-0AB3-6D56-E26ECC66366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F4107F05-0A50-A2DA-083C-A11CFFE23789}"/>
              </a:ext>
            </a:extLst>
          </p:cNvPr>
          <p:cNvSpPr>
            <a:spLocks noGrp="1"/>
          </p:cNvSpPr>
          <p:nvPr>
            <p:ph type="sldNum" sz="quarter" idx="12"/>
          </p:nvPr>
        </p:nvSpPr>
        <p:spPr/>
        <p:txBody>
          <a:bodyPr/>
          <a:lstStyle/>
          <a:p>
            <a:fld id="{D7218898-3D4B-B147-A230-3CAF2022438F}" type="slidenum">
              <a:rPr lang="en-US" altLang="en-US" smtClean="0"/>
              <a:pPr/>
              <a:t>‹#›</a:t>
            </a:fld>
            <a:endParaRPr lang="en-US" altLang="en-US"/>
          </a:p>
        </p:txBody>
      </p:sp>
    </p:spTree>
    <p:extLst>
      <p:ext uri="{BB962C8B-B14F-4D97-AF65-F5344CB8AC3E}">
        <p14:creationId xmlns:p14="http://schemas.microsoft.com/office/powerpoint/2010/main" val="1148353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1F9A7-D546-B942-9E2F-A0789579D97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06CD7-31BC-771D-6679-BC231BE18AC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FED5B15-956A-9C86-CC18-33F6660E184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6C773A-8606-C1C5-7288-A7392D77A73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1115ECA-2BB6-FA99-5FB3-DEC35F100F3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94556-355F-2F71-630F-A4B05BB14D52}"/>
              </a:ext>
            </a:extLst>
          </p:cNvPr>
          <p:cNvSpPr>
            <a:spLocks noGrp="1"/>
          </p:cNvSpPr>
          <p:nvPr>
            <p:ph type="dt" sz="half" idx="10"/>
          </p:nvPr>
        </p:nvSpPr>
        <p:spPr/>
        <p:txBody>
          <a:bodyPr/>
          <a:lstStyle/>
          <a:p>
            <a:pPr>
              <a:defRPr/>
            </a:pPr>
            <a:fld id="{05524E01-67E6-6147-A242-2B96035076E9}" type="datetime1">
              <a:rPr lang="en-US" smtClean="0"/>
              <a:pPr>
                <a:defRPr/>
              </a:pPr>
              <a:t>11/28/2023</a:t>
            </a:fld>
            <a:endParaRPr lang="en-US"/>
          </a:p>
        </p:txBody>
      </p:sp>
      <p:sp>
        <p:nvSpPr>
          <p:cNvPr id="8" name="Footer Placeholder 7">
            <a:extLst>
              <a:ext uri="{FF2B5EF4-FFF2-40B4-BE49-F238E27FC236}">
                <a16:creationId xmlns:a16="http://schemas.microsoft.com/office/drawing/2014/main" id="{573ABDDF-8263-1AE1-0C83-B498EC62CA6A}"/>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F95A6C8F-7EBD-1D75-C570-7EC87DD7E007}"/>
              </a:ext>
            </a:extLst>
          </p:cNvPr>
          <p:cNvSpPr>
            <a:spLocks noGrp="1"/>
          </p:cNvSpPr>
          <p:nvPr>
            <p:ph type="sldNum" sz="quarter" idx="12"/>
          </p:nvPr>
        </p:nvSpPr>
        <p:spPr/>
        <p:txBody>
          <a:bodyPr/>
          <a:lstStyle/>
          <a:p>
            <a:fld id="{7AADD74D-3EC1-9C42-B006-7F03FA8FDF0D}" type="slidenum">
              <a:rPr lang="en-US" altLang="en-US" smtClean="0"/>
              <a:pPr/>
              <a:t>‹#›</a:t>
            </a:fld>
            <a:endParaRPr lang="en-US" altLang="en-US"/>
          </a:p>
        </p:txBody>
      </p:sp>
    </p:spTree>
    <p:extLst>
      <p:ext uri="{BB962C8B-B14F-4D97-AF65-F5344CB8AC3E}">
        <p14:creationId xmlns:p14="http://schemas.microsoft.com/office/powerpoint/2010/main" val="4242882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353F-7535-EE53-2A8E-BE92A5E64D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55E83D-8910-E6FE-8BC6-26AA6C488D43}"/>
              </a:ext>
            </a:extLst>
          </p:cNvPr>
          <p:cNvSpPr>
            <a:spLocks noGrp="1"/>
          </p:cNvSpPr>
          <p:nvPr>
            <p:ph type="dt" sz="half" idx="10"/>
          </p:nvPr>
        </p:nvSpPr>
        <p:spPr/>
        <p:txBody>
          <a:bodyPr/>
          <a:lstStyle/>
          <a:p>
            <a:pPr>
              <a:defRPr/>
            </a:pPr>
            <a:fld id="{BBCCEA51-12FC-1A40-B3FA-635204CF0763}" type="datetime1">
              <a:rPr lang="en-US" smtClean="0"/>
              <a:pPr>
                <a:defRPr/>
              </a:pPr>
              <a:t>11/28/2023</a:t>
            </a:fld>
            <a:endParaRPr lang="en-US"/>
          </a:p>
        </p:txBody>
      </p:sp>
      <p:sp>
        <p:nvSpPr>
          <p:cNvPr id="4" name="Footer Placeholder 3">
            <a:extLst>
              <a:ext uri="{FF2B5EF4-FFF2-40B4-BE49-F238E27FC236}">
                <a16:creationId xmlns:a16="http://schemas.microsoft.com/office/drawing/2014/main" id="{C4438C73-89F7-E9F5-8FD0-F1ECFE046D3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692070F-A6FB-EF65-79FF-B1F320F7EF2E}"/>
              </a:ext>
            </a:extLst>
          </p:cNvPr>
          <p:cNvSpPr>
            <a:spLocks noGrp="1"/>
          </p:cNvSpPr>
          <p:nvPr>
            <p:ph type="sldNum" sz="quarter" idx="12"/>
          </p:nvPr>
        </p:nvSpPr>
        <p:spPr/>
        <p:txBody>
          <a:bodyPr/>
          <a:lstStyle/>
          <a:p>
            <a:fld id="{6DB725A4-62E2-2347-8471-D1DA7C53BB3B}" type="slidenum">
              <a:rPr lang="en-US" altLang="en-US" smtClean="0"/>
              <a:pPr/>
              <a:t>‹#›</a:t>
            </a:fld>
            <a:endParaRPr lang="en-US" altLang="en-US"/>
          </a:p>
        </p:txBody>
      </p:sp>
    </p:spTree>
    <p:extLst>
      <p:ext uri="{BB962C8B-B14F-4D97-AF65-F5344CB8AC3E}">
        <p14:creationId xmlns:p14="http://schemas.microsoft.com/office/powerpoint/2010/main" val="65835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2111C0-3612-704E-66C9-F5BAA5800529}"/>
              </a:ext>
            </a:extLst>
          </p:cNvPr>
          <p:cNvSpPr>
            <a:spLocks noGrp="1"/>
          </p:cNvSpPr>
          <p:nvPr>
            <p:ph type="dt" sz="half" idx="10"/>
          </p:nvPr>
        </p:nvSpPr>
        <p:spPr/>
        <p:txBody>
          <a:bodyPr/>
          <a:lstStyle/>
          <a:p>
            <a:pPr>
              <a:defRPr/>
            </a:pPr>
            <a:fld id="{1FA389BF-AEBF-FB45-90E7-0AC96C9CEFF4}" type="datetime1">
              <a:rPr lang="en-US" smtClean="0"/>
              <a:pPr>
                <a:defRPr/>
              </a:pPr>
              <a:t>11/28/2023</a:t>
            </a:fld>
            <a:endParaRPr lang="en-US"/>
          </a:p>
        </p:txBody>
      </p:sp>
      <p:sp>
        <p:nvSpPr>
          <p:cNvPr id="3" name="Footer Placeholder 2">
            <a:extLst>
              <a:ext uri="{FF2B5EF4-FFF2-40B4-BE49-F238E27FC236}">
                <a16:creationId xmlns:a16="http://schemas.microsoft.com/office/drawing/2014/main" id="{0E29084B-BF8E-66B6-E569-97261152F337}"/>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8772144F-02B1-C92E-0906-3065F9F4BBD6}"/>
              </a:ext>
            </a:extLst>
          </p:cNvPr>
          <p:cNvSpPr>
            <a:spLocks noGrp="1"/>
          </p:cNvSpPr>
          <p:nvPr>
            <p:ph type="sldNum" sz="quarter" idx="12"/>
          </p:nvPr>
        </p:nvSpPr>
        <p:spPr/>
        <p:txBody>
          <a:bodyPr/>
          <a:lstStyle/>
          <a:p>
            <a:fld id="{C4301D99-5056-BC43-9AB6-19F39FAC6E88}" type="slidenum">
              <a:rPr lang="en-US" altLang="en-US" smtClean="0"/>
              <a:pPr/>
              <a:t>‹#›</a:t>
            </a:fld>
            <a:endParaRPr lang="en-US" altLang="en-US"/>
          </a:p>
        </p:txBody>
      </p:sp>
    </p:spTree>
    <p:extLst>
      <p:ext uri="{BB962C8B-B14F-4D97-AF65-F5344CB8AC3E}">
        <p14:creationId xmlns:p14="http://schemas.microsoft.com/office/powerpoint/2010/main" val="37877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26CA-5EEE-F729-14FB-BFEE81B044D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A2F1FE1-C796-7E31-D711-B4589500845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18CB8-9E6A-A25E-5645-A1BD7756B38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0913D52-1C6D-97DF-32F9-242761264D42}"/>
              </a:ext>
            </a:extLst>
          </p:cNvPr>
          <p:cNvSpPr>
            <a:spLocks noGrp="1"/>
          </p:cNvSpPr>
          <p:nvPr>
            <p:ph type="dt" sz="half" idx="10"/>
          </p:nvPr>
        </p:nvSpPr>
        <p:spPr/>
        <p:txBody>
          <a:bodyPr/>
          <a:lstStyle/>
          <a:p>
            <a:pPr>
              <a:defRPr/>
            </a:pPr>
            <a:fld id="{2E56ACF4-15F7-3F42-9FA1-03E5B00AC0FC}" type="datetime1">
              <a:rPr lang="en-US" smtClean="0"/>
              <a:pPr>
                <a:defRPr/>
              </a:pPr>
              <a:t>11/28/2023</a:t>
            </a:fld>
            <a:endParaRPr lang="en-US"/>
          </a:p>
        </p:txBody>
      </p:sp>
      <p:sp>
        <p:nvSpPr>
          <p:cNvPr id="6" name="Footer Placeholder 5">
            <a:extLst>
              <a:ext uri="{FF2B5EF4-FFF2-40B4-BE49-F238E27FC236}">
                <a16:creationId xmlns:a16="http://schemas.microsoft.com/office/drawing/2014/main" id="{A6E07BF1-9A3E-BD53-D506-C38D9847B69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91F4FAB-474F-99DD-E0CA-32DCE44AD6B2}"/>
              </a:ext>
            </a:extLst>
          </p:cNvPr>
          <p:cNvSpPr>
            <a:spLocks noGrp="1"/>
          </p:cNvSpPr>
          <p:nvPr>
            <p:ph type="sldNum" sz="quarter" idx="12"/>
          </p:nvPr>
        </p:nvSpPr>
        <p:spPr/>
        <p:txBody>
          <a:bodyPr/>
          <a:lstStyle/>
          <a:p>
            <a:fld id="{68AF630C-C849-7C41-BCF9-D786A1ACC089}" type="slidenum">
              <a:rPr lang="en-US" altLang="en-US" smtClean="0"/>
              <a:pPr/>
              <a:t>‹#›</a:t>
            </a:fld>
            <a:endParaRPr lang="en-US" altLang="en-US"/>
          </a:p>
        </p:txBody>
      </p:sp>
    </p:spTree>
    <p:extLst>
      <p:ext uri="{BB962C8B-B14F-4D97-AF65-F5344CB8AC3E}">
        <p14:creationId xmlns:p14="http://schemas.microsoft.com/office/powerpoint/2010/main" val="1724502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65CF-DB51-6456-7517-5E1B13D5559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9A58DA7-58D0-96BE-BDBA-AC4F149E81B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9A84AFA-01CB-64E6-A19A-694451DE684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D686C47-4390-14B9-3CB5-4CC9D284F0CB}"/>
              </a:ext>
            </a:extLst>
          </p:cNvPr>
          <p:cNvSpPr>
            <a:spLocks noGrp="1"/>
          </p:cNvSpPr>
          <p:nvPr>
            <p:ph type="dt" sz="half" idx="10"/>
          </p:nvPr>
        </p:nvSpPr>
        <p:spPr/>
        <p:txBody>
          <a:bodyPr/>
          <a:lstStyle/>
          <a:p>
            <a:pPr>
              <a:defRPr/>
            </a:pPr>
            <a:fld id="{DFBB1270-D220-AA4B-A51C-96C4A4D73261}" type="datetime1">
              <a:rPr lang="en-US" smtClean="0"/>
              <a:pPr>
                <a:defRPr/>
              </a:pPr>
              <a:t>11/28/2023</a:t>
            </a:fld>
            <a:endParaRPr lang="en-US"/>
          </a:p>
        </p:txBody>
      </p:sp>
      <p:sp>
        <p:nvSpPr>
          <p:cNvPr id="6" name="Footer Placeholder 5">
            <a:extLst>
              <a:ext uri="{FF2B5EF4-FFF2-40B4-BE49-F238E27FC236}">
                <a16:creationId xmlns:a16="http://schemas.microsoft.com/office/drawing/2014/main" id="{69315414-2549-B9B6-2670-E383AD40081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564BE94-FE3E-9FBF-46A4-4D0EA36E2A5C}"/>
              </a:ext>
            </a:extLst>
          </p:cNvPr>
          <p:cNvSpPr>
            <a:spLocks noGrp="1"/>
          </p:cNvSpPr>
          <p:nvPr>
            <p:ph type="sldNum" sz="quarter" idx="12"/>
          </p:nvPr>
        </p:nvSpPr>
        <p:spPr/>
        <p:txBody>
          <a:bodyPr/>
          <a:lstStyle/>
          <a:p>
            <a:fld id="{066CF0A7-D3B5-EA4B-B28A-E0CDFF7C4C72}" type="slidenum">
              <a:rPr lang="en-US" altLang="en-US" smtClean="0"/>
              <a:pPr/>
              <a:t>‹#›</a:t>
            </a:fld>
            <a:endParaRPr lang="en-US" altLang="en-US"/>
          </a:p>
        </p:txBody>
      </p:sp>
    </p:spTree>
    <p:extLst>
      <p:ext uri="{BB962C8B-B14F-4D97-AF65-F5344CB8AC3E}">
        <p14:creationId xmlns:p14="http://schemas.microsoft.com/office/powerpoint/2010/main" val="1308273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E4CCDD-52C7-C463-6046-77313774D66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D43661-6312-F5C3-6BEF-285E65B247F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70E34-1A2D-5A72-2F61-325E56769CC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6E6BB1C6-CD55-7448-BEB9-0CD1ABF31E22}" type="datetime1">
              <a:rPr lang="en-US" smtClean="0"/>
              <a:pPr>
                <a:defRPr/>
              </a:pPr>
              <a:t>11/28/2023</a:t>
            </a:fld>
            <a:endParaRPr lang="en-US"/>
          </a:p>
        </p:txBody>
      </p:sp>
      <p:sp>
        <p:nvSpPr>
          <p:cNvPr id="5" name="Footer Placeholder 4">
            <a:extLst>
              <a:ext uri="{FF2B5EF4-FFF2-40B4-BE49-F238E27FC236}">
                <a16:creationId xmlns:a16="http://schemas.microsoft.com/office/drawing/2014/main" id="{7FFE6444-5D7A-DF01-D333-9B51A4F7D45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C154BE59-91AE-DE76-32BB-9CED2D761AE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60458F1-2E4A-934F-BE82-84C0DE95817A}" type="slidenum">
              <a:rPr lang="en-US" altLang="en-US" smtClean="0"/>
              <a:pPr/>
              <a:t>‹#›</a:t>
            </a:fld>
            <a:endParaRPr lang="en-US" altLang="en-US"/>
          </a:p>
        </p:txBody>
      </p:sp>
    </p:spTree>
    <p:extLst>
      <p:ext uri="{BB962C8B-B14F-4D97-AF65-F5344CB8AC3E}">
        <p14:creationId xmlns:p14="http://schemas.microsoft.com/office/powerpoint/2010/main" val="219647651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22960" y="2108202"/>
            <a:ext cx="75438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63819" y="6446839"/>
            <a:ext cx="1938638" cy="365125"/>
          </a:xfrm>
          <a:prstGeom prst="rect">
            <a:avLst/>
          </a:prstGeom>
        </p:spPr>
        <p:txBody>
          <a:bodyPr vert="horz" lIns="91440" tIns="45720" rIns="91440" bIns="45720" rtlCol="0" anchor="ctr"/>
          <a:lstStyle>
            <a:lvl1pPr algn="r">
              <a:defRPr sz="675">
                <a:solidFill>
                  <a:srgbClr val="FFFFFF"/>
                </a:solidFill>
              </a:defRPr>
            </a:lvl1pPr>
          </a:lstStyle>
          <a:p>
            <a:fld id="{62D6E202-B606-4609-B914-27C9371A1F6D}" type="datetime1">
              <a:rPr lang="en-US" smtClean="0"/>
              <a:t>11/28/2023</a:t>
            </a:fld>
            <a:endParaRPr lang="en-US"/>
          </a:p>
        </p:txBody>
      </p:sp>
      <p:sp>
        <p:nvSpPr>
          <p:cNvPr id="5" name="Footer Placeholder 4"/>
          <p:cNvSpPr>
            <a:spLocks noGrp="1"/>
          </p:cNvSpPr>
          <p:nvPr>
            <p:ph type="ftr" sz="quarter" idx="3"/>
          </p:nvPr>
        </p:nvSpPr>
        <p:spPr>
          <a:xfrm>
            <a:off x="822959" y="6446839"/>
            <a:ext cx="5113697" cy="365125"/>
          </a:xfrm>
          <a:prstGeom prst="rect">
            <a:avLst/>
          </a:prstGeom>
        </p:spPr>
        <p:txBody>
          <a:bodyPr vert="horz" lIns="91440" tIns="45720" rIns="91440" bIns="45720" rtlCol="0" anchor="ctr"/>
          <a:lstStyle>
            <a:lvl1pPr algn="l">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8245186" y="6446839"/>
            <a:ext cx="585008" cy="365125"/>
          </a:xfrm>
          <a:prstGeom prst="rect">
            <a:avLst/>
          </a:prstGeom>
        </p:spPr>
        <p:txBody>
          <a:bodyPr vert="horz" lIns="91440" tIns="45720" rIns="91440" bIns="45720" rtlCol="0" anchor="ctr"/>
          <a:lstStyle>
            <a:lvl1pPr algn="l">
              <a:defRPr sz="675">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58580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hf sldNum="0" hdr="0" ftr="0" dt="0"/>
  <p:txStyles>
    <p:titleStyle>
      <a:lvl1pPr algn="l" defTabSz="685800" rtl="0" eaLnBrk="1" latinLnBrk="0" hangingPunct="1">
        <a:lnSpc>
          <a:spcPct val="90000"/>
        </a:lnSpc>
        <a:spcBef>
          <a:spcPct val="0"/>
        </a:spcBef>
        <a:buNone/>
        <a:defRPr sz="345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110000"/>
        </a:lnSpc>
        <a:spcBef>
          <a:spcPts val="150"/>
        </a:spcBef>
        <a:spcAft>
          <a:spcPts val="300"/>
        </a:spcAft>
        <a:buClrTx/>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110000"/>
        </a:lnSpc>
        <a:spcBef>
          <a:spcPts val="150"/>
        </a:spcBef>
        <a:spcAft>
          <a:spcPts val="300"/>
        </a:spcAft>
        <a:buClrTx/>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110000"/>
        </a:lnSpc>
        <a:spcBef>
          <a:spcPts val="150"/>
        </a:spcBef>
        <a:spcAft>
          <a:spcPts val="300"/>
        </a:spcAft>
        <a:buClrTx/>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110000"/>
        </a:lnSpc>
        <a:spcBef>
          <a:spcPts val="150"/>
        </a:spcBef>
        <a:spcAft>
          <a:spcPts val="300"/>
        </a:spcAft>
        <a:buClrTx/>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hyperlink" Target="https://www.unigo.com/colleges/santa-ana-colleg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l="-21000" r="-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59E6-4191-9733-07B2-C8C6D2DF3998}"/>
              </a:ext>
            </a:extLst>
          </p:cNvPr>
          <p:cNvSpPr>
            <a:spLocks noGrp="1"/>
          </p:cNvSpPr>
          <p:nvPr>
            <p:ph type="title"/>
          </p:nvPr>
        </p:nvSpPr>
        <p:spPr>
          <a:xfrm>
            <a:off x="-66675" y="231776"/>
            <a:ext cx="7886700" cy="1325563"/>
          </a:xfrm>
        </p:spPr>
        <p:txBody>
          <a:bodyPr/>
          <a:lstStyle/>
          <a:p>
            <a:r>
              <a:rPr lang="en-US" sz="3500" b="1">
                <a:solidFill>
                  <a:srgbClr val="C00000"/>
                </a:solidFill>
                <a:ea typeface="+mj-lt"/>
                <a:cs typeface="+mj-lt"/>
              </a:rPr>
              <a:t>Land Acknowledgement</a:t>
            </a:r>
            <a:endParaRPr lang="en-US" b="1">
              <a:solidFill>
                <a:srgbClr val="C00000"/>
              </a:solidFill>
            </a:endParaRPr>
          </a:p>
        </p:txBody>
      </p:sp>
      <p:sp>
        <p:nvSpPr>
          <p:cNvPr id="3" name="Content Placeholder 2">
            <a:extLst>
              <a:ext uri="{FF2B5EF4-FFF2-40B4-BE49-F238E27FC236}">
                <a16:creationId xmlns:a16="http://schemas.microsoft.com/office/drawing/2014/main" id="{52A270C8-EB29-B074-27CB-D89656E4D719}"/>
              </a:ext>
            </a:extLst>
          </p:cNvPr>
          <p:cNvSpPr>
            <a:spLocks noGrp="1"/>
          </p:cNvSpPr>
          <p:nvPr>
            <p:ph idx="1"/>
          </p:nvPr>
        </p:nvSpPr>
        <p:spPr/>
        <p:txBody>
          <a:bodyPr vert="horz" lIns="91440" tIns="45720" rIns="91440" bIns="45720" rtlCol="0" anchor="t">
            <a:normAutofit/>
          </a:bodyPr>
          <a:lstStyle/>
          <a:p>
            <a:pPr marL="0" indent="0">
              <a:lnSpc>
                <a:spcPct val="110000"/>
              </a:lnSpc>
              <a:spcBef>
                <a:spcPts val="900"/>
              </a:spcBef>
              <a:spcAft>
                <a:spcPts val="150"/>
              </a:spcAft>
              <a:buNone/>
            </a:pPr>
            <a:r>
              <a:rPr lang="en-US" sz="2000" b="1" dirty="0">
                <a:latin typeface="Book Antiqua" panose="02040602050305030304" pitchFamily="18" charset="0"/>
                <a:cs typeface="Arial"/>
              </a:rPr>
              <a:t>We acknowledge that the land on which Santa Ana College exists today is the ancestral land of the Tongva people, whose presence and resilience in Santa Ana continues to this day.  We take this opportunity to honor the original caretakers of this land and recognize that histories of land theft, forced removal and assimilation, genocide, and erasure, and settler colonialism that have brought our institutions and ourselves here. </a:t>
            </a:r>
          </a:p>
          <a:p>
            <a:pPr marL="0" indent="0">
              <a:lnSpc>
                <a:spcPct val="110000"/>
              </a:lnSpc>
              <a:spcBef>
                <a:spcPts val="900"/>
              </a:spcBef>
              <a:spcAft>
                <a:spcPts val="150"/>
              </a:spcAft>
              <a:buNone/>
            </a:pPr>
            <a:r>
              <a:rPr lang="en-US" sz="2000" b="1" dirty="0">
                <a:latin typeface="Book Antiqua" panose="02040602050305030304" pitchFamily="18" charset="0"/>
                <a:cs typeface="Arial"/>
              </a:rPr>
              <a:t>To acknowledge is not enough.  This land acknowledgement is additionally a call to act, to consider our positionality and complicity in relations to these forces, and to engage in relationships and solidarity with the Tongva and other indigenous peoples. </a:t>
            </a:r>
            <a:endParaRPr lang="en-US" sz="2000" b="1" dirty="0">
              <a:latin typeface="Book Antiqua" panose="02040602050305030304" pitchFamily="18" charset="0"/>
              <a:cs typeface="Calibri" panose="020F0502020204030204"/>
            </a:endParaRPr>
          </a:p>
        </p:txBody>
      </p:sp>
      <p:sp>
        <p:nvSpPr>
          <p:cNvPr id="4" name="Slide Number Placeholder 3">
            <a:extLst>
              <a:ext uri="{FF2B5EF4-FFF2-40B4-BE49-F238E27FC236}">
                <a16:creationId xmlns:a16="http://schemas.microsoft.com/office/drawing/2014/main" id="{C1938A81-9CB5-CDD9-0ABC-21A7F2E42AB7}"/>
              </a:ext>
            </a:extLst>
          </p:cNvPr>
          <p:cNvSpPr>
            <a:spLocks noGrp="1"/>
          </p:cNvSpPr>
          <p:nvPr>
            <p:ph type="sldNum" sz="quarter" idx="12"/>
          </p:nvPr>
        </p:nvSpPr>
        <p:spPr/>
        <p:txBody>
          <a:bodyPr/>
          <a:lstStyle/>
          <a:p>
            <a:fld id="{DA00016E-99F8-9347-A961-82CC4417FFA5}" type="slidenum">
              <a:rPr lang="en-US" altLang="en-US" smtClean="0"/>
              <a:pPr/>
              <a:t>1</a:t>
            </a:fld>
            <a:endParaRPr lang="en-US" altLang="en-US"/>
          </a:p>
        </p:txBody>
      </p:sp>
    </p:spTree>
    <p:extLst>
      <p:ext uri="{BB962C8B-B14F-4D97-AF65-F5344CB8AC3E}">
        <p14:creationId xmlns:p14="http://schemas.microsoft.com/office/powerpoint/2010/main" val="3582379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1" name="Picture 9220">
            <a:extLst>
              <a:ext uri="{FF2B5EF4-FFF2-40B4-BE49-F238E27FC236}">
                <a16:creationId xmlns:a16="http://schemas.microsoft.com/office/drawing/2014/main" id="{68E1A628-1CBA-D4AD-37E5-8953FEFF891B}"/>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803" r="16270"/>
          <a:stretch/>
        </p:blipFill>
        <p:spPr>
          <a:xfrm>
            <a:off x="4603194" y="246149"/>
            <a:ext cx="4566122" cy="4897351"/>
          </a:xfrm>
          <a:prstGeom prst="rect">
            <a:avLst/>
          </a:prstGeom>
        </p:spPr>
      </p:pic>
      <p:pic>
        <p:nvPicPr>
          <p:cNvPr id="9317" name="Picture 931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25316" y="450370"/>
            <a:ext cx="4795614" cy="1217419"/>
          </a:xfrm>
        </p:spPr>
        <p:txBody>
          <a:bodyPr vert="horz" lIns="91440" tIns="45720" rIns="91440" bIns="45720" rtlCol="0">
            <a:normAutofit/>
          </a:bodyPr>
          <a:lstStyle/>
          <a:p>
            <a:pPr defTabSz="914400"/>
            <a:r>
              <a:rPr lang="en-US" altLang="en-US" b="1" dirty="0">
                <a:solidFill>
                  <a:srgbClr val="C00000"/>
                </a:solidFill>
              </a:rPr>
              <a:t>President’s Report</a:t>
            </a:r>
          </a:p>
        </p:txBody>
      </p:sp>
      <p:sp>
        <p:nvSpPr>
          <p:cNvPr id="9219" name="Content Placeholder 2">
            <a:extLst>
              <a:ext uri="{FF2B5EF4-FFF2-40B4-BE49-F238E27FC236}">
                <a16:creationId xmlns:a16="http://schemas.microsoft.com/office/drawing/2014/main" id="{EFEBF9D3-15E5-2980-9230-90CA5DFFD39C}"/>
              </a:ext>
            </a:extLst>
          </p:cNvPr>
          <p:cNvSpPr>
            <a:spLocks noGrp="1"/>
          </p:cNvSpPr>
          <p:nvPr>
            <p:ph idx="1"/>
          </p:nvPr>
        </p:nvSpPr>
        <p:spPr>
          <a:xfrm>
            <a:off x="-25316" y="1264560"/>
            <a:ext cx="5001609" cy="5514975"/>
          </a:xfrm>
        </p:spPr>
        <p:txBody>
          <a:bodyPr vert="horz" lIns="91440" tIns="45720" rIns="91440" bIns="45720" rtlCol="0" anchor="t" anchorCtr="0">
            <a:normAutofit/>
          </a:bodyPr>
          <a:lstStyle/>
          <a:p>
            <a:pPr marL="342900" lvl="1" indent="0" defTabSz="914400">
              <a:lnSpc>
                <a:spcPct val="120000"/>
              </a:lnSpc>
              <a:spcBef>
                <a:spcPts val="0"/>
              </a:spcBef>
              <a:buNone/>
            </a:pPr>
            <a:endParaRPr lang="en-US" dirty="0">
              <a:solidFill>
                <a:srgbClr val="C00000"/>
              </a:solidFill>
              <a:latin typeface="Abadi" panose="020B0604020104020204" pitchFamily="34" charset="0"/>
            </a:endParaRPr>
          </a:p>
          <a:p>
            <a:pPr marL="0" indent="0" defTabSz="914400">
              <a:spcBef>
                <a:spcPts val="0"/>
              </a:spcBef>
              <a:buNone/>
            </a:pPr>
            <a:endParaRPr lang="en-US" sz="1600" dirty="0">
              <a:solidFill>
                <a:srgbClr val="000000"/>
              </a:solidFill>
              <a:latin typeface="Abadi" panose="020B0604020104020204" pitchFamily="34" charset="0"/>
            </a:endParaRPr>
          </a:p>
          <a:p>
            <a:pPr marL="0" indent="0">
              <a:buNone/>
            </a:pPr>
            <a:endParaRPr lang="en-US" sz="1600" dirty="0">
              <a:solidFill>
                <a:srgbClr val="000000"/>
              </a:solidFill>
              <a:latin typeface="Abadi" panose="020B0604020104020204" pitchFamily="34" charset="0"/>
            </a:endParaRPr>
          </a:p>
          <a:p>
            <a:pPr marL="0" indent="0" algn="just" defTabSz="914400">
              <a:spcBef>
                <a:spcPts val="0"/>
              </a:spcBef>
              <a:buNone/>
            </a:pPr>
            <a:endParaRPr lang="en-US" sz="1400" dirty="0">
              <a:solidFill>
                <a:srgbClr val="000000"/>
              </a:solidFill>
              <a:latin typeface="Abadi" panose="020B0604020104020204" pitchFamily="34" charset="0"/>
            </a:endParaRPr>
          </a:p>
        </p:txBody>
      </p:sp>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a:xfrm>
            <a:off x="8112206" y="6377559"/>
            <a:ext cx="428046" cy="235550"/>
          </a:xfrm>
        </p:spPr>
        <p:txBody>
          <a:bodyPr vert="horz" lIns="91440" tIns="45720" rIns="91440" bIns="45720" rtlCol="0">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600"/>
              </a:spcAft>
              <a:defRPr/>
            </a:pPr>
            <a:fld id="{EEE4AB33-00E2-8A4B-959A-AE7714A1DBC2}" type="slidenum">
              <a:rPr lang="en-US" altLang="en-US" sz="825">
                <a:solidFill>
                  <a:srgbClr val="FFFFFF"/>
                </a:solidFill>
                <a:latin typeface="Calibri" panose="020F0502020204030204"/>
              </a:rPr>
              <a:pPr>
                <a:spcAft>
                  <a:spcPts val="600"/>
                </a:spcAft>
                <a:defRPr/>
              </a:pPr>
              <a:t>2</a:t>
            </a:fld>
            <a:endParaRPr lang="en-US" altLang="en-US" sz="825">
              <a:solidFill>
                <a:srgbClr val="FFFFFF"/>
              </a:solidFill>
              <a:latin typeface="Calibri" panose="020F0502020204030204"/>
            </a:endParaRPr>
          </a:p>
        </p:txBody>
      </p:sp>
      <p:pic>
        <p:nvPicPr>
          <p:cNvPr id="3" name="Picture 2">
            <a:extLst>
              <a:ext uri="{FF2B5EF4-FFF2-40B4-BE49-F238E27FC236}">
                <a16:creationId xmlns:a16="http://schemas.microsoft.com/office/drawing/2014/main" id="{963DFC45-1614-4C44-29BF-1F7B2AAA84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16" y="0"/>
            <a:ext cx="4392342" cy="814190"/>
          </a:xfrm>
          <a:prstGeom prst="rect">
            <a:avLst/>
          </a:prstGeom>
          <a:solidFill>
            <a:schemeClr val="bg1"/>
          </a:solidFill>
        </p:spPr>
      </p:pic>
      <p:sp>
        <p:nvSpPr>
          <p:cNvPr id="2" name="TextBox 1">
            <a:extLst>
              <a:ext uri="{FF2B5EF4-FFF2-40B4-BE49-F238E27FC236}">
                <a16:creationId xmlns:a16="http://schemas.microsoft.com/office/drawing/2014/main" id="{0E070879-BF36-2606-1F27-75480C43DC39}"/>
              </a:ext>
            </a:extLst>
          </p:cNvPr>
          <p:cNvSpPr txBox="1"/>
          <p:nvPr/>
        </p:nvSpPr>
        <p:spPr>
          <a:xfrm>
            <a:off x="115648" y="1225689"/>
            <a:ext cx="4577878" cy="5355312"/>
          </a:xfrm>
          <a:prstGeom prst="rect">
            <a:avLst/>
          </a:prstGeom>
          <a:noFill/>
        </p:spPr>
        <p:txBody>
          <a:bodyPr wrap="square" rtlCol="0">
            <a:spAutoFit/>
          </a:bodyPr>
          <a:lstStyle/>
          <a:p>
            <a:r>
              <a:rPr lang="en-US" b="1" dirty="0"/>
              <a:t>Local Senate Visit from ASCCC</a:t>
            </a:r>
          </a:p>
          <a:p>
            <a:r>
              <a:rPr lang="en-US" dirty="0"/>
              <a:t>First Meeting on Spring Semester: February 13</a:t>
            </a:r>
          </a:p>
          <a:p>
            <a:endParaRPr lang="en-US" dirty="0"/>
          </a:p>
          <a:p>
            <a:r>
              <a:rPr lang="en-US" b="1" dirty="0"/>
              <a:t>Institutional Effectiveness Partnership Initiative Grant </a:t>
            </a:r>
            <a:r>
              <a:rPr lang="en-US" dirty="0"/>
              <a:t>through CA Chancellor’s Office </a:t>
            </a:r>
            <a:r>
              <a:rPr lang="en-US" b="0" i="0" dirty="0">
                <a:effectLst/>
                <a:latin typeface="Source Sans Pro" panose="020B0503030403020204" pitchFamily="34" charset="0"/>
              </a:rPr>
              <a:t>intended to accelerate Innovation and Effectiveness Plan implementation.</a:t>
            </a:r>
          </a:p>
          <a:p>
            <a:pPr lvl="1"/>
            <a:r>
              <a:rPr lang="en-US" dirty="0">
                <a:latin typeface="Source Sans Pro" panose="020B0503030403020204" pitchFamily="34" charset="0"/>
              </a:rPr>
              <a:t>Objective: Encourage more full-time faculty participation in various College Planning activities</a:t>
            </a:r>
          </a:p>
          <a:p>
            <a:pPr lvl="2"/>
            <a:endParaRPr lang="en-US" dirty="0">
              <a:latin typeface="Source Sans Pro" panose="020B0503030403020204" pitchFamily="34" charset="0"/>
            </a:endParaRPr>
          </a:p>
          <a:p>
            <a:pPr lvl="4"/>
            <a:r>
              <a:rPr lang="en-US" sz="1600" dirty="0">
                <a:latin typeface="Source Sans Pro" panose="020B0503030403020204" pitchFamily="34" charset="0"/>
              </a:rPr>
              <a:t>Funding available for data/information gathering (survey?) and analyzing with recommendations for increasing faculty involvement (Sign up via QR Code, possibly a subgroup of Faculty Leadership and Engagement Workgroup)</a:t>
            </a:r>
            <a:endParaRPr lang="en-US" sz="1600" dirty="0"/>
          </a:p>
        </p:txBody>
      </p:sp>
      <p:pic>
        <p:nvPicPr>
          <p:cNvPr id="6" name="Picture 5">
            <a:extLst>
              <a:ext uri="{FF2B5EF4-FFF2-40B4-BE49-F238E27FC236}">
                <a16:creationId xmlns:a16="http://schemas.microsoft.com/office/drawing/2014/main" id="{33FA92A2-02C1-36D3-0259-1AD56F4D8E35}"/>
              </a:ext>
            </a:extLst>
          </p:cNvPr>
          <p:cNvPicPr>
            <a:picLocks noChangeAspect="1"/>
          </p:cNvPicPr>
          <p:nvPr/>
        </p:nvPicPr>
        <p:blipFill>
          <a:blip r:embed="rId7"/>
          <a:stretch>
            <a:fillRect/>
          </a:stretch>
        </p:blipFill>
        <p:spPr>
          <a:xfrm>
            <a:off x="90332" y="4394755"/>
            <a:ext cx="1905932" cy="1905932"/>
          </a:xfrm>
          <a:prstGeom prst="rect">
            <a:avLst/>
          </a:prstGeom>
        </p:spPr>
      </p:pic>
    </p:spTree>
    <p:extLst>
      <p:ext uri="{BB962C8B-B14F-4D97-AF65-F5344CB8AC3E}">
        <p14:creationId xmlns:p14="http://schemas.microsoft.com/office/powerpoint/2010/main" val="172260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9218"/>
                                        </p:tgtEl>
                                        <p:attrNameLst>
                                          <p:attrName>style.visibility</p:attrName>
                                        </p:attrNameLst>
                                      </p:cBhvr>
                                      <p:to>
                                        <p:strVal val="visible"/>
                                      </p:to>
                                    </p:set>
                                    <p:animEffect transition="in" filter="fade">
                                      <p:cBhvr>
                                        <p:cTn id="7" dur="7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E1692-DE11-1699-180C-C803745F00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C62D1E-903A-C7C2-81FD-4C2CAF43891E}"/>
              </a:ext>
            </a:extLst>
          </p:cNvPr>
          <p:cNvSpPr>
            <a:spLocks noGrp="1"/>
          </p:cNvSpPr>
          <p:nvPr>
            <p:ph idx="1"/>
          </p:nvPr>
        </p:nvSpPr>
        <p:spPr>
          <a:xfrm>
            <a:off x="120650" y="1783184"/>
            <a:ext cx="7886700" cy="4351338"/>
          </a:xfrm>
        </p:spPr>
        <p:txBody>
          <a:bodyPr>
            <a:normAutofit/>
          </a:bodyPr>
          <a:lstStyle/>
          <a:p>
            <a:pPr marL="0" indent="0" defTabSz="914400">
              <a:lnSpc>
                <a:spcPct val="120000"/>
              </a:lnSpc>
              <a:spcBef>
                <a:spcPts val="0"/>
              </a:spcBef>
              <a:buNone/>
            </a:pPr>
            <a:r>
              <a:rPr lang="en-US" sz="1800" b="1" dirty="0">
                <a:solidFill>
                  <a:srgbClr val="C00000"/>
                </a:solidFill>
                <a:latin typeface="Abadi" panose="020B0604020104020204" pitchFamily="34" charset="0"/>
              </a:rPr>
              <a:t>FRC (Fiscal Resources Committee – November 15)</a:t>
            </a:r>
          </a:p>
          <a:p>
            <a:pPr marL="0" indent="0">
              <a:buNone/>
            </a:pPr>
            <a:r>
              <a:rPr lang="en-US" b="1" dirty="0"/>
              <a:t>	</a:t>
            </a:r>
            <a:r>
              <a:rPr lang="en-US" dirty="0"/>
              <a:t>uptrend in management, downtrend in faculty and classified</a:t>
            </a:r>
          </a:p>
          <a:p>
            <a:pPr marL="0" indent="0">
              <a:buNone/>
            </a:pPr>
            <a:endParaRPr lang="en-US" b="1" dirty="0"/>
          </a:p>
          <a:p>
            <a:pPr marL="0" indent="0">
              <a:buNone/>
            </a:pPr>
            <a:endParaRPr lang="en-US" dirty="0"/>
          </a:p>
        </p:txBody>
      </p:sp>
      <p:pic>
        <p:nvPicPr>
          <p:cNvPr id="5" name="Picture 4">
            <a:extLst>
              <a:ext uri="{FF2B5EF4-FFF2-40B4-BE49-F238E27FC236}">
                <a16:creationId xmlns:a16="http://schemas.microsoft.com/office/drawing/2014/main" id="{0C996815-C483-4482-CEB3-39A67041A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16" y="-1"/>
            <a:ext cx="8881018" cy="1646237"/>
          </a:xfrm>
          <a:prstGeom prst="rect">
            <a:avLst/>
          </a:prstGeom>
          <a:solidFill>
            <a:schemeClr val="bg1"/>
          </a:solidFill>
        </p:spPr>
      </p:pic>
      <p:pic>
        <p:nvPicPr>
          <p:cNvPr id="9" name="Picture 8">
            <a:extLst>
              <a:ext uri="{FF2B5EF4-FFF2-40B4-BE49-F238E27FC236}">
                <a16:creationId xmlns:a16="http://schemas.microsoft.com/office/drawing/2014/main" id="{728ABC1E-90C3-618D-A5D4-45BF2A28D152}"/>
              </a:ext>
            </a:extLst>
          </p:cNvPr>
          <p:cNvPicPr>
            <a:picLocks noChangeAspect="1"/>
          </p:cNvPicPr>
          <p:nvPr/>
        </p:nvPicPr>
        <p:blipFill rotWithShape="1">
          <a:blip r:embed="rId3"/>
          <a:srcRect l="25695" t="24107" r="30185" b="19779"/>
          <a:stretch/>
        </p:blipFill>
        <p:spPr>
          <a:xfrm>
            <a:off x="628650" y="2813615"/>
            <a:ext cx="5369006" cy="3841024"/>
          </a:xfrm>
          <a:prstGeom prst="rect">
            <a:avLst/>
          </a:prstGeom>
        </p:spPr>
      </p:pic>
      <p:sp>
        <p:nvSpPr>
          <p:cNvPr id="14" name="TextBox 13">
            <a:extLst>
              <a:ext uri="{FF2B5EF4-FFF2-40B4-BE49-F238E27FC236}">
                <a16:creationId xmlns:a16="http://schemas.microsoft.com/office/drawing/2014/main" id="{F8B1F530-7C5C-E149-7128-8D6C96F5B3D5}"/>
              </a:ext>
            </a:extLst>
          </p:cNvPr>
          <p:cNvSpPr txBox="1"/>
          <p:nvPr/>
        </p:nvSpPr>
        <p:spPr>
          <a:xfrm>
            <a:off x="7655944" y="3235471"/>
            <a:ext cx="1367406" cy="553998"/>
          </a:xfrm>
          <a:prstGeom prst="rect">
            <a:avLst/>
          </a:prstGeom>
          <a:noFill/>
        </p:spPr>
        <p:txBody>
          <a:bodyPr wrap="square" rtlCol="0">
            <a:spAutoFit/>
          </a:bodyPr>
          <a:lstStyle/>
          <a:p>
            <a:r>
              <a:rPr lang="en-US" sz="1500" b="1" dirty="0">
                <a:solidFill>
                  <a:srgbClr val="7030A0"/>
                </a:solidFill>
              </a:rPr>
              <a:t>FRC Meeting Materials</a:t>
            </a:r>
          </a:p>
        </p:txBody>
      </p:sp>
      <p:pic>
        <p:nvPicPr>
          <p:cNvPr id="18" name="Picture 17">
            <a:extLst>
              <a:ext uri="{FF2B5EF4-FFF2-40B4-BE49-F238E27FC236}">
                <a16:creationId xmlns:a16="http://schemas.microsoft.com/office/drawing/2014/main" id="{510778DD-F68E-BF93-23EE-2BDBF5AF1724}"/>
              </a:ext>
            </a:extLst>
          </p:cNvPr>
          <p:cNvPicPr>
            <a:picLocks noChangeAspect="1"/>
          </p:cNvPicPr>
          <p:nvPr/>
        </p:nvPicPr>
        <p:blipFill>
          <a:blip r:embed="rId4"/>
          <a:stretch>
            <a:fillRect/>
          </a:stretch>
        </p:blipFill>
        <p:spPr>
          <a:xfrm>
            <a:off x="7618864" y="1992454"/>
            <a:ext cx="1287470" cy="1287470"/>
          </a:xfrm>
          <a:prstGeom prst="rect">
            <a:avLst/>
          </a:prstGeom>
        </p:spPr>
      </p:pic>
      <p:sp>
        <p:nvSpPr>
          <p:cNvPr id="19" name="TextBox 18">
            <a:extLst>
              <a:ext uri="{FF2B5EF4-FFF2-40B4-BE49-F238E27FC236}">
                <a16:creationId xmlns:a16="http://schemas.microsoft.com/office/drawing/2014/main" id="{4E741719-E133-DB4E-B97C-320C3007BBF6}"/>
              </a:ext>
            </a:extLst>
          </p:cNvPr>
          <p:cNvSpPr txBox="1"/>
          <p:nvPr/>
        </p:nvSpPr>
        <p:spPr>
          <a:xfrm>
            <a:off x="6134012" y="3789469"/>
            <a:ext cx="2969703" cy="2831544"/>
          </a:xfrm>
          <a:prstGeom prst="rect">
            <a:avLst/>
          </a:prstGeom>
          <a:noFill/>
        </p:spPr>
        <p:txBody>
          <a:bodyPr wrap="square" rtlCol="0">
            <a:spAutoFit/>
          </a:bodyPr>
          <a:lstStyle/>
          <a:p>
            <a:r>
              <a:rPr lang="en-US" dirty="0"/>
              <a:t>Discussed FON</a:t>
            </a:r>
          </a:p>
          <a:p>
            <a:pPr marL="285750" indent="-285750">
              <a:buFont typeface="Arial" panose="020B0604020202020204" pitchFamily="34" charset="0"/>
              <a:buChar char="•"/>
            </a:pPr>
            <a:r>
              <a:rPr lang="en-US" sz="1600" dirty="0"/>
              <a:t>What counts what does not</a:t>
            </a:r>
          </a:p>
          <a:p>
            <a:pPr marL="285750" indent="-285750">
              <a:buFont typeface="Arial" panose="020B0604020202020204" pitchFamily="34" charset="0"/>
              <a:buChar char="•"/>
            </a:pPr>
            <a:r>
              <a:rPr lang="en-US" sz="1600" dirty="0"/>
              <a:t>How calculated</a:t>
            </a:r>
          </a:p>
          <a:p>
            <a:pPr marL="285750" indent="-285750">
              <a:buFont typeface="Arial" panose="020B0604020202020204" pitchFamily="34" charset="0"/>
              <a:buChar char="•"/>
            </a:pPr>
            <a:r>
              <a:rPr lang="en-US" sz="1600" dirty="0"/>
              <a:t>Prior to VC Ingram arrival, calculated by HR</a:t>
            </a:r>
          </a:p>
          <a:p>
            <a:endParaRPr lang="en-US" sz="1600" dirty="0"/>
          </a:p>
          <a:p>
            <a:r>
              <a:rPr lang="en-US" sz="1600" dirty="0"/>
              <a:t>From District: Fill all faculty vacancies and any long-term subs</a:t>
            </a:r>
          </a:p>
          <a:p>
            <a:endParaRPr lang="en-US" sz="1600" dirty="0"/>
          </a:p>
          <a:p>
            <a:r>
              <a:rPr lang="en-US" sz="1600" dirty="0"/>
              <a:t>More to come following P&amp;B December meeting</a:t>
            </a:r>
          </a:p>
        </p:txBody>
      </p:sp>
    </p:spTree>
    <p:extLst>
      <p:ext uri="{BB962C8B-B14F-4D97-AF65-F5344CB8AC3E}">
        <p14:creationId xmlns:p14="http://schemas.microsoft.com/office/powerpoint/2010/main" val="405712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F1F0BF-151F-042A-6E14-3AB33512B4A2}"/>
              </a:ext>
            </a:extLst>
          </p:cNvPr>
          <p:cNvPicPr>
            <a:picLocks noChangeAspect="1"/>
          </p:cNvPicPr>
          <p:nvPr/>
        </p:nvPicPr>
        <p:blipFill rotWithShape="1">
          <a:blip r:embed="rId2"/>
          <a:srcRect l="13395" t="31611" r="53670" b="11468"/>
          <a:stretch/>
        </p:blipFill>
        <p:spPr>
          <a:xfrm>
            <a:off x="25316" y="2391837"/>
            <a:ext cx="2748965" cy="2672394"/>
          </a:xfrm>
          <a:prstGeom prst="rect">
            <a:avLst/>
          </a:prstGeom>
        </p:spPr>
      </p:pic>
      <p:sp>
        <p:nvSpPr>
          <p:cNvPr id="2" name="Title 1">
            <a:extLst>
              <a:ext uri="{FF2B5EF4-FFF2-40B4-BE49-F238E27FC236}">
                <a16:creationId xmlns:a16="http://schemas.microsoft.com/office/drawing/2014/main" id="{BC7E1692-DE11-1699-180C-C803745F00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C62D1E-903A-C7C2-81FD-4C2CAF43891E}"/>
              </a:ext>
            </a:extLst>
          </p:cNvPr>
          <p:cNvSpPr>
            <a:spLocks noGrp="1"/>
          </p:cNvSpPr>
          <p:nvPr>
            <p:ph idx="1"/>
          </p:nvPr>
        </p:nvSpPr>
        <p:spPr>
          <a:xfrm>
            <a:off x="155271" y="1825624"/>
            <a:ext cx="8621108" cy="4351338"/>
          </a:xfrm>
        </p:spPr>
        <p:txBody>
          <a:bodyPr>
            <a:normAutofit/>
          </a:bodyPr>
          <a:lstStyle/>
          <a:p>
            <a:pPr marL="0" indent="0" defTabSz="914400">
              <a:lnSpc>
                <a:spcPct val="120000"/>
              </a:lnSpc>
              <a:spcBef>
                <a:spcPts val="0"/>
              </a:spcBef>
              <a:buNone/>
            </a:pPr>
            <a:r>
              <a:rPr lang="en-US" sz="1600" b="1" dirty="0">
                <a:solidFill>
                  <a:srgbClr val="C00000"/>
                </a:solidFill>
                <a:latin typeface="Abadi" panose="020B0604020104020204" pitchFamily="34" charset="0"/>
              </a:rPr>
              <a:t>Planning and Organizational Effectiveness (POE) – </a:t>
            </a:r>
            <a:r>
              <a:rPr lang="en-US" sz="1400" b="1" dirty="0">
                <a:solidFill>
                  <a:srgbClr val="C00000"/>
                </a:solidFill>
                <a:latin typeface="Abadi" panose="020B0604020104020204" pitchFamily="34" charset="0"/>
              </a:rPr>
              <a:t>November 15 (next meeting December 6)</a:t>
            </a:r>
          </a:p>
          <a:p>
            <a:pPr marL="0" indent="0" defTabSz="914400">
              <a:lnSpc>
                <a:spcPct val="120000"/>
              </a:lnSpc>
              <a:spcBef>
                <a:spcPts val="0"/>
              </a:spcBef>
              <a:buNone/>
            </a:pPr>
            <a:r>
              <a:rPr lang="en-US" sz="1600" dirty="0">
                <a:latin typeface="Abadi" panose="020B0604020104020204" pitchFamily="34" charset="0"/>
              </a:rPr>
              <a:t>Presentation by CBT (Collective Brain Trust)</a:t>
            </a:r>
            <a:endParaRPr lang="en-US" sz="1600" dirty="0"/>
          </a:p>
          <a:p>
            <a:pPr marL="0" indent="0">
              <a:buNone/>
            </a:pPr>
            <a:r>
              <a:rPr lang="en-US" b="1" dirty="0"/>
              <a:t>				</a:t>
            </a:r>
            <a:r>
              <a:rPr lang="en-US" sz="1600" b="1" dirty="0"/>
              <a:t>EMP: Educational Master Plan (4-year cycle)</a:t>
            </a:r>
          </a:p>
          <a:p>
            <a:pPr marL="0" indent="0">
              <a:buNone/>
            </a:pPr>
            <a:r>
              <a:rPr lang="en-US" sz="1600" b="1" dirty="0"/>
              <a:t>				DSO Plan: District Services and Operations Plan (New; replaces 2-yr 					Planning Portfolios, 4-year cycle)</a:t>
            </a:r>
          </a:p>
          <a:p>
            <a:pPr marL="0" indent="0">
              <a:buNone/>
            </a:pPr>
            <a:r>
              <a:rPr lang="en-US" sz="1600" b="1" dirty="0"/>
              <a:t>				CMP: Comprehensive Master Plan (8-year cycle)	</a:t>
            </a:r>
          </a:p>
          <a:p>
            <a:pPr marL="0" indent="0">
              <a:buNone/>
            </a:pPr>
            <a:r>
              <a:rPr lang="en-US" sz="1600" b="1" dirty="0"/>
              <a:t>				Feedback needed on Infographics; to be finalized in January</a:t>
            </a:r>
          </a:p>
          <a:p>
            <a:pPr marL="0" indent="0">
              <a:buNone/>
            </a:pPr>
            <a:endParaRPr lang="en-US" sz="1600" b="1" dirty="0"/>
          </a:p>
          <a:p>
            <a:pPr marL="0" indent="0">
              <a:buNone/>
            </a:pPr>
            <a:endParaRPr lang="en-US" sz="1600"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7CE84C5A-104F-D8E4-C2AE-32622C1667E8}"/>
              </a:ext>
            </a:extLst>
          </p:cNvPr>
          <p:cNvSpPr>
            <a:spLocks noGrp="1"/>
          </p:cNvSpPr>
          <p:nvPr>
            <p:ph type="sldNum" sz="quarter" idx="12"/>
          </p:nvPr>
        </p:nvSpPr>
        <p:spPr/>
        <p:txBody>
          <a:bodyPr/>
          <a:lstStyle/>
          <a:p>
            <a:fld id="{DA00016E-99F8-9347-A961-82CC4417FFA5}" type="slidenum">
              <a:rPr lang="en-US" altLang="en-US" smtClean="0"/>
              <a:pPr/>
              <a:t>4</a:t>
            </a:fld>
            <a:endParaRPr lang="en-US" altLang="en-US" dirty="0"/>
          </a:p>
        </p:txBody>
      </p:sp>
      <p:pic>
        <p:nvPicPr>
          <p:cNvPr id="5" name="Picture 4">
            <a:extLst>
              <a:ext uri="{FF2B5EF4-FFF2-40B4-BE49-F238E27FC236}">
                <a16:creationId xmlns:a16="http://schemas.microsoft.com/office/drawing/2014/main" id="{0C996815-C483-4482-CEB3-39A67041A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6" y="-1"/>
            <a:ext cx="8881018" cy="1646237"/>
          </a:xfrm>
          <a:prstGeom prst="rect">
            <a:avLst/>
          </a:prstGeom>
          <a:solidFill>
            <a:schemeClr val="bg1"/>
          </a:solidFill>
        </p:spPr>
      </p:pic>
      <p:pic>
        <p:nvPicPr>
          <p:cNvPr id="9" name="Picture 8">
            <a:extLst>
              <a:ext uri="{FF2B5EF4-FFF2-40B4-BE49-F238E27FC236}">
                <a16:creationId xmlns:a16="http://schemas.microsoft.com/office/drawing/2014/main" id="{B89CFB74-5429-CC44-8C0B-6504B839E2DF}"/>
              </a:ext>
            </a:extLst>
          </p:cNvPr>
          <p:cNvPicPr>
            <a:picLocks noChangeAspect="1"/>
          </p:cNvPicPr>
          <p:nvPr/>
        </p:nvPicPr>
        <p:blipFill rotWithShape="1">
          <a:blip r:embed="rId4"/>
          <a:srcRect l="10367" t="23302" r="13119" b="12283"/>
          <a:stretch/>
        </p:blipFill>
        <p:spPr>
          <a:xfrm>
            <a:off x="2872005" y="4110106"/>
            <a:ext cx="5643345" cy="2672393"/>
          </a:xfrm>
          <a:prstGeom prst="rect">
            <a:avLst/>
          </a:prstGeom>
        </p:spPr>
      </p:pic>
    </p:spTree>
    <p:extLst>
      <p:ext uri="{BB962C8B-B14F-4D97-AF65-F5344CB8AC3E}">
        <p14:creationId xmlns:p14="http://schemas.microsoft.com/office/powerpoint/2010/main" val="1573302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9D0C-D949-52FE-872A-F1948094F9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186684C-B8E4-0C3C-3DB6-A2F6781A6BDB}"/>
              </a:ext>
            </a:extLst>
          </p:cNvPr>
          <p:cNvSpPr>
            <a:spLocks noGrp="1"/>
          </p:cNvSpPr>
          <p:nvPr>
            <p:ph idx="1"/>
          </p:nvPr>
        </p:nvSpPr>
        <p:spPr>
          <a:xfrm>
            <a:off x="628650" y="1825624"/>
            <a:ext cx="7886700" cy="5108575"/>
          </a:xfrm>
        </p:spPr>
        <p:txBody>
          <a:bodyPr>
            <a:normAutofit/>
          </a:bodyPr>
          <a:lstStyle/>
          <a:p>
            <a:pPr marL="0" indent="0">
              <a:buNone/>
            </a:pPr>
            <a:r>
              <a:rPr lang="en-US" sz="2000" b="1" dirty="0">
                <a:solidFill>
                  <a:srgbClr val="C00000"/>
                </a:solidFill>
              </a:rPr>
              <a:t>BOT – Next Meeting December 11</a:t>
            </a:r>
          </a:p>
          <a:p>
            <a:pPr marL="0" indent="0">
              <a:buNone/>
            </a:pPr>
            <a:r>
              <a:rPr lang="en-US" sz="2000" dirty="0"/>
              <a:t>Bond presentation sent to all faculty</a:t>
            </a:r>
          </a:p>
          <a:p>
            <a:pPr marL="0" indent="0">
              <a:buNone/>
            </a:pPr>
            <a:r>
              <a:rPr lang="en-US" sz="2000" dirty="0"/>
              <a:t>Access to audio recording of meetings</a:t>
            </a:r>
          </a:p>
          <a:p>
            <a:pPr marL="0" indent="0">
              <a:buNone/>
            </a:pPr>
            <a:endParaRPr lang="en-US" sz="2000" dirty="0"/>
          </a:p>
          <a:p>
            <a:pPr marL="0" indent="0">
              <a:buNone/>
            </a:pPr>
            <a:r>
              <a:rPr lang="en-US" sz="2000" b="1" dirty="0">
                <a:solidFill>
                  <a:srgbClr val="C00000"/>
                </a:solidFill>
              </a:rPr>
              <a:t>College  Council – Next Meeting December 13</a:t>
            </a:r>
          </a:p>
          <a:p>
            <a:pPr marL="0" indent="0">
              <a:buNone/>
            </a:pPr>
            <a:endParaRPr lang="en-US" sz="2000" b="1" dirty="0"/>
          </a:p>
          <a:p>
            <a:pPr marL="0" indent="0">
              <a:buNone/>
            </a:pPr>
            <a:r>
              <a:rPr lang="en-US" sz="2000" b="1" dirty="0">
                <a:solidFill>
                  <a:srgbClr val="C00000"/>
                </a:solidFill>
              </a:rPr>
              <a:t>Faculty Opportunities:</a:t>
            </a:r>
          </a:p>
          <a:p>
            <a:pPr marL="0" indent="0">
              <a:buNone/>
            </a:pPr>
            <a:r>
              <a:rPr lang="en-US" sz="2000" dirty="0"/>
              <a:t>Outcomes Assessment Faculty Coordinator - Vacant</a:t>
            </a:r>
          </a:p>
          <a:p>
            <a:pPr marL="0" indent="0">
              <a:buNone/>
            </a:pPr>
            <a:r>
              <a:rPr lang="en-US" dirty="0"/>
              <a:t>Scholarship Committee Faculty Chair – Vacant </a:t>
            </a:r>
          </a:p>
          <a:p>
            <a:pPr marL="0" indent="0">
              <a:buNone/>
            </a:pPr>
            <a:endParaRPr lang="en-US" b="1" dirty="0"/>
          </a:p>
        </p:txBody>
      </p:sp>
      <p:sp>
        <p:nvSpPr>
          <p:cNvPr id="4" name="Slide Number Placeholder 3">
            <a:extLst>
              <a:ext uri="{FF2B5EF4-FFF2-40B4-BE49-F238E27FC236}">
                <a16:creationId xmlns:a16="http://schemas.microsoft.com/office/drawing/2014/main" id="{81340514-AA1E-958C-DCB0-EB1155BAB0AE}"/>
              </a:ext>
            </a:extLst>
          </p:cNvPr>
          <p:cNvSpPr>
            <a:spLocks noGrp="1"/>
          </p:cNvSpPr>
          <p:nvPr>
            <p:ph type="sldNum" sz="quarter" idx="12"/>
          </p:nvPr>
        </p:nvSpPr>
        <p:spPr/>
        <p:txBody>
          <a:bodyPr/>
          <a:lstStyle/>
          <a:p>
            <a:fld id="{DA00016E-99F8-9347-A961-82CC4417FFA5}" type="slidenum">
              <a:rPr lang="en-US" altLang="en-US" smtClean="0"/>
              <a:pPr/>
              <a:t>5</a:t>
            </a:fld>
            <a:endParaRPr lang="en-US" altLang="en-US"/>
          </a:p>
        </p:txBody>
      </p:sp>
      <p:pic>
        <p:nvPicPr>
          <p:cNvPr id="5" name="Picture 4">
            <a:extLst>
              <a:ext uri="{FF2B5EF4-FFF2-40B4-BE49-F238E27FC236}">
                <a16:creationId xmlns:a16="http://schemas.microsoft.com/office/drawing/2014/main" id="{A53280CF-8454-B068-B610-0B630B0A4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121" y="259994"/>
            <a:ext cx="7478420" cy="1386243"/>
          </a:xfrm>
          <a:prstGeom prst="rect">
            <a:avLst/>
          </a:prstGeom>
          <a:solidFill>
            <a:schemeClr val="bg1"/>
          </a:solidFill>
        </p:spPr>
      </p:pic>
    </p:spTree>
    <p:extLst>
      <p:ext uri="{BB962C8B-B14F-4D97-AF65-F5344CB8AC3E}">
        <p14:creationId xmlns:p14="http://schemas.microsoft.com/office/powerpoint/2010/main" val="2965593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063C3-457E-3B34-3753-456A7EDC59F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8FF642A-E8A0-B533-CD97-BE22B7FEDAE1}"/>
              </a:ext>
            </a:extLst>
          </p:cNvPr>
          <p:cNvSpPr>
            <a:spLocks noGrp="1"/>
          </p:cNvSpPr>
          <p:nvPr>
            <p:ph idx="1"/>
          </p:nvPr>
        </p:nvSpPr>
        <p:spPr>
          <a:xfrm>
            <a:off x="129012" y="1825624"/>
            <a:ext cx="8901866" cy="4846637"/>
          </a:xfrm>
        </p:spPr>
        <p:txBody>
          <a:bodyPr>
            <a:normAutofit/>
          </a:bodyPr>
          <a:lstStyle/>
          <a:p>
            <a:pPr marL="0" indent="0">
              <a:buNone/>
            </a:pPr>
            <a:r>
              <a:rPr lang="en-US" sz="3000" b="1" dirty="0"/>
              <a:t>Fall Plenary 2023</a:t>
            </a:r>
          </a:p>
          <a:p>
            <a:pPr marL="0" indent="0">
              <a:buNone/>
            </a:pPr>
            <a:r>
              <a:rPr lang="en-US" sz="1600" b="1" i="1" dirty="0">
                <a:solidFill>
                  <a:srgbClr val="C00000"/>
                </a:solidFill>
              </a:rPr>
              <a:t>Claire Coyne, President</a:t>
            </a:r>
          </a:p>
          <a:p>
            <a:pPr marL="0" indent="0">
              <a:buNone/>
            </a:pPr>
            <a:r>
              <a:rPr lang="en-US" sz="1600" b="1" i="1" dirty="0">
                <a:solidFill>
                  <a:srgbClr val="C00000"/>
                </a:solidFill>
              </a:rPr>
              <a:t>Merari Weber, VP Community Operations</a:t>
            </a:r>
          </a:p>
          <a:p>
            <a:pPr marL="0" indent="0">
              <a:buNone/>
            </a:pPr>
            <a:r>
              <a:rPr lang="en-US" sz="1600" b="1" i="1" dirty="0">
                <a:solidFill>
                  <a:srgbClr val="C00000"/>
                </a:solidFill>
              </a:rPr>
              <a:t>Alejandro Moreno, Parliamentarian</a:t>
            </a:r>
          </a:p>
          <a:p>
            <a:pPr marL="0" indent="0">
              <a:buNone/>
            </a:pPr>
            <a:r>
              <a:rPr lang="en-US" sz="1600" b="1" i="1" dirty="0">
                <a:solidFill>
                  <a:srgbClr val="C00000"/>
                </a:solidFill>
              </a:rPr>
              <a:t>Reza </a:t>
            </a:r>
            <a:r>
              <a:rPr lang="en-US" sz="1600" b="1" i="1" dirty="0" err="1">
                <a:solidFill>
                  <a:srgbClr val="C00000"/>
                </a:solidFill>
              </a:rPr>
              <a:t>Mirbeik</a:t>
            </a:r>
            <a:r>
              <a:rPr lang="en-US" sz="1600" b="1" i="1" dirty="0">
                <a:solidFill>
                  <a:srgbClr val="C00000"/>
                </a:solidFill>
              </a:rPr>
              <a:t>, At-large Representative</a:t>
            </a:r>
          </a:p>
          <a:p>
            <a:pPr marL="0" indent="0">
              <a:buNone/>
            </a:pPr>
            <a:r>
              <a:rPr lang="en-US" sz="1600" b="1" i="1" dirty="0">
                <a:solidFill>
                  <a:srgbClr val="C00000"/>
                </a:solidFill>
              </a:rPr>
              <a:t>Roy Shahbazian, Former AS President</a:t>
            </a:r>
          </a:p>
        </p:txBody>
      </p:sp>
      <p:pic>
        <p:nvPicPr>
          <p:cNvPr id="5" name="Picture 4">
            <a:extLst>
              <a:ext uri="{FF2B5EF4-FFF2-40B4-BE49-F238E27FC236}">
                <a16:creationId xmlns:a16="http://schemas.microsoft.com/office/drawing/2014/main" id="{AA9010A1-E504-5322-5D17-5CA5199C1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46" y="83539"/>
            <a:ext cx="7478420" cy="1386243"/>
          </a:xfrm>
          <a:prstGeom prst="rect">
            <a:avLst/>
          </a:prstGeom>
          <a:solidFill>
            <a:schemeClr val="bg1"/>
          </a:solidFill>
        </p:spPr>
      </p:pic>
      <p:pic>
        <p:nvPicPr>
          <p:cNvPr id="1026" name="Picture 2" descr="Image preview">
            <a:extLst>
              <a:ext uri="{FF2B5EF4-FFF2-40B4-BE49-F238E27FC236}">
                <a16:creationId xmlns:a16="http://schemas.microsoft.com/office/drawing/2014/main" id="{971BEF07-F0CB-7069-1343-2B9F6CFC2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911" y="1832701"/>
            <a:ext cx="3539257" cy="13345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2691A23-96E2-F522-09C4-4C434C5FB79A}"/>
              </a:ext>
            </a:extLst>
          </p:cNvPr>
          <p:cNvPicPr>
            <a:picLocks noChangeAspect="1"/>
          </p:cNvPicPr>
          <p:nvPr/>
        </p:nvPicPr>
        <p:blipFill rotWithShape="1">
          <a:blip r:embed="rId4"/>
          <a:srcRect l="10092" t="12691" r="41559" b="51264"/>
          <a:stretch/>
        </p:blipFill>
        <p:spPr>
          <a:xfrm>
            <a:off x="5552360" y="3310344"/>
            <a:ext cx="3350434" cy="1405021"/>
          </a:xfrm>
          <a:prstGeom prst="rect">
            <a:avLst/>
          </a:prstGeom>
        </p:spPr>
      </p:pic>
      <p:pic>
        <p:nvPicPr>
          <p:cNvPr id="10" name="Picture 9">
            <a:extLst>
              <a:ext uri="{FF2B5EF4-FFF2-40B4-BE49-F238E27FC236}">
                <a16:creationId xmlns:a16="http://schemas.microsoft.com/office/drawing/2014/main" id="{C4A75C85-06F9-8E92-BAB1-81F262D33858}"/>
              </a:ext>
            </a:extLst>
          </p:cNvPr>
          <p:cNvPicPr>
            <a:picLocks noChangeAspect="1"/>
          </p:cNvPicPr>
          <p:nvPr/>
        </p:nvPicPr>
        <p:blipFill rotWithShape="1">
          <a:blip r:embed="rId5"/>
          <a:srcRect l="-612" t="10765"/>
          <a:stretch/>
        </p:blipFill>
        <p:spPr>
          <a:xfrm>
            <a:off x="129012" y="4057372"/>
            <a:ext cx="2006314" cy="2224325"/>
          </a:xfrm>
          <a:prstGeom prst="rect">
            <a:avLst/>
          </a:prstGeom>
        </p:spPr>
      </p:pic>
      <p:pic>
        <p:nvPicPr>
          <p:cNvPr id="12" name="Picture 11">
            <a:extLst>
              <a:ext uri="{FF2B5EF4-FFF2-40B4-BE49-F238E27FC236}">
                <a16:creationId xmlns:a16="http://schemas.microsoft.com/office/drawing/2014/main" id="{46ED1650-5CAA-F422-7079-68BE70AAE8F0}"/>
              </a:ext>
            </a:extLst>
          </p:cNvPr>
          <p:cNvPicPr>
            <a:picLocks noChangeAspect="1"/>
          </p:cNvPicPr>
          <p:nvPr/>
        </p:nvPicPr>
        <p:blipFill>
          <a:blip r:embed="rId6"/>
          <a:stretch>
            <a:fillRect/>
          </a:stretch>
        </p:blipFill>
        <p:spPr>
          <a:xfrm>
            <a:off x="2807235" y="3962204"/>
            <a:ext cx="2617042" cy="1674266"/>
          </a:xfrm>
          <a:prstGeom prst="rect">
            <a:avLst/>
          </a:prstGeom>
        </p:spPr>
      </p:pic>
      <p:pic>
        <p:nvPicPr>
          <p:cNvPr id="14" name="Picture 13">
            <a:extLst>
              <a:ext uri="{FF2B5EF4-FFF2-40B4-BE49-F238E27FC236}">
                <a16:creationId xmlns:a16="http://schemas.microsoft.com/office/drawing/2014/main" id="{CB0CE1BD-10A6-829E-D981-58ECDC04E218}"/>
              </a:ext>
            </a:extLst>
          </p:cNvPr>
          <p:cNvPicPr>
            <a:picLocks noChangeAspect="1"/>
          </p:cNvPicPr>
          <p:nvPr/>
        </p:nvPicPr>
        <p:blipFill>
          <a:blip r:embed="rId7"/>
          <a:stretch>
            <a:fillRect/>
          </a:stretch>
        </p:blipFill>
        <p:spPr>
          <a:xfrm>
            <a:off x="6096186" y="4842187"/>
            <a:ext cx="1688411" cy="1688411"/>
          </a:xfrm>
          <a:prstGeom prst="rect">
            <a:avLst/>
          </a:prstGeom>
        </p:spPr>
      </p:pic>
      <p:sp>
        <p:nvSpPr>
          <p:cNvPr id="18" name="TextBox 17">
            <a:extLst>
              <a:ext uri="{FF2B5EF4-FFF2-40B4-BE49-F238E27FC236}">
                <a16:creationId xmlns:a16="http://schemas.microsoft.com/office/drawing/2014/main" id="{2594BF27-5F61-B7DC-E18D-86C9B83E84D7}"/>
              </a:ext>
            </a:extLst>
          </p:cNvPr>
          <p:cNvSpPr txBox="1"/>
          <p:nvPr/>
        </p:nvSpPr>
        <p:spPr>
          <a:xfrm>
            <a:off x="2583498" y="5771405"/>
            <a:ext cx="3350434" cy="923330"/>
          </a:xfrm>
          <a:prstGeom prst="rect">
            <a:avLst/>
          </a:prstGeom>
          <a:noFill/>
        </p:spPr>
        <p:txBody>
          <a:bodyPr wrap="square" rtlCol="0">
            <a:spAutoFit/>
          </a:bodyPr>
          <a:lstStyle/>
          <a:p>
            <a:r>
              <a:rPr lang="en-US" i="1" dirty="0"/>
              <a:t>Merari submitted amendment to 09.02 F23 Support of an Equitable Course Prefix in Lieu of ESL</a:t>
            </a:r>
          </a:p>
        </p:txBody>
      </p:sp>
      <p:sp>
        <p:nvSpPr>
          <p:cNvPr id="19" name="TextBox 18">
            <a:extLst>
              <a:ext uri="{FF2B5EF4-FFF2-40B4-BE49-F238E27FC236}">
                <a16:creationId xmlns:a16="http://schemas.microsoft.com/office/drawing/2014/main" id="{FA7C1D62-D8C1-CD61-D7E4-9EC4C845B007}"/>
              </a:ext>
            </a:extLst>
          </p:cNvPr>
          <p:cNvSpPr txBox="1"/>
          <p:nvPr/>
        </p:nvSpPr>
        <p:spPr>
          <a:xfrm>
            <a:off x="7936997" y="5512518"/>
            <a:ext cx="2080994" cy="646331"/>
          </a:xfrm>
          <a:prstGeom prst="rect">
            <a:avLst/>
          </a:prstGeom>
          <a:noFill/>
        </p:spPr>
        <p:txBody>
          <a:bodyPr wrap="square" rtlCol="0">
            <a:spAutoFit/>
          </a:bodyPr>
          <a:lstStyle/>
          <a:p>
            <a:r>
              <a:rPr lang="en-US" dirty="0"/>
              <a:t>Final Fall Resolutions</a:t>
            </a:r>
          </a:p>
        </p:txBody>
      </p:sp>
      <p:pic>
        <p:nvPicPr>
          <p:cNvPr id="23" name="Picture 22">
            <a:extLst>
              <a:ext uri="{FF2B5EF4-FFF2-40B4-BE49-F238E27FC236}">
                <a16:creationId xmlns:a16="http://schemas.microsoft.com/office/drawing/2014/main" id="{D7EB281D-73F3-D0AA-0718-79007E554FFB}"/>
              </a:ext>
            </a:extLst>
          </p:cNvPr>
          <p:cNvPicPr>
            <a:picLocks noChangeAspect="1"/>
          </p:cNvPicPr>
          <p:nvPr/>
        </p:nvPicPr>
        <p:blipFill rotWithShape="1">
          <a:blip r:embed="rId8"/>
          <a:srcRect l="20370" t="7218" r="10312" b="44193"/>
          <a:stretch/>
        </p:blipFill>
        <p:spPr>
          <a:xfrm>
            <a:off x="7507760" y="739024"/>
            <a:ext cx="1636240" cy="2548846"/>
          </a:xfrm>
          <a:prstGeom prst="rect">
            <a:avLst/>
          </a:prstGeom>
        </p:spPr>
      </p:pic>
    </p:spTree>
    <p:extLst>
      <p:ext uri="{BB962C8B-B14F-4D97-AF65-F5344CB8AC3E}">
        <p14:creationId xmlns:p14="http://schemas.microsoft.com/office/powerpoint/2010/main" val="71786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0AAB-7052-CB4E-83D1-291CB4A466D3}"/>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327B5DF1-9C2F-C37F-D6DE-61325FA7D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67" y="259994"/>
            <a:ext cx="7478420" cy="1386243"/>
          </a:xfrm>
          <a:prstGeom prst="rect">
            <a:avLst/>
          </a:prstGeom>
          <a:solidFill>
            <a:schemeClr val="bg1"/>
          </a:solidFill>
        </p:spPr>
      </p:pic>
      <p:sp>
        <p:nvSpPr>
          <p:cNvPr id="11" name="TextBox 10">
            <a:extLst>
              <a:ext uri="{FF2B5EF4-FFF2-40B4-BE49-F238E27FC236}">
                <a16:creationId xmlns:a16="http://schemas.microsoft.com/office/drawing/2014/main" id="{CACD0F42-26BA-E48B-2114-1636379B8EEA}"/>
              </a:ext>
            </a:extLst>
          </p:cNvPr>
          <p:cNvSpPr txBox="1"/>
          <p:nvPr/>
        </p:nvSpPr>
        <p:spPr>
          <a:xfrm>
            <a:off x="3921551" y="1712631"/>
            <a:ext cx="5222449" cy="646331"/>
          </a:xfrm>
          <a:prstGeom prst="rect">
            <a:avLst/>
          </a:prstGeom>
          <a:noFill/>
        </p:spPr>
        <p:txBody>
          <a:bodyPr wrap="square" rtlCol="0">
            <a:spAutoFit/>
          </a:bodyPr>
          <a:lstStyle/>
          <a:p>
            <a:endParaRPr lang="en-US" b="1" dirty="0">
              <a:solidFill>
                <a:srgbClr val="7030A0"/>
              </a:solidFill>
            </a:endParaRPr>
          </a:p>
          <a:p>
            <a:endParaRPr lang="en-US" dirty="0"/>
          </a:p>
        </p:txBody>
      </p:sp>
      <p:sp>
        <p:nvSpPr>
          <p:cNvPr id="4" name="Rectangle 2">
            <a:extLst>
              <a:ext uri="{FF2B5EF4-FFF2-40B4-BE49-F238E27FC236}">
                <a16:creationId xmlns:a16="http://schemas.microsoft.com/office/drawing/2014/main" id="{87F7C76C-A9AA-1CAE-CBD0-A87AC2C65003}"/>
              </a:ext>
            </a:extLst>
          </p:cNvPr>
          <p:cNvSpPr>
            <a:spLocks noChangeArrowheads="1"/>
          </p:cNvSpPr>
          <p:nvPr/>
        </p:nvSpPr>
        <p:spPr bwMode="auto">
          <a:xfrm rot="10800000" flipV="1">
            <a:off x="483918" y="1995744"/>
            <a:ext cx="361059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latin typeface="Congenial" panose="020F0502020204030204" pitchFamily="2" charset="0"/>
              </a:rPr>
              <a:t>Congratulations</a:t>
            </a:r>
            <a:r>
              <a:rPr kumimoji="0" lang="en-US" altLang="en-US" sz="1800" b="1" i="0" u="none" strike="noStrike" cap="none" normalizeH="0" baseline="0" dirty="0">
                <a:ln>
                  <a:noFill/>
                </a:ln>
                <a:solidFill>
                  <a:schemeClr val="tx1"/>
                </a:solidFill>
                <a:effectLst/>
                <a:latin typeface="Arial" panose="020B0604020202020204" pitchFamily="34" charset="0"/>
              </a:rPr>
              <a:t>, Dr. Merari Weber</a:t>
            </a:r>
            <a:r>
              <a:rPr kumimoji="0" lang="en-US" altLang="en-US" sz="1800" b="0" i="0" u="none" strike="noStrike" cap="none" normalizeH="0" baseline="0" dirty="0">
                <a:ln>
                  <a:noFill/>
                </a:ln>
                <a:solidFill>
                  <a:schemeClr val="tx1"/>
                </a:solidFill>
                <a:effectLst/>
                <a:latin typeface="Arial" panose="020B0604020202020204" pitchFamily="34" charset="0"/>
              </a:rPr>
              <a:t>, you have been accepted into the mentee cohort of the </a:t>
            </a:r>
            <a:r>
              <a:rPr kumimoji="0" lang="en-US" altLang="en-US" sz="1800" b="1" i="0" u="none" strike="noStrike" cap="none" normalizeH="0" baseline="0" dirty="0">
                <a:ln>
                  <a:noFill/>
                </a:ln>
                <a:solidFill>
                  <a:schemeClr val="tx1"/>
                </a:solidFill>
                <a:effectLst/>
                <a:latin typeface="Arial" panose="020B0604020202020204" pitchFamily="34" charset="0"/>
              </a:rPr>
              <a:t>2023-2024 Faculty Empowerment Leadership Academy!</a:t>
            </a:r>
          </a:p>
        </p:txBody>
      </p:sp>
      <p:pic>
        <p:nvPicPr>
          <p:cNvPr id="2052" name="Picture 4">
            <a:extLst>
              <a:ext uri="{FF2B5EF4-FFF2-40B4-BE49-F238E27FC236}">
                <a16:creationId xmlns:a16="http://schemas.microsoft.com/office/drawing/2014/main" id="{E4CC257B-58BC-11AA-89A7-FF8FAA65F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606" y="1795821"/>
            <a:ext cx="4924338" cy="19731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9724642-2D2D-490D-1F7A-0EFCBAD276B7}"/>
              </a:ext>
            </a:extLst>
          </p:cNvPr>
          <p:cNvSpPr txBox="1"/>
          <p:nvPr/>
        </p:nvSpPr>
        <p:spPr>
          <a:xfrm>
            <a:off x="301852" y="3938329"/>
            <a:ext cx="8693092" cy="2554545"/>
          </a:xfrm>
          <a:prstGeom prst="rect">
            <a:avLst/>
          </a:prstGeom>
          <a:noFill/>
        </p:spPr>
        <p:txBody>
          <a:bodyPr wrap="square">
            <a:spAutoFit/>
          </a:bodyPr>
          <a:lstStyle/>
          <a:p>
            <a:pPr algn="l"/>
            <a:r>
              <a:rPr lang="en-US" sz="1600" b="1" i="0" cap="all" dirty="0">
                <a:solidFill>
                  <a:srgbClr val="0A0A0A"/>
                </a:solidFill>
                <a:effectLst/>
                <a:latin typeface="Lato" panose="020F0502020204030203" pitchFamily="34" charset="0"/>
              </a:rPr>
              <a:t>PROGRAM MISSION</a:t>
            </a:r>
          </a:p>
          <a:p>
            <a:pPr algn="l">
              <a:buFont typeface="Arial" panose="020B0604020202020204" pitchFamily="34" charset="0"/>
              <a:buChar char="•"/>
            </a:pPr>
            <a:r>
              <a:rPr lang="en-US" sz="1600" b="1" i="0" dirty="0">
                <a:solidFill>
                  <a:srgbClr val="0A0A0A"/>
                </a:solidFill>
                <a:effectLst/>
                <a:latin typeface="Lato" panose="020F0502020204030203" pitchFamily="34" charset="0"/>
              </a:rPr>
              <a:t>TO CONNECT</a:t>
            </a:r>
            <a:r>
              <a:rPr lang="en-US" sz="1600" b="0" i="0" dirty="0">
                <a:solidFill>
                  <a:srgbClr val="0A0A0A"/>
                </a:solidFill>
                <a:effectLst/>
                <a:latin typeface="Lato" panose="020F0502020204030203" pitchFamily="34" charset="0"/>
              </a:rPr>
              <a:t>: Providing one-on-one mentoring to diverse faculty for personal and professional development with mentors who are campus leaders and/or administrators.</a:t>
            </a:r>
          </a:p>
          <a:p>
            <a:pPr algn="l">
              <a:buFont typeface="Arial" panose="020B0604020202020204" pitchFamily="34" charset="0"/>
              <a:buChar char="•"/>
            </a:pPr>
            <a:r>
              <a:rPr lang="en-US" sz="1600" b="1" i="0" dirty="0">
                <a:solidFill>
                  <a:srgbClr val="0A0A0A"/>
                </a:solidFill>
                <a:effectLst/>
                <a:latin typeface="Lato" panose="020F0502020204030203" pitchFamily="34" charset="0"/>
              </a:rPr>
              <a:t>TO EMPOWER</a:t>
            </a:r>
            <a:r>
              <a:rPr lang="en-US" sz="1600" b="0" i="0" dirty="0">
                <a:solidFill>
                  <a:srgbClr val="0A0A0A"/>
                </a:solidFill>
                <a:effectLst/>
                <a:latin typeface="Lato" panose="020F0502020204030203" pitchFamily="34" charset="0"/>
              </a:rPr>
              <a:t>: Creating safe and brave spaces for courageous conversations to investigate equity, diversity, and inclusion; to share personal and collective experiences on race, privilege, and oppression; and to embolden new faculty leaders to advocate for transformative change on their campuses.</a:t>
            </a:r>
          </a:p>
          <a:p>
            <a:pPr algn="l">
              <a:buFont typeface="Arial" panose="020B0604020202020204" pitchFamily="34" charset="0"/>
              <a:buChar char="•"/>
            </a:pPr>
            <a:r>
              <a:rPr lang="en-US" sz="1600" b="1" i="0" dirty="0">
                <a:solidFill>
                  <a:srgbClr val="0A0A0A"/>
                </a:solidFill>
                <a:effectLst/>
                <a:latin typeface="Lato" panose="020F0502020204030203" pitchFamily="34" charset="0"/>
              </a:rPr>
              <a:t>TO GUIDE</a:t>
            </a:r>
            <a:r>
              <a:rPr lang="en-US" sz="1600" b="0" i="0" dirty="0">
                <a:solidFill>
                  <a:srgbClr val="0A0A0A"/>
                </a:solidFill>
                <a:effectLst/>
                <a:latin typeface="Lato" panose="020F0502020204030203" pitchFamily="34" charset="0"/>
              </a:rPr>
              <a:t>: Providing networking opportunities and sharing guidance for navigating the systems of higher education. The focus of the mentoring will be to address the specific goals of the mentee.</a:t>
            </a:r>
          </a:p>
        </p:txBody>
      </p:sp>
    </p:spTree>
    <p:extLst>
      <p:ext uri="{BB962C8B-B14F-4D97-AF65-F5344CB8AC3E}">
        <p14:creationId xmlns:p14="http://schemas.microsoft.com/office/powerpoint/2010/main" val="3141029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6C56D-BA55-EBBF-8EB5-055C9029B09F}"/>
              </a:ext>
            </a:extLst>
          </p:cNvPr>
          <p:cNvSpPr>
            <a:spLocks noGrp="1"/>
          </p:cNvSpPr>
          <p:nvPr>
            <p:ph type="title"/>
          </p:nvPr>
        </p:nvSpPr>
        <p:spPr/>
        <p:txBody>
          <a:bodyPr/>
          <a:lstStyle/>
          <a:p>
            <a:r>
              <a:rPr lang="en-US" sz="3600" b="1" dirty="0">
                <a:solidFill>
                  <a:srgbClr val="C00000"/>
                </a:solidFill>
              </a:rPr>
              <a:t>Academic Freedom and Faculty Rights</a:t>
            </a:r>
            <a:endParaRPr lang="en-US" dirty="0"/>
          </a:p>
        </p:txBody>
      </p:sp>
      <p:sp>
        <p:nvSpPr>
          <p:cNvPr id="3" name="Content Placeholder 2">
            <a:extLst>
              <a:ext uri="{FF2B5EF4-FFF2-40B4-BE49-F238E27FC236}">
                <a16:creationId xmlns:a16="http://schemas.microsoft.com/office/drawing/2014/main" id="{B979BA8F-BF14-E41F-595B-0A5E07096354}"/>
              </a:ext>
            </a:extLst>
          </p:cNvPr>
          <p:cNvSpPr>
            <a:spLocks noGrp="1"/>
          </p:cNvSpPr>
          <p:nvPr>
            <p:ph idx="1"/>
          </p:nvPr>
        </p:nvSpPr>
        <p:spPr/>
        <p:txBody>
          <a:bodyPr/>
          <a:lstStyle/>
          <a:p>
            <a:r>
              <a:rPr lang="en-US" sz="2400" dirty="0"/>
              <a:t>Initial Proposed Language for an “Academic Freedom” component to be included within a proposed new “Faculty Rights” </a:t>
            </a:r>
          </a:p>
          <a:p>
            <a:r>
              <a:rPr lang="en-US" sz="2400" dirty="0"/>
              <a:t>Article to tentatively be added within the </a:t>
            </a:r>
            <a:r>
              <a:rPr lang="en-US" sz="2400"/>
              <a:t>FARSCCD Contract</a:t>
            </a:r>
            <a:endParaRPr lang="en-US" sz="2400" dirty="0"/>
          </a:p>
          <a:p>
            <a:r>
              <a:rPr lang="en-US" sz="2400" dirty="0"/>
              <a:t>Review of AR 4030 Academic Freedom</a:t>
            </a:r>
          </a:p>
          <a:p>
            <a:r>
              <a:rPr lang="en-US" sz="2400" dirty="0"/>
              <a:t>Discussion/feedback during Senate Retreat Spring 2024 </a:t>
            </a:r>
          </a:p>
          <a:p>
            <a:endParaRPr lang="en-US" dirty="0"/>
          </a:p>
        </p:txBody>
      </p:sp>
      <p:sp>
        <p:nvSpPr>
          <p:cNvPr id="4" name="Slide Number Placeholder 3">
            <a:extLst>
              <a:ext uri="{FF2B5EF4-FFF2-40B4-BE49-F238E27FC236}">
                <a16:creationId xmlns:a16="http://schemas.microsoft.com/office/drawing/2014/main" id="{70FD1D59-5889-9F77-9893-17A0214B1E8D}"/>
              </a:ext>
            </a:extLst>
          </p:cNvPr>
          <p:cNvSpPr>
            <a:spLocks noGrp="1"/>
          </p:cNvSpPr>
          <p:nvPr>
            <p:ph type="sldNum" sz="quarter" idx="12"/>
          </p:nvPr>
        </p:nvSpPr>
        <p:spPr/>
        <p:txBody>
          <a:bodyPr/>
          <a:lstStyle/>
          <a:p>
            <a:fld id="{DA00016E-99F8-9347-A961-82CC4417FFA5}" type="slidenum">
              <a:rPr lang="en-US" altLang="en-US" smtClean="0"/>
              <a:pPr/>
              <a:t>8</a:t>
            </a:fld>
            <a:endParaRPr lang="en-US" altLang="en-US"/>
          </a:p>
        </p:txBody>
      </p:sp>
    </p:spTree>
    <p:extLst>
      <p:ext uri="{BB962C8B-B14F-4D97-AF65-F5344CB8AC3E}">
        <p14:creationId xmlns:p14="http://schemas.microsoft.com/office/powerpoint/2010/main" val="4064543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08A9741AC48E46AEE4941DE1E12C0F" ma:contentTypeVersion="2" ma:contentTypeDescription="Create a new document." ma:contentTypeScope="" ma:versionID="64770a9ad993aec554518785b51db2e6">
  <xsd:schema xmlns:xsd="http://www.w3.org/2001/XMLSchema" xmlns:xs="http://www.w3.org/2001/XMLSchema" xmlns:p="http://schemas.microsoft.com/office/2006/metadata/properties" xmlns:ns1="http://schemas.microsoft.com/sharepoint/v3" xmlns:ns2="431189f8-a51b-453f-9f0c-3a0b3b65b12f" xmlns:ns3="6f609ce8-7218-4c60-b337-266ea7b1fd45" targetNamespace="http://schemas.microsoft.com/office/2006/metadata/properties" ma:root="true" ma:fieldsID="1dd063ee8e164e8fcdf0fbf71a193719" ns1:_="" ns2:_="" ns3:_="">
    <xsd:import namespace="http://schemas.microsoft.com/sharepoint/v3"/>
    <xsd:import namespace="431189f8-a51b-453f-9f0c-3a0b3b65b12f"/>
    <xsd:import namespace="6f609ce8-7218-4c60-b337-266ea7b1fd45"/>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1189f8-a51b-453f-9f0c-3a0b3b65b12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f609ce8-7218-4c60-b337-266ea7b1fd4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31189f8-a51b-453f-9f0c-3a0b3b65b12f">HNYXMCCMVK3K-464-852</_dlc_DocId>
    <_dlc_DocIdUrl xmlns="431189f8-a51b-453f-9f0c-3a0b3b65b12f">
      <Url>https://www.sac.edu/President/AcademicSenate/_layouts/15/DocIdRedir.aspx?ID=HNYXMCCMVK3K-464-852</Url>
      <Description>HNYXMCCMVK3K-464-852</Description>
    </_dlc_DocIdUrl>
  </documentManagement>
</p:properties>
</file>

<file path=customXml/item4.xml><?xml version="1.0" encoding="utf-8"?>
<LongProperties xmlns="http://schemas.microsoft.com/office/2006/metadata/long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B0F92DB-8F3F-46C2-8E53-EC56740E7FC8}"/>
</file>

<file path=customXml/itemProps2.xml><?xml version="1.0" encoding="utf-8"?>
<ds:datastoreItem xmlns:ds="http://schemas.openxmlformats.org/officeDocument/2006/customXml" ds:itemID="{B8CC7EEE-9E7B-4835-9F57-9938075EA08E}">
  <ds:schemaRefs>
    <ds:schemaRef ds:uri="http://schemas.microsoft.com/sharepoint/v3/contenttype/forms"/>
  </ds:schemaRefs>
</ds:datastoreItem>
</file>

<file path=customXml/itemProps3.xml><?xml version="1.0" encoding="utf-8"?>
<ds:datastoreItem xmlns:ds="http://schemas.openxmlformats.org/officeDocument/2006/customXml" ds:itemID="{F4FB23BE-91B5-4DD0-812C-804A09DCC178}">
  <ds:schemaRefs>
    <ds:schemaRef ds:uri="http://purl.org/dc/terms/"/>
    <ds:schemaRef ds:uri="http://schemas.microsoft.com/office/2006/documentManagement/types"/>
    <ds:schemaRef ds:uri="http://www.w3.org/XML/1998/namespace"/>
    <ds:schemaRef ds:uri="http://schemas.microsoft.com/office/2006/metadata/properties"/>
    <ds:schemaRef ds:uri="84eaf8b6-4fa8-466e-9258-0c466e5b7ff4"/>
    <ds:schemaRef ds:uri="http://purl.org/dc/elements/1.1/"/>
    <ds:schemaRef ds:uri="de329b96-840b-45f8-b7b1-12b37abf8b1f"/>
    <ds:schemaRef ds:uri="http://schemas.microsoft.com/office/infopath/2007/PartnerControls"/>
    <ds:schemaRef ds:uri="http://schemas.openxmlformats.org/package/2006/metadata/core-properties"/>
    <ds:schemaRef ds:uri="http://purl.org/dc/dcmitype/"/>
    <ds:schemaRef ds:uri="1acb9adc-ec33-475f-8130-c1c307b91901"/>
    <ds:schemaRef ds:uri="12292255-f18b-4d92-9e60-ebc7b63bbd6b"/>
  </ds:schemaRefs>
</ds:datastoreItem>
</file>

<file path=customXml/itemProps4.xml><?xml version="1.0" encoding="utf-8"?>
<ds:datastoreItem xmlns:ds="http://schemas.openxmlformats.org/officeDocument/2006/customXml" ds:itemID="{68CEDA44-5DB9-4425-86FF-2A3C217BF519}">
  <ds:schemaRefs>
    <ds:schemaRef ds:uri="http://schemas.microsoft.com/office/2006/metadata/longProperties"/>
  </ds:schemaRefs>
</ds:datastoreItem>
</file>

<file path=customXml/itemProps5.xml><?xml version="1.0" encoding="utf-8"?>
<ds:datastoreItem xmlns:ds="http://schemas.openxmlformats.org/officeDocument/2006/customXml" ds:itemID="{352FF943-725D-43AC-9EF1-E12BEED79E80}"/>
</file>

<file path=docMetadata/LabelInfo.xml><?xml version="1.0" encoding="utf-8"?>
<clbl:labelList xmlns:clbl="http://schemas.microsoft.com/office/2020/mipLabelMetadata">
  <clbl:label id="{a8040095-716d-4e49-b783-b5f746eea8b3}" enabled="0" method="" siteId="{a8040095-716d-4e49-b783-b5f746eea8b3}" removed="1"/>
</clbl:labelList>
</file>

<file path=docProps/app.xml><?xml version="1.0" encoding="utf-8"?>
<Properties xmlns="http://schemas.openxmlformats.org/officeDocument/2006/extended-properties" xmlns:vt="http://schemas.openxmlformats.org/officeDocument/2006/docPropsVTypes">
  <Template/>
  <TotalTime>62684</TotalTime>
  <Words>627</Words>
  <Application>Microsoft Office PowerPoint</Application>
  <PresentationFormat>On-screen Show (4:3)</PresentationFormat>
  <Paragraphs>69</Paragraphs>
  <Slides>8</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vt:i4>
      </vt:variant>
    </vt:vector>
  </HeadingPairs>
  <TitlesOfParts>
    <vt:vector size="20" baseType="lpstr">
      <vt:lpstr>Abadi</vt:lpstr>
      <vt:lpstr>Arial</vt:lpstr>
      <vt:lpstr>Book Antiqua</vt:lpstr>
      <vt:lpstr>Calibri</vt:lpstr>
      <vt:lpstr>Calibri Light</vt:lpstr>
      <vt:lpstr>Congenial</vt:lpstr>
      <vt:lpstr>Georgia Pro Cond Light</vt:lpstr>
      <vt:lpstr>Lato</vt:lpstr>
      <vt:lpstr>Source Sans Pro</vt:lpstr>
      <vt:lpstr>Speak Pro</vt:lpstr>
      <vt:lpstr>Office Theme</vt:lpstr>
      <vt:lpstr>RetrospectVTI</vt:lpstr>
      <vt:lpstr>Land Acknowledgement</vt:lpstr>
      <vt:lpstr>President’s Report</vt:lpstr>
      <vt:lpstr>PowerPoint Presentation</vt:lpstr>
      <vt:lpstr>PowerPoint Presentation</vt:lpstr>
      <vt:lpstr>PowerPoint Presentation</vt:lpstr>
      <vt:lpstr>PowerPoint Presentation</vt:lpstr>
      <vt:lpstr>PowerPoint Presentation</vt:lpstr>
      <vt:lpstr>Academic Freedom and Faculty Rights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Kymberly Spector</dc:creator>
  <cp:lastModifiedBy>Coyne, Claire</cp:lastModifiedBy>
  <cp:revision>9</cp:revision>
  <cp:lastPrinted>2023-10-10T19:17:11Z</cp:lastPrinted>
  <dcterms:created xsi:type="dcterms:W3CDTF">2015-01-16T04:28:57Z</dcterms:created>
  <dcterms:modified xsi:type="dcterms:W3CDTF">2023-11-28T20:40:36Z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0x010100D708A9741AC48E46AEE4941DE1E12C0F</vt:lpwstr>
  </property>
  <property fmtid="{D5CDD505-2E9C-101B-9397-08002B2CF9AE}" pid="3" name="_dlc_DocIdItemGuid">
    <vt:lpwstr>d5a497d3-9b77-4f33-897c-78710a14aa78</vt:lpwstr>
  </property>
  <property fmtid="{D5CDD505-2E9C-101B-9397-08002B2CF9AE}" pid="4" name="_dlc_DocId">
    <vt:lpwstr>HNYXMCCMVK3K-1637-14</vt:lpwstr>
  </property>
  <property fmtid="{D5CDD505-2E9C-101B-9397-08002B2CF9AE}" pid="5" name="_dlc_DocIdUrl">
    <vt:lpwstr>http://sac.edu/PublicAffairs/Graphics/_layouts/15/DocIdRedir.aspx?ID=HNYXMCCMVK3K-1637-14, HNYXMCCMVK3K-1637-14</vt:lpwstr>
  </property>
</Properties>
</file>