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66" r:id="rId6"/>
    <p:sldId id="258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F3FAAD-E005-5F42-94AB-143BEF3D0BE8}" v="1" dt="2023-11-13T22:42:15.450"/>
    <p1510:client id="{BB600D5C-01CB-4137-A2A1-6CADAF61A7BD}" v="1" dt="2023-11-14T01:30:01.2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0704" autoAdjust="0"/>
  </p:normalViewPr>
  <p:slideViewPr>
    <p:cSldViewPr snapToGrid="0">
      <p:cViewPr varScale="1">
        <p:scale>
          <a:sx n="112" d="100"/>
          <a:sy n="112" d="100"/>
        </p:scale>
        <p:origin x="11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per, David" userId="e6df737a-15b2-4e09-a370-0c9ba75690bd" providerId="ADAL" clId="{32F3FAAD-E005-5F42-94AB-143BEF3D0BE8}"/>
    <pc:docChg chg="custSel addSld modSld">
      <pc:chgData name="Roper, David" userId="e6df737a-15b2-4e09-a370-0c9ba75690bd" providerId="ADAL" clId="{32F3FAAD-E005-5F42-94AB-143BEF3D0BE8}" dt="2023-11-13T22:46:56.394" v="447" actId="1076"/>
      <pc:docMkLst>
        <pc:docMk/>
      </pc:docMkLst>
      <pc:sldChg chg="addSp delSp modSp new mod">
        <pc:chgData name="Roper, David" userId="e6df737a-15b2-4e09-a370-0c9ba75690bd" providerId="ADAL" clId="{32F3FAAD-E005-5F42-94AB-143BEF3D0BE8}" dt="2023-11-13T22:46:56.394" v="447" actId="1076"/>
        <pc:sldMkLst>
          <pc:docMk/>
          <pc:sldMk cId="2529869949" sldId="267"/>
        </pc:sldMkLst>
        <pc:spChg chg="mod">
          <ac:chgData name="Roper, David" userId="e6df737a-15b2-4e09-a370-0c9ba75690bd" providerId="ADAL" clId="{32F3FAAD-E005-5F42-94AB-143BEF3D0BE8}" dt="2023-11-13T22:46:56.394" v="447" actId="1076"/>
          <ac:spMkLst>
            <pc:docMk/>
            <pc:sldMk cId="2529869949" sldId="267"/>
            <ac:spMk id="2" creationId="{CAC4E01D-321F-A1DE-3EE4-C731D4F9E5BB}"/>
          </ac:spMkLst>
        </pc:spChg>
        <pc:spChg chg="mod">
          <ac:chgData name="Roper, David" userId="e6df737a-15b2-4e09-a370-0c9ba75690bd" providerId="ADAL" clId="{32F3FAAD-E005-5F42-94AB-143BEF3D0BE8}" dt="2023-11-13T22:46:49.560" v="446" actId="20577"/>
          <ac:spMkLst>
            <pc:docMk/>
            <pc:sldMk cId="2529869949" sldId="267"/>
            <ac:spMk id="3" creationId="{20ED2818-7FA7-2D3E-9005-986387111895}"/>
          </ac:spMkLst>
        </pc:spChg>
        <pc:graphicFrameChg chg="add del mod">
          <ac:chgData name="Roper, David" userId="e6df737a-15b2-4e09-a370-0c9ba75690bd" providerId="ADAL" clId="{32F3FAAD-E005-5F42-94AB-143BEF3D0BE8}" dt="2023-11-13T22:43:16.562" v="145" actId="478"/>
          <ac:graphicFrameMkLst>
            <pc:docMk/>
            <pc:sldMk cId="2529869949" sldId="267"/>
            <ac:graphicFrameMk id="6" creationId="{AD347957-8E02-986D-E601-F58E5D5E42B4}"/>
          </ac:graphicFrameMkLst>
        </pc:graphicFrameChg>
      </pc:sldChg>
    </pc:docChg>
  </pc:docChgLst>
  <pc:docChgLst>
    <pc:chgData name="Roper, David" userId="e6df737a-15b2-4e09-a370-0c9ba75690bd" providerId="ADAL" clId="{BB600D5C-01CB-4137-A2A1-6CADAF61A7BD}"/>
    <pc:docChg chg="custSel modSld sldOrd">
      <pc:chgData name="Roper, David" userId="e6df737a-15b2-4e09-a370-0c9ba75690bd" providerId="ADAL" clId="{BB600D5C-01CB-4137-A2A1-6CADAF61A7BD}" dt="2023-11-14T01:33:22.810" v="225" actId="12"/>
      <pc:docMkLst>
        <pc:docMk/>
      </pc:docMkLst>
      <pc:sldChg chg="modSp mod ord">
        <pc:chgData name="Roper, David" userId="e6df737a-15b2-4e09-a370-0c9ba75690bd" providerId="ADAL" clId="{BB600D5C-01CB-4137-A2A1-6CADAF61A7BD}" dt="2023-11-14T01:30:01.222" v="4" actId="20578"/>
        <pc:sldMkLst>
          <pc:docMk/>
          <pc:sldMk cId="3571516367" sldId="258"/>
        </pc:sldMkLst>
        <pc:spChg chg="mod">
          <ac:chgData name="Roper, David" userId="e6df737a-15b2-4e09-a370-0c9ba75690bd" providerId="ADAL" clId="{BB600D5C-01CB-4137-A2A1-6CADAF61A7BD}" dt="2023-11-14T01:30:01.222" v="4" actId="20578"/>
          <ac:spMkLst>
            <pc:docMk/>
            <pc:sldMk cId="3571516367" sldId="258"/>
            <ac:spMk id="3" creationId="{9D5232F9-FD00-464A-9F17-619C91AEF8F3}"/>
          </ac:spMkLst>
        </pc:spChg>
      </pc:sldChg>
      <pc:sldChg chg="delSp modSp mod">
        <pc:chgData name="Roper, David" userId="e6df737a-15b2-4e09-a370-0c9ba75690bd" providerId="ADAL" clId="{BB600D5C-01CB-4137-A2A1-6CADAF61A7BD}" dt="2023-11-14T01:33:22.810" v="225" actId="12"/>
        <pc:sldMkLst>
          <pc:docMk/>
          <pc:sldMk cId="2529869949" sldId="267"/>
        </pc:sldMkLst>
        <pc:spChg chg="mod">
          <ac:chgData name="Roper, David" userId="e6df737a-15b2-4e09-a370-0c9ba75690bd" providerId="ADAL" clId="{BB600D5C-01CB-4137-A2A1-6CADAF61A7BD}" dt="2023-11-14T01:33:10.205" v="221" actId="1076"/>
          <ac:spMkLst>
            <pc:docMk/>
            <pc:sldMk cId="2529869949" sldId="267"/>
            <ac:spMk id="2" creationId="{CAC4E01D-321F-A1DE-3EE4-C731D4F9E5BB}"/>
          </ac:spMkLst>
        </pc:spChg>
        <pc:spChg chg="mod">
          <ac:chgData name="Roper, David" userId="e6df737a-15b2-4e09-a370-0c9ba75690bd" providerId="ADAL" clId="{BB600D5C-01CB-4137-A2A1-6CADAF61A7BD}" dt="2023-11-14T01:33:22.810" v="225" actId="12"/>
          <ac:spMkLst>
            <pc:docMk/>
            <pc:sldMk cId="2529869949" sldId="267"/>
            <ac:spMk id="3" creationId="{20ED2818-7FA7-2D3E-9005-986387111895}"/>
          </ac:spMkLst>
        </pc:spChg>
        <pc:spChg chg="del">
          <ac:chgData name="Roper, David" userId="e6df737a-15b2-4e09-a370-0c9ba75690bd" providerId="ADAL" clId="{BB600D5C-01CB-4137-A2A1-6CADAF61A7BD}" dt="2023-11-14T01:30:52.752" v="47" actId="478"/>
          <ac:spMkLst>
            <pc:docMk/>
            <pc:sldMk cId="2529869949" sldId="267"/>
            <ac:spMk id="4" creationId="{E510375A-49A1-BED3-DD90-3B448BA376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11/13/2023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11/13/2023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074" y="150777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2131" y="2584097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8556" y="366042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22756" y="4736748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148840"/>
            <a:ext cx="4179570" cy="171553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36512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654378"/>
            <a:ext cx="2105135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809747"/>
            <a:ext cx="2299855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809747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68583"/>
            <a:ext cx="1813474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68583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5824" y="4434840"/>
            <a:ext cx="6631987" cy="1122202"/>
          </a:xfrm>
        </p:spPr>
        <p:txBody>
          <a:bodyPr/>
          <a:lstStyle/>
          <a:p>
            <a:r>
              <a:rPr lang="en-US" sz="4800" dirty="0"/>
              <a:t>Bachelors Degree</a:t>
            </a:r>
            <a:br>
              <a:rPr lang="en-US" sz="4800" dirty="0"/>
            </a:br>
            <a:r>
              <a:rPr lang="en-US" sz="4800" dirty="0"/>
              <a:t>Automotive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A1B4-B8D1-4A72-8E20-0703F54BF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5824" y="5557042"/>
            <a:ext cx="4941770" cy="396660"/>
          </a:xfrm>
        </p:spPr>
        <p:txBody>
          <a:bodyPr>
            <a:normAutofit/>
          </a:bodyPr>
          <a:lstStyle/>
          <a:p>
            <a:r>
              <a:rPr lang="en-US" sz="1800" dirty="0"/>
              <a:t>David Roper, Ed.D.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FC28-E0BD-4387-B8BE-9965D1A57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874" y="312396"/>
            <a:ext cx="6249687" cy="1525588"/>
          </a:xfrm>
        </p:spPr>
        <p:txBody>
          <a:bodyPr>
            <a:normAutofit/>
          </a:bodyPr>
          <a:lstStyle/>
          <a:p>
            <a:r>
              <a:rPr lang="en-US" sz="4800" dirty="0"/>
              <a:t>Goal of program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19BCA-B61F-4EA6-A1FB-CCA3BD850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2360141"/>
            <a:ext cx="6249686" cy="2826221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Prepare students for entry into employment at an Automotive Original Equipment Manufacturer (OEM) such as Honda, Chevrolet, </a:t>
            </a:r>
            <a:r>
              <a:rPr lang="en-US" sz="3200" dirty="0" err="1"/>
              <a:t>Stellantis</a:t>
            </a:r>
            <a:r>
              <a:rPr lang="en-US" sz="3200" dirty="0"/>
              <a:t>, BMW, Mercedes, Subaru, etc.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B8313-9270-4128-8674-3A3E42B80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86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221" y="691978"/>
            <a:ext cx="5111750" cy="1204912"/>
          </a:xfrm>
        </p:spPr>
        <p:txBody>
          <a:bodyPr>
            <a:normAutofit/>
          </a:bodyPr>
          <a:lstStyle/>
          <a:p>
            <a:r>
              <a:rPr lang="en-US" sz="4800" dirty="0"/>
              <a:t>Possible titles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049" y="2276816"/>
            <a:ext cx="8130746" cy="250524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Automotive Technology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Automotive Manufacturer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4E01D-321F-A1DE-3EE4-C731D4F9E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517" y="501650"/>
            <a:ext cx="6082334" cy="964510"/>
          </a:xfrm>
        </p:spPr>
        <p:txBody>
          <a:bodyPr/>
          <a:lstStyle/>
          <a:p>
            <a:r>
              <a:rPr lang="en-US" dirty="0"/>
              <a:t>Possible new GE classes</a:t>
            </a:r>
            <a:br>
              <a:rPr lang="en-US" dirty="0"/>
            </a:br>
            <a:r>
              <a:rPr lang="en-US" dirty="0"/>
              <a:t>Will need 3 classes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D2818-7FA7-2D3E-9005-986387111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6517" y="1973706"/>
            <a:ext cx="9866263" cy="3946808"/>
          </a:xfrm>
        </p:spPr>
        <p:txBody>
          <a:bodyPr>
            <a:normAutofit/>
          </a:bodyPr>
          <a:lstStyle/>
          <a:p>
            <a:r>
              <a:rPr lang="en-US" sz="2000" dirty="0"/>
              <a:t>Specific to Auto or Technology disciplines: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HIST 301: History of Transportation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GEOG 350: Transportation and the Environment (or GEOL/ERTH)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MATH 401: Statistics in Technology</a:t>
            </a:r>
          </a:p>
          <a:p>
            <a:endParaRPr lang="en-US" sz="2000" dirty="0"/>
          </a:p>
          <a:p>
            <a:r>
              <a:rPr lang="en-US" sz="2000" dirty="0"/>
              <a:t>General Ed Upper Division (Can be shared with other disciplines):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COMM 400: Small Group Communication (Paralegal BA)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CHEM 405: Materials Chemistry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ENGL 410: Technical Writing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2374BC-CF35-7233-34BE-DE7F90746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69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 presentation" id="{11346FDE-2DA4-453A-ACF7-41117CE5C235}" vid="{A628C74B-DC45-4C37-9A15-B37206CA45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HNYXMCCMVK3K-464-838</_dlc_DocId>
    <_dlc_DocIdUrl xmlns="431189f8-a51b-453f-9f0c-3a0b3b65b12f">
      <Url>https://www.sac.edu/President/AcademicSenate/_layouts/15/DocIdRedir.aspx?ID=HNYXMCCMVK3K-464-838</Url>
      <Description>HNYXMCCMVK3K-464-838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D5826B4-4DD2-4A9B-8D6D-E91CF9C231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124D85-F27A-4BAD-9DA9-A40495743CF7}"/>
</file>

<file path=customXml/itemProps3.xml><?xml version="1.0" encoding="utf-8"?>
<ds:datastoreItem xmlns:ds="http://schemas.openxmlformats.org/officeDocument/2006/customXml" ds:itemID="{4CC7F809-A434-4A8D-A127-1C50C2DB3890}">
  <ds:schemaRefs>
    <ds:schemaRef ds:uri="http://schemas.microsoft.com/office/2006/metadata/properties"/>
    <ds:schemaRef ds:uri="http://purl.org/dc/elements/1.1/"/>
    <ds:schemaRef ds:uri="http://purl.org/dc/terms/"/>
    <ds:schemaRef ds:uri="230e9df3-be65-4c73-a93b-d1236ebd677e"/>
    <ds:schemaRef ds:uri="http://schemas.microsoft.com/office/2006/documentManagement/types"/>
    <ds:schemaRef ds:uri="http://purl.org/dc/dcmitype/"/>
    <ds:schemaRef ds:uri="16c05727-aa75-4e4a-9b5f-8a80a1165891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1af3243-3dd4-4a8d-8c0d-dd76da1f02a5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58E7B93B-B0DE-424A-BDD2-195C0E76C5AC}"/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{DD055329-9A37-4430-A8DD-E0DA11A4CC54}tf67328976_win32</Template>
  <TotalTime>17</TotalTime>
  <Words>128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Tenorite</vt:lpstr>
      <vt:lpstr>Office Theme</vt:lpstr>
      <vt:lpstr>Bachelors Degree Automotive</vt:lpstr>
      <vt:lpstr>Goal of program</vt:lpstr>
      <vt:lpstr>Possible titles</vt:lpstr>
      <vt:lpstr>Possible new GE classes Will need 3 classes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Bachelors Degree Automotive</dc:title>
  <dc:creator>Roper, David</dc:creator>
  <cp:lastModifiedBy>Roper, David</cp:lastModifiedBy>
  <cp:revision>1</cp:revision>
  <dcterms:created xsi:type="dcterms:W3CDTF">2023-11-13T20:07:02Z</dcterms:created>
  <dcterms:modified xsi:type="dcterms:W3CDTF">2023-11-14T01:33:27Z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MediaServiceImageTags">
    <vt:lpwstr/>
  </property>
  <property fmtid="{D5CDD505-2E9C-101B-9397-08002B2CF9AE}" pid="4" name="_dlc_DocIdItemGuid">
    <vt:lpwstr>4d26f000-d042-4a03-ab21-8fb38ec62192</vt:lpwstr>
  </property>
</Properties>
</file>