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26.xml" ContentType="application/vnd.openxmlformats-officedocument.presentationml.slide+xml"/>
  <Override PartName="/ppt/slides/slide12.xml" ContentType="application/vnd.openxmlformats-officedocument.presentationml.slide+xml"/>
  <Override PartName="/ppt/slides/slide27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2.xml" ContentType="application/vnd.openxmlformats-officedocument.drawingml.diagramLayout+xml"/>
  <Override PartName="/ppt/theme/theme3.xml" ContentType="application/vnd.openxmlformats-officedocument.theme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Override4.xml" ContentType="application/vnd.openxmlformats-officedocument.themeOverride+xml"/>
  <Override PartName="/ppt/theme/themeOverride3.xml" ContentType="application/vnd.openxmlformats-officedocument.themeOverride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diagrams/colors1.xml" ContentType="application/vnd.openxmlformats-officedocument.drawingml.diagramColors+xml"/>
  <Override PartName="/ppt/diagrams/layout4.xml" ContentType="application/vnd.openxmlformats-officedocument.drawingml.diagramLayout+xml"/>
  <Override PartName="/ppt/diagrams/colors3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quickStyle6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quickStyle3.xml" ContentType="application/vnd.openxmlformats-officedocument.drawingml.diagramStyle+xml"/>
  <Override PartName="/ppt/diagrams/quickStyle8.xml" ContentType="application/vnd.openxmlformats-officedocument.drawingml.diagramStyle+xml"/>
  <Override PartName="/ppt/diagrams/layout8.xml" ContentType="application/vnd.openxmlformats-officedocument.drawingml.diagramLayout+xml"/>
  <Override PartName="/ppt/diagrams/colors6.xml" ContentType="application/vnd.openxmlformats-officedocument.drawingml.diagramColors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rawing6.xml" ContentType="application/vnd.ms-office.drawingml.diagramDrawing+xml"/>
  <Override PartName="/ppt/diagrams/layout6.xml" ContentType="application/vnd.openxmlformats-officedocument.drawingml.diagramLayout+xml"/>
  <Override PartName="/ppt/diagrams/drawing5.xml" ContentType="application/vnd.ms-office.drawingml.diagramDrawing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3.xml" ContentType="application/vnd.ms-office.drawingml.diagramDrawing+xml"/>
  <Override PartName="/ppt/theme/theme1.xml" ContentType="application/vnd.openxmlformats-officedocument.theme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29"/>
  </p:notesMasterIdLst>
  <p:handoutMasterIdLst>
    <p:handoutMasterId r:id="rId30"/>
  </p:handoutMasterIdLst>
  <p:sldIdLst>
    <p:sldId id="271" r:id="rId2"/>
    <p:sldId id="339" r:id="rId3"/>
    <p:sldId id="356" r:id="rId4"/>
    <p:sldId id="355" r:id="rId5"/>
    <p:sldId id="357" r:id="rId6"/>
    <p:sldId id="333" r:id="rId7"/>
    <p:sldId id="334" r:id="rId8"/>
    <p:sldId id="365" r:id="rId9"/>
    <p:sldId id="378" r:id="rId10"/>
    <p:sldId id="379" r:id="rId11"/>
    <p:sldId id="380" r:id="rId12"/>
    <p:sldId id="381" r:id="rId13"/>
    <p:sldId id="382" r:id="rId14"/>
    <p:sldId id="383" r:id="rId15"/>
    <p:sldId id="363" r:id="rId16"/>
    <p:sldId id="384" r:id="rId17"/>
    <p:sldId id="385" r:id="rId18"/>
    <p:sldId id="388" r:id="rId19"/>
    <p:sldId id="389" r:id="rId20"/>
    <p:sldId id="367" r:id="rId21"/>
    <p:sldId id="368" r:id="rId22"/>
    <p:sldId id="369" r:id="rId23"/>
    <p:sldId id="370" r:id="rId24"/>
    <p:sldId id="373" r:id="rId25"/>
    <p:sldId id="374" r:id="rId26"/>
    <p:sldId id="377" r:id="rId27"/>
    <p:sldId id="33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mailto:bkarge@fullerton.edu" TargetMode="External"/><Relationship Id="rId2" Type="http://schemas.openxmlformats.org/officeDocument/2006/relationships/hyperlink" Target="mailto:ccreager@fullerton.edu" TargetMode="External"/><Relationship Id="rId1" Type="http://schemas.openxmlformats.org/officeDocument/2006/relationships/hyperlink" Target="http://www.csu.mentor.edu/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mailto:bkarge@fullerton.edu" TargetMode="External"/><Relationship Id="rId2" Type="http://schemas.openxmlformats.org/officeDocument/2006/relationships/hyperlink" Target="mailto:ccreager@fullerton.edu" TargetMode="External"/><Relationship Id="rId1" Type="http://schemas.openxmlformats.org/officeDocument/2006/relationships/hyperlink" Target="http://www.csu.mentor.ed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42D194-F526-43C6-AA55-D136772134F2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16755C-3FBC-4FB9-9249-D950424ADAF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Attendance at an overview or verification of the online overview  </a:t>
          </a:r>
          <a:r>
            <a:rPr lang="en-US" sz="1800" dirty="0" err="1" smtClean="0">
              <a:latin typeface="Lucida Bright" pitchFamily="18" charset="0"/>
            </a:rPr>
            <a:t>powerpoint</a:t>
          </a:r>
          <a:r>
            <a:rPr lang="en-US" sz="1800" dirty="0" smtClean="0">
              <a:latin typeface="Lucida Bright" pitchFamily="18" charset="0"/>
            </a:rPr>
            <a:t> presentation</a:t>
          </a:r>
        </a:p>
      </dgm:t>
    </dgm:pt>
    <dgm:pt modelId="{3C2ACB3C-B492-486F-AE19-77CCBD16AC12}" type="parTrans" cxnId="{D1B0CF8B-2E86-4DA8-9F43-44D04CC0134F}">
      <dgm:prSet/>
      <dgm:spPr/>
      <dgm:t>
        <a:bodyPr/>
        <a:lstStyle/>
        <a:p>
          <a:endParaRPr lang="en-US"/>
        </a:p>
      </dgm:t>
    </dgm:pt>
    <dgm:pt modelId="{9F2C5E43-465E-4797-9398-12605D968071}" type="sibTrans" cxnId="{D1B0CF8B-2E86-4DA8-9F43-44D04CC0134F}">
      <dgm:prSet/>
      <dgm:spPr/>
      <dgm:t>
        <a:bodyPr/>
        <a:lstStyle/>
        <a:p>
          <a:endParaRPr lang="en-US"/>
        </a:p>
      </dgm:t>
    </dgm:pt>
    <dgm:pt modelId="{5826E5B6-E651-474C-A427-294C0FD4E7CF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University graduate application submitted – www.csumentor.edu</a:t>
          </a:r>
          <a:endParaRPr lang="en-US" sz="1800" dirty="0" smtClean="0">
            <a:solidFill>
              <a:schemeClr val="bg1"/>
            </a:solidFill>
            <a:latin typeface="Lucida Bright" pitchFamily="18" charset="0"/>
          </a:endParaRPr>
        </a:p>
        <a:p>
          <a:r>
            <a:rPr lang="en-US" sz="1700" dirty="0" smtClean="0">
              <a:latin typeface="Lucida Bright" pitchFamily="18" charset="0"/>
            </a:rPr>
            <a:t>-apply as post-</a:t>
          </a:r>
          <a:r>
            <a:rPr lang="en-US" sz="1700" dirty="0" err="1" smtClean="0">
              <a:latin typeface="Lucida Bright" pitchFamily="18" charset="0"/>
            </a:rPr>
            <a:t>bac</a:t>
          </a:r>
          <a:r>
            <a:rPr lang="en-US" sz="1700" dirty="0" smtClean="0">
              <a:latin typeface="Lucida Bright" pitchFamily="18" charset="0"/>
            </a:rPr>
            <a:t>, </a:t>
          </a:r>
        </a:p>
        <a:p>
          <a:r>
            <a:rPr lang="en-US" sz="1700" dirty="0" smtClean="0">
              <a:latin typeface="Lucida Bright" pitchFamily="18" charset="0"/>
            </a:rPr>
            <a:t>  Education (credential only)</a:t>
          </a:r>
          <a:endParaRPr lang="en-US" sz="1700" dirty="0">
            <a:latin typeface="Lucida Bright" pitchFamily="18" charset="0"/>
          </a:endParaRPr>
        </a:p>
      </dgm:t>
    </dgm:pt>
    <dgm:pt modelId="{EBF04EC4-3B3C-41F2-8AD8-67AFFE623BB2}" type="parTrans" cxnId="{864E149A-EBBD-4D06-919E-B5C6D2DB5FBA}">
      <dgm:prSet/>
      <dgm:spPr/>
      <dgm:t>
        <a:bodyPr/>
        <a:lstStyle/>
        <a:p>
          <a:endParaRPr lang="en-US"/>
        </a:p>
      </dgm:t>
    </dgm:pt>
    <dgm:pt modelId="{9DC07628-8638-4679-A549-B529FF80D163}" type="sibTrans" cxnId="{864E149A-EBBD-4D06-919E-B5C6D2DB5FBA}">
      <dgm:prSet/>
      <dgm:spPr/>
      <dgm:t>
        <a:bodyPr/>
        <a:lstStyle/>
        <a:p>
          <a:endParaRPr lang="en-US"/>
        </a:p>
      </dgm:t>
    </dgm:pt>
    <dgm:pt modelId="{30640530-3330-4B7B-B5E9-DA6E5D41195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Department of Special Education application submitted- http://ed.fullerton.edu/adtep</a:t>
          </a:r>
          <a:endParaRPr lang="en-US" sz="1800" dirty="0">
            <a:latin typeface="Lucida Bright" pitchFamily="18" charset="0"/>
          </a:endParaRPr>
        </a:p>
      </dgm:t>
    </dgm:pt>
    <dgm:pt modelId="{DEDD2E9D-8D1F-4375-B29D-D5B923C21EEB}" type="parTrans" cxnId="{16D8F9A4-966F-4E4D-AE1E-B0177CAE7A26}">
      <dgm:prSet/>
      <dgm:spPr/>
      <dgm:t>
        <a:bodyPr/>
        <a:lstStyle/>
        <a:p>
          <a:endParaRPr lang="en-US"/>
        </a:p>
      </dgm:t>
    </dgm:pt>
    <dgm:pt modelId="{B0526443-8B73-4A86-ABD6-E695DC10F484}" type="sibTrans" cxnId="{16D8F9A4-966F-4E4D-AE1E-B0177CAE7A26}">
      <dgm:prSet/>
      <dgm:spPr/>
      <dgm:t>
        <a:bodyPr/>
        <a:lstStyle/>
        <a:p>
          <a:endParaRPr lang="en-US"/>
        </a:p>
      </dgm:t>
    </dgm:pt>
    <dgm:pt modelId="{3BCE8731-A548-4296-B30A-E876BD9D340D}" type="pres">
      <dgm:prSet presAssocID="{6142D194-F526-43C6-AA55-D136772134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10D749-018D-4ADA-A2E5-D67C463D1202}" type="pres">
      <dgm:prSet presAssocID="{D016755C-3FBC-4FB9-9249-D950424ADAFA}" presName="parentLin" presStyleCnt="0"/>
      <dgm:spPr/>
    </dgm:pt>
    <dgm:pt modelId="{8D1693FB-A426-4A43-8B81-A259AE1EB31D}" type="pres">
      <dgm:prSet presAssocID="{D016755C-3FBC-4FB9-9249-D950424ADAF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2FCC566-83F3-4611-823A-5CA986F96DC4}" type="pres">
      <dgm:prSet presAssocID="{D016755C-3FBC-4FB9-9249-D950424ADAFA}" presName="parentText" presStyleLbl="node1" presStyleIdx="0" presStyleCnt="3" custScaleY="1275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078A7-5487-4DD2-A99A-B3274264DF49}" type="pres">
      <dgm:prSet presAssocID="{D016755C-3FBC-4FB9-9249-D950424ADAFA}" presName="negativeSpace" presStyleCnt="0"/>
      <dgm:spPr/>
    </dgm:pt>
    <dgm:pt modelId="{C58D8F23-6C7D-4633-8A6E-AF26B891E4C2}" type="pres">
      <dgm:prSet presAssocID="{D016755C-3FBC-4FB9-9249-D950424ADAFA}" presName="childText" presStyleLbl="conFgAcc1" presStyleIdx="0" presStyleCnt="3" custFlipVert="1" custScaleX="32500" custScaleY="42267" custLinFactY="-60828" custLinFactNeighborX="2375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3376C-7C8A-4C5B-A0A1-523F3EE277B3}" type="pres">
      <dgm:prSet presAssocID="{9F2C5E43-465E-4797-9398-12605D968071}" presName="spaceBetweenRectangles" presStyleCnt="0"/>
      <dgm:spPr/>
    </dgm:pt>
    <dgm:pt modelId="{B5C1A4A3-E36F-4339-BB52-C9DA9397F92B}" type="pres">
      <dgm:prSet presAssocID="{5826E5B6-E651-474C-A427-294C0FD4E7CF}" presName="parentLin" presStyleCnt="0"/>
      <dgm:spPr/>
    </dgm:pt>
    <dgm:pt modelId="{E5E1102A-FF76-4B7C-ACE5-0065370C7E89}" type="pres">
      <dgm:prSet presAssocID="{5826E5B6-E651-474C-A427-294C0FD4E7C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540A87F-C955-46B0-8C37-A1C0237F0301}" type="pres">
      <dgm:prSet presAssocID="{5826E5B6-E651-474C-A427-294C0FD4E7CF}" presName="parentText" presStyleLbl="node1" presStyleIdx="1" presStyleCnt="3" custAng="0" custScaleY="134626" custLinFactNeighborY="56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5DF8E-CE09-4424-B675-F4877782955E}" type="pres">
      <dgm:prSet presAssocID="{5826E5B6-E651-474C-A427-294C0FD4E7CF}" presName="negativeSpace" presStyleCnt="0"/>
      <dgm:spPr/>
    </dgm:pt>
    <dgm:pt modelId="{D97C8E1B-9F22-4DF4-9410-DEDE2EE5443D}" type="pres">
      <dgm:prSet presAssocID="{5826E5B6-E651-474C-A427-294C0FD4E7CF}" presName="childText" presStyleLbl="conFgAcc1" presStyleIdx="1" presStyleCnt="3" custFlipVert="1" custScaleX="57500" custScaleY="43943" custLinFactY="-65997" custLinFactNeighborX="12500" custLinFactNeighborY="-100000">
        <dgm:presLayoutVars>
          <dgm:bulletEnabled val="1"/>
        </dgm:presLayoutVars>
      </dgm:prSet>
      <dgm:spPr/>
    </dgm:pt>
    <dgm:pt modelId="{E2AA8487-DD51-4BD5-A684-94A209D83D7F}" type="pres">
      <dgm:prSet presAssocID="{9DC07628-8638-4679-A549-B529FF80D163}" presName="spaceBetweenRectangles" presStyleCnt="0"/>
      <dgm:spPr/>
    </dgm:pt>
    <dgm:pt modelId="{BFE1A03F-1E8E-45AE-BAC2-4698FC7F5904}" type="pres">
      <dgm:prSet presAssocID="{30640530-3330-4B7B-B5E9-DA6E5D41195A}" presName="parentLin" presStyleCnt="0"/>
      <dgm:spPr/>
    </dgm:pt>
    <dgm:pt modelId="{AEDBD4A4-8A00-4215-BB39-1D8DB3D9C182}" type="pres">
      <dgm:prSet presAssocID="{30640530-3330-4B7B-B5E9-DA6E5D41195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177ABFA-9943-4AEA-9681-F2AD359C7569}" type="pres">
      <dgm:prSet presAssocID="{30640530-3330-4B7B-B5E9-DA6E5D41195A}" presName="parentText" presStyleLbl="node1" presStyleIdx="2" presStyleCnt="3" custScaleY="143867" custLinFactNeighborY="1657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DF661-0346-45F0-8E70-1C92913C4901}" type="pres">
      <dgm:prSet presAssocID="{30640530-3330-4B7B-B5E9-DA6E5D41195A}" presName="negativeSpace" presStyleCnt="0"/>
      <dgm:spPr/>
    </dgm:pt>
    <dgm:pt modelId="{8CE483D8-F74A-4C18-8CD4-1FE12A5105FA}" type="pres">
      <dgm:prSet presAssocID="{30640530-3330-4B7B-B5E9-DA6E5D41195A}" presName="childText" presStyleLbl="conFgAcc1" presStyleIdx="2" presStyleCnt="3" custFlipVert="0" custScaleX="30000" custScaleY="46433" custLinFactY="-47781" custLinFactNeighborX="21250" custLinFactNeighborY="-100000">
        <dgm:presLayoutVars>
          <dgm:bulletEnabled val="1"/>
        </dgm:presLayoutVars>
      </dgm:prSet>
      <dgm:spPr/>
    </dgm:pt>
  </dgm:ptLst>
  <dgm:cxnLst>
    <dgm:cxn modelId="{864E149A-EBBD-4D06-919E-B5C6D2DB5FBA}" srcId="{6142D194-F526-43C6-AA55-D136772134F2}" destId="{5826E5B6-E651-474C-A427-294C0FD4E7CF}" srcOrd="1" destOrd="0" parTransId="{EBF04EC4-3B3C-41F2-8AD8-67AFFE623BB2}" sibTransId="{9DC07628-8638-4679-A549-B529FF80D163}"/>
    <dgm:cxn modelId="{0AD9E766-FDDF-41AC-BD59-90EB8D2EE14B}" type="presOf" srcId="{30640530-3330-4B7B-B5E9-DA6E5D41195A}" destId="{AEDBD4A4-8A00-4215-BB39-1D8DB3D9C182}" srcOrd="0" destOrd="0" presId="urn:microsoft.com/office/officeart/2005/8/layout/list1"/>
    <dgm:cxn modelId="{D1B0CF8B-2E86-4DA8-9F43-44D04CC0134F}" srcId="{6142D194-F526-43C6-AA55-D136772134F2}" destId="{D016755C-3FBC-4FB9-9249-D950424ADAFA}" srcOrd="0" destOrd="0" parTransId="{3C2ACB3C-B492-486F-AE19-77CCBD16AC12}" sibTransId="{9F2C5E43-465E-4797-9398-12605D968071}"/>
    <dgm:cxn modelId="{E9204EE8-4FB3-422E-A81E-3D466026D1C1}" type="presOf" srcId="{5826E5B6-E651-474C-A427-294C0FD4E7CF}" destId="{D540A87F-C955-46B0-8C37-A1C0237F0301}" srcOrd="1" destOrd="0" presId="urn:microsoft.com/office/officeart/2005/8/layout/list1"/>
    <dgm:cxn modelId="{F7E99769-2936-4613-AB4B-4FBFC0980F65}" type="presOf" srcId="{D016755C-3FBC-4FB9-9249-D950424ADAFA}" destId="{22FCC566-83F3-4611-823A-5CA986F96DC4}" srcOrd="1" destOrd="0" presId="urn:microsoft.com/office/officeart/2005/8/layout/list1"/>
    <dgm:cxn modelId="{80FE5DF7-80DF-4A6E-B909-410CC742E454}" type="presOf" srcId="{30640530-3330-4B7B-B5E9-DA6E5D41195A}" destId="{D177ABFA-9943-4AEA-9681-F2AD359C7569}" srcOrd="1" destOrd="0" presId="urn:microsoft.com/office/officeart/2005/8/layout/list1"/>
    <dgm:cxn modelId="{797A0F5C-FFAC-4443-974A-3094C9A1310F}" type="presOf" srcId="{5826E5B6-E651-474C-A427-294C0FD4E7CF}" destId="{E5E1102A-FF76-4B7C-ACE5-0065370C7E89}" srcOrd="0" destOrd="0" presId="urn:microsoft.com/office/officeart/2005/8/layout/list1"/>
    <dgm:cxn modelId="{90A1FB00-D154-4BE6-BC43-876778FBB9AA}" type="presOf" srcId="{6142D194-F526-43C6-AA55-D136772134F2}" destId="{3BCE8731-A548-4296-B30A-E876BD9D340D}" srcOrd="0" destOrd="0" presId="urn:microsoft.com/office/officeart/2005/8/layout/list1"/>
    <dgm:cxn modelId="{8FFB608E-2CBD-4C68-ACDB-E71830E3B3A3}" type="presOf" srcId="{D016755C-3FBC-4FB9-9249-D950424ADAFA}" destId="{8D1693FB-A426-4A43-8B81-A259AE1EB31D}" srcOrd="0" destOrd="0" presId="urn:microsoft.com/office/officeart/2005/8/layout/list1"/>
    <dgm:cxn modelId="{16D8F9A4-966F-4E4D-AE1E-B0177CAE7A26}" srcId="{6142D194-F526-43C6-AA55-D136772134F2}" destId="{30640530-3330-4B7B-B5E9-DA6E5D41195A}" srcOrd="2" destOrd="0" parTransId="{DEDD2E9D-8D1F-4375-B29D-D5B923C21EEB}" sibTransId="{B0526443-8B73-4A86-ABD6-E695DC10F484}"/>
    <dgm:cxn modelId="{E0B787BC-DBD0-4827-B7E1-40FCDA5E40BC}" type="presParOf" srcId="{3BCE8731-A548-4296-B30A-E876BD9D340D}" destId="{CA10D749-018D-4ADA-A2E5-D67C463D1202}" srcOrd="0" destOrd="0" presId="urn:microsoft.com/office/officeart/2005/8/layout/list1"/>
    <dgm:cxn modelId="{0AB81F00-5A10-4508-9DDF-64317B68A31E}" type="presParOf" srcId="{CA10D749-018D-4ADA-A2E5-D67C463D1202}" destId="{8D1693FB-A426-4A43-8B81-A259AE1EB31D}" srcOrd="0" destOrd="0" presId="urn:microsoft.com/office/officeart/2005/8/layout/list1"/>
    <dgm:cxn modelId="{CEABF201-7666-4007-A0A4-9B1C7E9ED2D9}" type="presParOf" srcId="{CA10D749-018D-4ADA-A2E5-D67C463D1202}" destId="{22FCC566-83F3-4611-823A-5CA986F96DC4}" srcOrd="1" destOrd="0" presId="urn:microsoft.com/office/officeart/2005/8/layout/list1"/>
    <dgm:cxn modelId="{26AB18A7-329D-41BE-A79C-FBF5D94831BD}" type="presParOf" srcId="{3BCE8731-A548-4296-B30A-E876BD9D340D}" destId="{395078A7-5487-4DD2-A99A-B3274264DF49}" srcOrd="1" destOrd="0" presId="urn:microsoft.com/office/officeart/2005/8/layout/list1"/>
    <dgm:cxn modelId="{CF9FE2FA-EB34-4FFA-8EE0-981375C8F118}" type="presParOf" srcId="{3BCE8731-A548-4296-B30A-E876BD9D340D}" destId="{C58D8F23-6C7D-4633-8A6E-AF26B891E4C2}" srcOrd="2" destOrd="0" presId="urn:microsoft.com/office/officeart/2005/8/layout/list1"/>
    <dgm:cxn modelId="{C723498C-C56B-410A-99B6-56FC85842248}" type="presParOf" srcId="{3BCE8731-A548-4296-B30A-E876BD9D340D}" destId="{63B3376C-7C8A-4C5B-A0A1-523F3EE277B3}" srcOrd="3" destOrd="0" presId="urn:microsoft.com/office/officeart/2005/8/layout/list1"/>
    <dgm:cxn modelId="{F110748F-0BAE-4504-A2F8-9BB5BCB74121}" type="presParOf" srcId="{3BCE8731-A548-4296-B30A-E876BD9D340D}" destId="{B5C1A4A3-E36F-4339-BB52-C9DA9397F92B}" srcOrd="4" destOrd="0" presId="urn:microsoft.com/office/officeart/2005/8/layout/list1"/>
    <dgm:cxn modelId="{F598F018-4E9B-41C5-B706-DEC5CB71EF76}" type="presParOf" srcId="{B5C1A4A3-E36F-4339-BB52-C9DA9397F92B}" destId="{E5E1102A-FF76-4B7C-ACE5-0065370C7E89}" srcOrd="0" destOrd="0" presId="urn:microsoft.com/office/officeart/2005/8/layout/list1"/>
    <dgm:cxn modelId="{C7CF32C9-34E6-419A-AF57-8166C3CFC063}" type="presParOf" srcId="{B5C1A4A3-E36F-4339-BB52-C9DA9397F92B}" destId="{D540A87F-C955-46B0-8C37-A1C0237F0301}" srcOrd="1" destOrd="0" presId="urn:microsoft.com/office/officeart/2005/8/layout/list1"/>
    <dgm:cxn modelId="{DA73CDD3-462D-4E89-84E0-53454403C4F8}" type="presParOf" srcId="{3BCE8731-A548-4296-B30A-E876BD9D340D}" destId="{A725DF8E-CE09-4424-B675-F4877782955E}" srcOrd="5" destOrd="0" presId="urn:microsoft.com/office/officeart/2005/8/layout/list1"/>
    <dgm:cxn modelId="{95DDF7EF-483B-473F-ABC3-1072AFA6EFA9}" type="presParOf" srcId="{3BCE8731-A548-4296-B30A-E876BD9D340D}" destId="{D97C8E1B-9F22-4DF4-9410-DEDE2EE5443D}" srcOrd="6" destOrd="0" presId="urn:microsoft.com/office/officeart/2005/8/layout/list1"/>
    <dgm:cxn modelId="{6CE24E68-21DA-4D85-8EC6-54017B3EBA16}" type="presParOf" srcId="{3BCE8731-A548-4296-B30A-E876BD9D340D}" destId="{E2AA8487-DD51-4BD5-A684-94A209D83D7F}" srcOrd="7" destOrd="0" presId="urn:microsoft.com/office/officeart/2005/8/layout/list1"/>
    <dgm:cxn modelId="{BCDEFDB6-CF2F-4A66-B1EE-DB7D8F00B9EC}" type="presParOf" srcId="{3BCE8731-A548-4296-B30A-E876BD9D340D}" destId="{BFE1A03F-1E8E-45AE-BAC2-4698FC7F5904}" srcOrd="8" destOrd="0" presId="urn:microsoft.com/office/officeart/2005/8/layout/list1"/>
    <dgm:cxn modelId="{63C74B21-C78E-4A2B-B5F7-0D13B62CC703}" type="presParOf" srcId="{BFE1A03F-1E8E-45AE-BAC2-4698FC7F5904}" destId="{AEDBD4A4-8A00-4215-BB39-1D8DB3D9C182}" srcOrd="0" destOrd="0" presId="urn:microsoft.com/office/officeart/2005/8/layout/list1"/>
    <dgm:cxn modelId="{6DF75A82-3D1C-44C3-85D1-FFC23A44F37B}" type="presParOf" srcId="{BFE1A03F-1E8E-45AE-BAC2-4698FC7F5904}" destId="{D177ABFA-9943-4AEA-9681-F2AD359C7569}" srcOrd="1" destOrd="0" presId="urn:microsoft.com/office/officeart/2005/8/layout/list1"/>
    <dgm:cxn modelId="{19475CDD-E601-4C77-9B78-D8D326CADE71}" type="presParOf" srcId="{3BCE8731-A548-4296-B30A-E876BD9D340D}" destId="{EB9DF661-0346-45F0-8E70-1C92913C4901}" srcOrd="9" destOrd="0" presId="urn:microsoft.com/office/officeart/2005/8/layout/list1"/>
    <dgm:cxn modelId="{12753FE6-8EEB-4432-9D4D-F3D4D9AB7113}" type="presParOf" srcId="{3BCE8731-A548-4296-B30A-E876BD9D340D}" destId="{8CE483D8-F74A-4C18-8CD4-1FE12A5105F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42D194-F526-43C6-AA55-D136772134F2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16755C-3FBC-4FB9-9249-D950424ADAF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Transcripts for ALL colleges and universities attended</a:t>
          </a:r>
        </a:p>
        <a:p>
          <a:r>
            <a:rPr lang="en-US" sz="1800" dirty="0" smtClean="0">
              <a:latin typeface="Lucida Bright" pitchFamily="18" charset="0"/>
            </a:rPr>
            <a:t>-Official for university application</a:t>
          </a:r>
        </a:p>
        <a:p>
          <a:r>
            <a:rPr lang="en-US" sz="1800" dirty="0" smtClean="0">
              <a:latin typeface="Lucida Bright" pitchFamily="18" charset="0"/>
            </a:rPr>
            <a:t>-Unofficial for program application</a:t>
          </a:r>
        </a:p>
      </dgm:t>
    </dgm:pt>
    <dgm:pt modelId="{3C2ACB3C-B492-486F-AE19-77CCBD16AC12}" type="parTrans" cxnId="{D1B0CF8B-2E86-4DA8-9F43-44D04CC0134F}">
      <dgm:prSet/>
      <dgm:spPr/>
      <dgm:t>
        <a:bodyPr/>
        <a:lstStyle/>
        <a:p>
          <a:endParaRPr lang="en-US"/>
        </a:p>
      </dgm:t>
    </dgm:pt>
    <dgm:pt modelId="{9F2C5E43-465E-4797-9398-12605D968071}" type="sibTrans" cxnId="{D1B0CF8B-2E86-4DA8-9F43-44D04CC0134F}">
      <dgm:prSet/>
      <dgm:spPr/>
      <dgm:t>
        <a:bodyPr/>
        <a:lstStyle/>
        <a:p>
          <a:endParaRPr lang="en-US"/>
        </a:p>
      </dgm:t>
    </dgm:pt>
    <dgm:pt modelId="{5826E5B6-E651-474C-A427-294C0FD4E7CF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GPA for last 60 units or cumulative GPA</a:t>
          </a:r>
        </a:p>
        <a:p>
          <a:r>
            <a:rPr lang="en-US" sz="1800" dirty="0" smtClean="0">
              <a:latin typeface="Lucida Bright" pitchFamily="18" charset="0"/>
            </a:rPr>
            <a:t>2.75 for credential and 3.0 for MSE</a:t>
          </a:r>
        </a:p>
      </dgm:t>
    </dgm:pt>
    <dgm:pt modelId="{EBF04EC4-3B3C-41F2-8AD8-67AFFE623BB2}" type="parTrans" cxnId="{864E149A-EBBD-4D06-919E-B5C6D2DB5FBA}">
      <dgm:prSet/>
      <dgm:spPr/>
      <dgm:t>
        <a:bodyPr/>
        <a:lstStyle/>
        <a:p>
          <a:endParaRPr lang="en-US"/>
        </a:p>
      </dgm:t>
    </dgm:pt>
    <dgm:pt modelId="{9DC07628-8638-4679-A549-B529FF80D163}" type="sibTrans" cxnId="{864E149A-EBBD-4D06-919E-B5C6D2DB5FBA}">
      <dgm:prSet/>
      <dgm:spPr/>
      <dgm:t>
        <a:bodyPr/>
        <a:lstStyle/>
        <a:p>
          <a:endParaRPr lang="en-US"/>
        </a:p>
      </dgm:t>
    </dgm:pt>
    <dgm:pt modelId="{30640530-3330-4B7B-B5E9-DA6E5D41195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4 letters of recommendation</a:t>
          </a:r>
        </a:p>
        <a:p>
          <a:r>
            <a:rPr lang="en-US" sz="1800" dirty="0" smtClean="0">
              <a:latin typeface="Lucida Bright" pitchFamily="18" charset="0"/>
            </a:rPr>
            <a:t>(current, within one year) </a:t>
          </a:r>
        </a:p>
        <a:p>
          <a:r>
            <a:rPr lang="en-US" sz="1800" dirty="0" smtClean="0">
              <a:latin typeface="Lucida Bright" pitchFamily="18" charset="0"/>
            </a:rPr>
            <a:t> - 2 from faculty  </a:t>
          </a:r>
        </a:p>
        <a:p>
          <a:r>
            <a:rPr lang="en-US" sz="1800" dirty="0" smtClean="0">
              <a:latin typeface="Lucida Bright" pitchFamily="18" charset="0"/>
            </a:rPr>
            <a:t> - 2 from child/youth experience</a:t>
          </a:r>
          <a:endParaRPr lang="en-US" sz="1800" dirty="0">
            <a:latin typeface="Lucida Bright" pitchFamily="18" charset="0"/>
          </a:endParaRPr>
        </a:p>
      </dgm:t>
    </dgm:pt>
    <dgm:pt modelId="{DEDD2E9D-8D1F-4375-B29D-D5B923C21EEB}" type="parTrans" cxnId="{16D8F9A4-966F-4E4D-AE1E-B0177CAE7A26}">
      <dgm:prSet/>
      <dgm:spPr/>
      <dgm:t>
        <a:bodyPr/>
        <a:lstStyle/>
        <a:p>
          <a:endParaRPr lang="en-US"/>
        </a:p>
      </dgm:t>
    </dgm:pt>
    <dgm:pt modelId="{B0526443-8B73-4A86-ABD6-E695DC10F484}" type="sibTrans" cxnId="{16D8F9A4-966F-4E4D-AE1E-B0177CAE7A26}">
      <dgm:prSet/>
      <dgm:spPr/>
      <dgm:t>
        <a:bodyPr/>
        <a:lstStyle/>
        <a:p>
          <a:endParaRPr lang="en-US"/>
        </a:p>
      </dgm:t>
    </dgm:pt>
    <dgm:pt modelId="{3BCE8731-A548-4296-B30A-E876BD9D340D}" type="pres">
      <dgm:prSet presAssocID="{6142D194-F526-43C6-AA55-D136772134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10D749-018D-4ADA-A2E5-D67C463D1202}" type="pres">
      <dgm:prSet presAssocID="{D016755C-3FBC-4FB9-9249-D950424ADAFA}" presName="parentLin" presStyleCnt="0"/>
      <dgm:spPr/>
    </dgm:pt>
    <dgm:pt modelId="{8D1693FB-A426-4A43-8B81-A259AE1EB31D}" type="pres">
      <dgm:prSet presAssocID="{D016755C-3FBC-4FB9-9249-D950424ADAFA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2FCC566-83F3-4611-823A-5CA986F96DC4}" type="pres">
      <dgm:prSet presAssocID="{D016755C-3FBC-4FB9-9249-D950424ADAFA}" presName="parentText" presStyleLbl="node1" presStyleIdx="0" presStyleCnt="3" custScaleX="128586" custScaleY="781950" custLinFactY="-13255" custLinFactNeighborX="9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078A7-5487-4DD2-A99A-B3274264DF49}" type="pres">
      <dgm:prSet presAssocID="{D016755C-3FBC-4FB9-9249-D950424ADAFA}" presName="negativeSpace" presStyleCnt="0"/>
      <dgm:spPr/>
    </dgm:pt>
    <dgm:pt modelId="{C58D8F23-6C7D-4633-8A6E-AF26B891E4C2}" type="pres">
      <dgm:prSet presAssocID="{D016755C-3FBC-4FB9-9249-D950424ADAFA}" presName="childText" presStyleLbl="conFgAcc1" presStyleIdx="0" presStyleCnt="3" custFlipVert="1" custScaleX="17500" custScaleY="119728" custLinFactY="-144332" custLinFactNeighborX="33750" custLinFactNeighborY="-200000">
        <dgm:presLayoutVars>
          <dgm:bulletEnabled val="1"/>
        </dgm:presLayoutVars>
      </dgm:prSet>
      <dgm:spPr/>
    </dgm:pt>
    <dgm:pt modelId="{63B3376C-7C8A-4C5B-A0A1-523F3EE277B3}" type="pres">
      <dgm:prSet presAssocID="{9F2C5E43-465E-4797-9398-12605D968071}" presName="spaceBetweenRectangles" presStyleCnt="0"/>
      <dgm:spPr/>
    </dgm:pt>
    <dgm:pt modelId="{B5C1A4A3-E36F-4339-BB52-C9DA9397F92B}" type="pres">
      <dgm:prSet presAssocID="{5826E5B6-E651-474C-A427-294C0FD4E7CF}" presName="parentLin" presStyleCnt="0"/>
      <dgm:spPr/>
    </dgm:pt>
    <dgm:pt modelId="{E5E1102A-FF76-4B7C-ACE5-0065370C7E89}" type="pres">
      <dgm:prSet presAssocID="{5826E5B6-E651-474C-A427-294C0FD4E7C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540A87F-C955-46B0-8C37-A1C0237F0301}" type="pres">
      <dgm:prSet presAssocID="{5826E5B6-E651-474C-A427-294C0FD4E7CF}" presName="parentText" presStyleLbl="node1" presStyleIdx="1" presStyleCnt="3" custAng="0" custScaleX="125007" custScaleY="502468" custLinFactNeighborX="98" custLinFactNeighborY="-66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5DF8E-CE09-4424-B675-F4877782955E}" type="pres">
      <dgm:prSet presAssocID="{5826E5B6-E651-474C-A427-294C0FD4E7CF}" presName="negativeSpace" presStyleCnt="0"/>
      <dgm:spPr/>
    </dgm:pt>
    <dgm:pt modelId="{D97C8E1B-9F22-4DF4-9410-DEDE2EE5443D}" type="pres">
      <dgm:prSet presAssocID="{5826E5B6-E651-474C-A427-294C0FD4E7CF}" presName="childText" presStyleLbl="conFgAcc1" presStyleIdx="1" presStyleCnt="3" custScaleX="45000" custScaleY="82450" custLinFactY="-242040" custLinFactNeighborX="17500" custLinFactNeighborY="-300000">
        <dgm:presLayoutVars>
          <dgm:bulletEnabled val="1"/>
        </dgm:presLayoutVars>
      </dgm:prSet>
      <dgm:spPr/>
    </dgm:pt>
    <dgm:pt modelId="{E2AA8487-DD51-4BD5-A684-94A209D83D7F}" type="pres">
      <dgm:prSet presAssocID="{9DC07628-8638-4679-A549-B529FF80D163}" presName="spaceBetweenRectangles" presStyleCnt="0"/>
      <dgm:spPr/>
    </dgm:pt>
    <dgm:pt modelId="{BFE1A03F-1E8E-45AE-BAC2-4698FC7F5904}" type="pres">
      <dgm:prSet presAssocID="{30640530-3330-4B7B-B5E9-DA6E5D41195A}" presName="parentLin" presStyleCnt="0"/>
      <dgm:spPr/>
    </dgm:pt>
    <dgm:pt modelId="{AEDBD4A4-8A00-4215-BB39-1D8DB3D9C182}" type="pres">
      <dgm:prSet presAssocID="{30640530-3330-4B7B-B5E9-DA6E5D41195A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177ABFA-9943-4AEA-9681-F2AD359C7569}" type="pres">
      <dgm:prSet presAssocID="{30640530-3330-4B7B-B5E9-DA6E5D41195A}" presName="parentText" presStyleLbl="node1" presStyleIdx="2" presStyleCnt="3" custAng="0" custScaleX="124478" custScaleY="8042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DF661-0346-45F0-8E70-1C92913C4901}" type="pres">
      <dgm:prSet presAssocID="{30640530-3330-4B7B-B5E9-DA6E5D41195A}" presName="negativeSpace" presStyleCnt="0"/>
      <dgm:spPr/>
    </dgm:pt>
    <dgm:pt modelId="{8CE483D8-F74A-4C18-8CD4-1FE12A5105FA}" type="pres">
      <dgm:prSet presAssocID="{30640530-3330-4B7B-B5E9-DA6E5D41195A}" presName="childText" presStyleLbl="conFgAcc1" presStyleIdx="2" presStyleCnt="3" custFlipHor="1" custScaleX="20000" custScaleY="52053" custLinFactY="-100000" custLinFactNeighborX="45000" custLinFactNeighborY="-177341">
        <dgm:presLayoutVars>
          <dgm:bulletEnabled val="1"/>
        </dgm:presLayoutVars>
      </dgm:prSet>
      <dgm:spPr/>
    </dgm:pt>
  </dgm:ptLst>
  <dgm:cxnLst>
    <dgm:cxn modelId="{33A50590-267A-4614-89F7-2C6F4322AD23}" type="presOf" srcId="{5826E5B6-E651-474C-A427-294C0FD4E7CF}" destId="{D540A87F-C955-46B0-8C37-A1C0237F0301}" srcOrd="1" destOrd="0" presId="urn:microsoft.com/office/officeart/2005/8/layout/list1"/>
    <dgm:cxn modelId="{7CD37E0E-7F48-461D-9D12-31EFDB912A40}" type="presOf" srcId="{5826E5B6-E651-474C-A427-294C0FD4E7CF}" destId="{E5E1102A-FF76-4B7C-ACE5-0065370C7E89}" srcOrd="0" destOrd="0" presId="urn:microsoft.com/office/officeart/2005/8/layout/list1"/>
    <dgm:cxn modelId="{5A600E3C-6E4B-456B-8EB6-A2E935A26C27}" type="presOf" srcId="{D016755C-3FBC-4FB9-9249-D950424ADAFA}" destId="{22FCC566-83F3-4611-823A-5CA986F96DC4}" srcOrd="1" destOrd="0" presId="urn:microsoft.com/office/officeart/2005/8/layout/list1"/>
    <dgm:cxn modelId="{16D8F9A4-966F-4E4D-AE1E-B0177CAE7A26}" srcId="{6142D194-F526-43C6-AA55-D136772134F2}" destId="{30640530-3330-4B7B-B5E9-DA6E5D41195A}" srcOrd="2" destOrd="0" parTransId="{DEDD2E9D-8D1F-4375-B29D-D5B923C21EEB}" sibTransId="{B0526443-8B73-4A86-ABD6-E695DC10F484}"/>
    <dgm:cxn modelId="{864E149A-EBBD-4D06-919E-B5C6D2DB5FBA}" srcId="{6142D194-F526-43C6-AA55-D136772134F2}" destId="{5826E5B6-E651-474C-A427-294C0FD4E7CF}" srcOrd="1" destOrd="0" parTransId="{EBF04EC4-3B3C-41F2-8AD8-67AFFE623BB2}" sibTransId="{9DC07628-8638-4679-A549-B529FF80D163}"/>
    <dgm:cxn modelId="{CDC0D061-2096-4362-9700-AEF03451FE35}" type="presOf" srcId="{30640530-3330-4B7B-B5E9-DA6E5D41195A}" destId="{D177ABFA-9943-4AEA-9681-F2AD359C7569}" srcOrd="1" destOrd="0" presId="urn:microsoft.com/office/officeart/2005/8/layout/list1"/>
    <dgm:cxn modelId="{29BEC6C2-14B0-46A5-8B35-AD557F70400F}" type="presOf" srcId="{D016755C-3FBC-4FB9-9249-D950424ADAFA}" destId="{8D1693FB-A426-4A43-8B81-A259AE1EB31D}" srcOrd="0" destOrd="0" presId="urn:microsoft.com/office/officeart/2005/8/layout/list1"/>
    <dgm:cxn modelId="{6F48CF0C-193D-44EE-BF89-954C17117A95}" type="presOf" srcId="{6142D194-F526-43C6-AA55-D136772134F2}" destId="{3BCE8731-A548-4296-B30A-E876BD9D340D}" srcOrd="0" destOrd="0" presId="urn:microsoft.com/office/officeart/2005/8/layout/list1"/>
    <dgm:cxn modelId="{D1B0CF8B-2E86-4DA8-9F43-44D04CC0134F}" srcId="{6142D194-F526-43C6-AA55-D136772134F2}" destId="{D016755C-3FBC-4FB9-9249-D950424ADAFA}" srcOrd="0" destOrd="0" parTransId="{3C2ACB3C-B492-486F-AE19-77CCBD16AC12}" sibTransId="{9F2C5E43-465E-4797-9398-12605D968071}"/>
    <dgm:cxn modelId="{CFDB7EFE-639C-45C0-A557-A2B63A24BE9D}" type="presOf" srcId="{30640530-3330-4B7B-B5E9-DA6E5D41195A}" destId="{AEDBD4A4-8A00-4215-BB39-1D8DB3D9C182}" srcOrd="0" destOrd="0" presId="urn:microsoft.com/office/officeart/2005/8/layout/list1"/>
    <dgm:cxn modelId="{6C907504-AF96-4945-968C-15A731A603D4}" type="presParOf" srcId="{3BCE8731-A548-4296-B30A-E876BD9D340D}" destId="{CA10D749-018D-4ADA-A2E5-D67C463D1202}" srcOrd="0" destOrd="0" presId="urn:microsoft.com/office/officeart/2005/8/layout/list1"/>
    <dgm:cxn modelId="{1A88A974-3E10-4B34-861E-B132DD0E0AD0}" type="presParOf" srcId="{CA10D749-018D-4ADA-A2E5-D67C463D1202}" destId="{8D1693FB-A426-4A43-8B81-A259AE1EB31D}" srcOrd="0" destOrd="0" presId="urn:microsoft.com/office/officeart/2005/8/layout/list1"/>
    <dgm:cxn modelId="{B86B2A87-83E6-4C93-A03F-61F841F40478}" type="presParOf" srcId="{CA10D749-018D-4ADA-A2E5-D67C463D1202}" destId="{22FCC566-83F3-4611-823A-5CA986F96DC4}" srcOrd="1" destOrd="0" presId="urn:microsoft.com/office/officeart/2005/8/layout/list1"/>
    <dgm:cxn modelId="{49F76A74-B70B-42DF-BBE5-9CD778F0F40A}" type="presParOf" srcId="{3BCE8731-A548-4296-B30A-E876BD9D340D}" destId="{395078A7-5487-4DD2-A99A-B3274264DF49}" srcOrd="1" destOrd="0" presId="urn:microsoft.com/office/officeart/2005/8/layout/list1"/>
    <dgm:cxn modelId="{4F8942B3-AEE8-46B8-9520-DE476788340F}" type="presParOf" srcId="{3BCE8731-A548-4296-B30A-E876BD9D340D}" destId="{C58D8F23-6C7D-4633-8A6E-AF26B891E4C2}" srcOrd="2" destOrd="0" presId="urn:microsoft.com/office/officeart/2005/8/layout/list1"/>
    <dgm:cxn modelId="{828298F3-12C8-4F4F-9B73-F5F013B65631}" type="presParOf" srcId="{3BCE8731-A548-4296-B30A-E876BD9D340D}" destId="{63B3376C-7C8A-4C5B-A0A1-523F3EE277B3}" srcOrd="3" destOrd="0" presId="urn:microsoft.com/office/officeart/2005/8/layout/list1"/>
    <dgm:cxn modelId="{FEB7B91F-3C10-41B4-BCCB-32F268DCB472}" type="presParOf" srcId="{3BCE8731-A548-4296-B30A-E876BD9D340D}" destId="{B5C1A4A3-E36F-4339-BB52-C9DA9397F92B}" srcOrd="4" destOrd="0" presId="urn:microsoft.com/office/officeart/2005/8/layout/list1"/>
    <dgm:cxn modelId="{B7E3EC9C-0674-456D-B23D-11CDDE68C9E1}" type="presParOf" srcId="{B5C1A4A3-E36F-4339-BB52-C9DA9397F92B}" destId="{E5E1102A-FF76-4B7C-ACE5-0065370C7E89}" srcOrd="0" destOrd="0" presId="urn:microsoft.com/office/officeart/2005/8/layout/list1"/>
    <dgm:cxn modelId="{1669A266-5C0B-4990-BA43-E207B5C38479}" type="presParOf" srcId="{B5C1A4A3-E36F-4339-BB52-C9DA9397F92B}" destId="{D540A87F-C955-46B0-8C37-A1C0237F0301}" srcOrd="1" destOrd="0" presId="urn:microsoft.com/office/officeart/2005/8/layout/list1"/>
    <dgm:cxn modelId="{6047DFC4-6200-4FB1-B918-7A272C5A181D}" type="presParOf" srcId="{3BCE8731-A548-4296-B30A-E876BD9D340D}" destId="{A725DF8E-CE09-4424-B675-F4877782955E}" srcOrd="5" destOrd="0" presId="urn:microsoft.com/office/officeart/2005/8/layout/list1"/>
    <dgm:cxn modelId="{912AA020-DFA1-4553-B9EF-282AC0B2AB6B}" type="presParOf" srcId="{3BCE8731-A548-4296-B30A-E876BD9D340D}" destId="{D97C8E1B-9F22-4DF4-9410-DEDE2EE5443D}" srcOrd="6" destOrd="0" presId="urn:microsoft.com/office/officeart/2005/8/layout/list1"/>
    <dgm:cxn modelId="{AB4F53AF-DA61-40CB-90A3-CB41803D54FF}" type="presParOf" srcId="{3BCE8731-A548-4296-B30A-E876BD9D340D}" destId="{E2AA8487-DD51-4BD5-A684-94A209D83D7F}" srcOrd="7" destOrd="0" presId="urn:microsoft.com/office/officeart/2005/8/layout/list1"/>
    <dgm:cxn modelId="{C13B9311-6120-4E7E-BEA3-FEAA2F602E81}" type="presParOf" srcId="{3BCE8731-A548-4296-B30A-E876BD9D340D}" destId="{BFE1A03F-1E8E-45AE-BAC2-4698FC7F5904}" srcOrd="8" destOrd="0" presId="urn:microsoft.com/office/officeart/2005/8/layout/list1"/>
    <dgm:cxn modelId="{99B6F9C5-68ED-4171-994E-3C5CFE9FBA0B}" type="presParOf" srcId="{BFE1A03F-1E8E-45AE-BAC2-4698FC7F5904}" destId="{AEDBD4A4-8A00-4215-BB39-1D8DB3D9C182}" srcOrd="0" destOrd="0" presId="urn:microsoft.com/office/officeart/2005/8/layout/list1"/>
    <dgm:cxn modelId="{366B088F-8BE7-4974-BEBD-8F1AF7443DBB}" type="presParOf" srcId="{BFE1A03F-1E8E-45AE-BAC2-4698FC7F5904}" destId="{D177ABFA-9943-4AEA-9681-F2AD359C7569}" srcOrd="1" destOrd="0" presId="urn:microsoft.com/office/officeart/2005/8/layout/list1"/>
    <dgm:cxn modelId="{597B392C-312C-4E43-9A9A-05FCE3D68702}" type="presParOf" srcId="{3BCE8731-A548-4296-B30A-E876BD9D340D}" destId="{EB9DF661-0346-45F0-8E70-1C92913C4901}" srcOrd="9" destOrd="0" presId="urn:microsoft.com/office/officeart/2005/8/layout/list1"/>
    <dgm:cxn modelId="{C467A13D-0E23-48C5-9F16-58047F9C8170}" type="presParOf" srcId="{3BCE8731-A548-4296-B30A-E876BD9D340D}" destId="{8CE483D8-F74A-4C18-8CD4-1FE12A5105F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42D194-F526-43C6-AA55-D136772134F2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16755C-3FBC-4FB9-9249-D950424ADAF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Letter of intent explaining why you are choosing this career path</a:t>
          </a:r>
        </a:p>
        <a:p>
          <a:r>
            <a:rPr lang="en-US" sz="1800" dirty="0" smtClean="0">
              <a:latin typeface="Lucida Bright" pitchFamily="18" charset="0"/>
            </a:rPr>
            <a:t>( 2-3 pages in length)</a:t>
          </a:r>
        </a:p>
      </dgm:t>
    </dgm:pt>
    <dgm:pt modelId="{3C2ACB3C-B492-486F-AE19-77CCBD16AC12}" type="parTrans" cxnId="{D1B0CF8B-2E86-4DA8-9F43-44D04CC0134F}">
      <dgm:prSet/>
      <dgm:spPr/>
      <dgm:t>
        <a:bodyPr/>
        <a:lstStyle/>
        <a:p>
          <a:endParaRPr lang="en-US"/>
        </a:p>
      </dgm:t>
    </dgm:pt>
    <dgm:pt modelId="{9F2C5E43-465E-4797-9398-12605D968071}" type="sibTrans" cxnId="{D1B0CF8B-2E86-4DA8-9F43-44D04CC0134F}">
      <dgm:prSet/>
      <dgm:spPr/>
      <dgm:t>
        <a:bodyPr/>
        <a:lstStyle/>
        <a:p>
          <a:endParaRPr lang="en-US"/>
        </a:p>
      </dgm:t>
    </dgm:pt>
    <dgm:pt modelId="{5826E5B6-E651-474C-A427-294C0FD4E7CF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Passage of California Basic Education Skills Test (CBEST) http://www.cbest.nesinc.com/</a:t>
          </a:r>
        </a:p>
      </dgm:t>
    </dgm:pt>
    <dgm:pt modelId="{EBF04EC4-3B3C-41F2-8AD8-67AFFE623BB2}" type="parTrans" cxnId="{864E149A-EBBD-4D06-919E-B5C6D2DB5FBA}">
      <dgm:prSet/>
      <dgm:spPr/>
      <dgm:t>
        <a:bodyPr/>
        <a:lstStyle/>
        <a:p>
          <a:endParaRPr lang="en-US"/>
        </a:p>
      </dgm:t>
    </dgm:pt>
    <dgm:pt modelId="{9DC07628-8638-4679-A549-B529FF80D163}" type="sibTrans" cxnId="{864E149A-EBBD-4D06-919E-B5C6D2DB5FBA}">
      <dgm:prSet/>
      <dgm:spPr/>
      <dgm:t>
        <a:bodyPr/>
        <a:lstStyle/>
        <a:p>
          <a:endParaRPr lang="en-US"/>
        </a:p>
      </dgm:t>
    </dgm:pt>
    <dgm:pt modelId="{30640530-3330-4B7B-B5E9-DA6E5D41195A}">
      <dgm:prSet phldrT="[Text]" custT="1"/>
      <dgm:spPr/>
      <dgm:t>
        <a:bodyPr/>
        <a:lstStyle/>
        <a:p>
          <a:endParaRPr lang="en-US" sz="1800" dirty="0" smtClean="0">
            <a:latin typeface="Lucida Bright" pitchFamily="18" charset="0"/>
          </a:endParaRPr>
        </a:p>
        <a:p>
          <a:r>
            <a:rPr lang="en-US" sz="1600" dirty="0" smtClean="0">
              <a:latin typeface="Lucida Bright" pitchFamily="18" charset="0"/>
            </a:rPr>
            <a:t>Subject Matter Competency -CSET for MM, MS</a:t>
          </a:r>
        </a:p>
        <a:p>
          <a:r>
            <a:rPr lang="en-US" sz="1600" dirty="0" smtClean="0">
              <a:latin typeface="Lucida Bright" pitchFamily="18" charset="0"/>
            </a:rPr>
            <a:t>K-6: Multiple Subject CSET</a:t>
          </a:r>
        </a:p>
        <a:p>
          <a:r>
            <a:rPr lang="en-US" sz="1600" dirty="0" smtClean="0">
              <a:latin typeface="Lucida Bright" pitchFamily="18" charset="0"/>
            </a:rPr>
            <a:t>7-12: Single Subject CSET (ex: English, Math or Science)</a:t>
          </a:r>
        </a:p>
        <a:p>
          <a:r>
            <a:rPr lang="en-US" sz="1600" dirty="0" smtClean="0">
              <a:latin typeface="Lucida Bright" pitchFamily="18" charset="0"/>
            </a:rPr>
            <a:t>-9 units of child development coursework for EC</a:t>
          </a:r>
        </a:p>
        <a:p>
          <a:endParaRPr lang="en-US" sz="1600" dirty="0" smtClean="0">
            <a:latin typeface="Lucida Bright" pitchFamily="18" charset="0"/>
          </a:endParaRPr>
        </a:p>
      </dgm:t>
    </dgm:pt>
    <dgm:pt modelId="{DEDD2E9D-8D1F-4375-B29D-D5B923C21EEB}" type="parTrans" cxnId="{16D8F9A4-966F-4E4D-AE1E-B0177CAE7A26}">
      <dgm:prSet/>
      <dgm:spPr/>
      <dgm:t>
        <a:bodyPr/>
        <a:lstStyle/>
        <a:p>
          <a:endParaRPr lang="en-US"/>
        </a:p>
      </dgm:t>
    </dgm:pt>
    <dgm:pt modelId="{B0526443-8B73-4A86-ABD6-E695DC10F484}" type="sibTrans" cxnId="{16D8F9A4-966F-4E4D-AE1E-B0177CAE7A26}">
      <dgm:prSet/>
      <dgm:spPr/>
      <dgm:t>
        <a:bodyPr/>
        <a:lstStyle/>
        <a:p>
          <a:endParaRPr lang="en-US"/>
        </a:p>
      </dgm:t>
    </dgm:pt>
    <dgm:pt modelId="{2E876369-0397-4C9A-8F21-3A8F7EBF555E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Current CPR card (Infant, Child and Adult required)</a:t>
          </a:r>
        </a:p>
        <a:p>
          <a:r>
            <a:rPr lang="en-US" sz="1800" dirty="0" smtClean="0">
              <a:latin typeface="Lucida Bright" pitchFamily="18" charset="0"/>
            </a:rPr>
            <a:t>-Both sides copied </a:t>
          </a:r>
        </a:p>
        <a:p>
          <a:r>
            <a:rPr lang="en-US" sz="1800" dirty="0" smtClean="0">
              <a:latin typeface="Lucida Bright" pitchFamily="18" charset="0"/>
            </a:rPr>
            <a:t>-No online courses accepted</a:t>
          </a:r>
          <a:endParaRPr lang="en-US" sz="1800" dirty="0">
            <a:latin typeface="Lucida Bright" pitchFamily="18" charset="0"/>
          </a:endParaRPr>
        </a:p>
      </dgm:t>
    </dgm:pt>
    <dgm:pt modelId="{A5DDD3AB-F52B-4A3F-A021-684C4738198E}" type="parTrans" cxnId="{A8B735C1-D107-435B-8649-3D306F1C5531}">
      <dgm:prSet/>
      <dgm:spPr/>
      <dgm:t>
        <a:bodyPr/>
        <a:lstStyle/>
        <a:p>
          <a:endParaRPr lang="en-US"/>
        </a:p>
      </dgm:t>
    </dgm:pt>
    <dgm:pt modelId="{9F6680AF-5F01-4EC1-8B03-7FB63F853B7D}" type="sibTrans" cxnId="{A8B735C1-D107-435B-8649-3D306F1C5531}">
      <dgm:prSet/>
      <dgm:spPr/>
      <dgm:t>
        <a:bodyPr/>
        <a:lstStyle/>
        <a:p>
          <a:endParaRPr lang="en-US"/>
        </a:p>
      </dgm:t>
    </dgm:pt>
    <dgm:pt modelId="{3BCE8731-A548-4296-B30A-E876BD9D340D}" type="pres">
      <dgm:prSet presAssocID="{6142D194-F526-43C6-AA55-D136772134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10D749-018D-4ADA-A2E5-D67C463D1202}" type="pres">
      <dgm:prSet presAssocID="{D016755C-3FBC-4FB9-9249-D950424ADAFA}" presName="parentLin" presStyleCnt="0"/>
      <dgm:spPr/>
    </dgm:pt>
    <dgm:pt modelId="{8D1693FB-A426-4A43-8B81-A259AE1EB31D}" type="pres">
      <dgm:prSet presAssocID="{D016755C-3FBC-4FB9-9249-D950424ADAF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2FCC566-83F3-4611-823A-5CA986F96DC4}" type="pres">
      <dgm:prSet presAssocID="{D016755C-3FBC-4FB9-9249-D950424ADAFA}" presName="parentText" presStyleLbl="node1" presStyleIdx="0" presStyleCnt="4" custScaleX="119099" custScaleY="552992" custLinFactNeighborX="-7956" custLinFactNeighborY="243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078A7-5487-4DD2-A99A-B3274264DF49}" type="pres">
      <dgm:prSet presAssocID="{D016755C-3FBC-4FB9-9249-D950424ADAFA}" presName="negativeSpace" presStyleCnt="0"/>
      <dgm:spPr/>
    </dgm:pt>
    <dgm:pt modelId="{C58D8F23-6C7D-4633-8A6E-AF26B891E4C2}" type="pres">
      <dgm:prSet presAssocID="{D016755C-3FBC-4FB9-9249-D950424ADAFA}" presName="childText" presStyleLbl="conFgAcc1" presStyleIdx="0" presStyleCnt="4" custFlipVert="1" custFlipHor="1" custScaleX="5747" custScaleY="125402" custLinFactY="800000" custLinFactNeighborX="67816" custLinFactNeighborY="826902">
        <dgm:presLayoutVars>
          <dgm:bulletEnabled val="1"/>
        </dgm:presLayoutVars>
      </dgm:prSet>
      <dgm:spPr/>
    </dgm:pt>
    <dgm:pt modelId="{63B3376C-7C8A-4C5B-A0A1-523F3EE277B3}" type="pres">
      <dgm:prSet presAssocID="{9F2C5E43-465E-4797-9398-12605D968071}" presName="spaceBetweenRectangles" presStyleCnt="0"/>
      <dgm:spPr/>
    </dgm:pt>
    <dgm:pt modelId="{B5C1A4A3-E36F-4339-BB52-C9DA9397F92B}" type="pres">
      <dgm:prSet presAssocID="{5826E5B6-E651-474C-A427-294C0FD4E7CF}" presName="parentLin" presStyleCnt="0"/>
      <dgm:spPr/>
    </dgm:pt>
    <dgm:pt modelId="{E5E1102A-FF76-4B7C-ACE5-0065370C7E89}" type="pres">
      <dgm:prSet presAssocID="{5826E5B6-E651-474C-A427-294C0FD4E7C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540A87F-C955-46B0-8C37-A1C0237F0301}" type="pres">
      <dgm:prSet presAssocID="{5826E5B6-E651-474C-A427-294C0FD4E7CF}" presName="parentText" presStyleLbl="node1" presStyleIdx="1" presStyleCnt="4" custAng="0" custScaleX="117704" custScaleY="539278" custLinFactNeighborX="-7956" custLinFactNeighborY="-447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5DF8E-CE09-4424-B675-F4877782955E}" type="pres">
      <dgm:prSet presAssocID="{5826E5B6-E651-474C-A427-294C0FD4E7CF}" presName="negativeSpace" presStyleCnt="0"/>
      <dgm:spPr/>
    </dgm:pt>
    <dgm:pt modelId="{D97C8E1B-9F22-4DF4-9410-DEDE2EE5443D}" type="pres">
      <dgm:prSet presAssocID="{5826E5B6-E651-474C-A427-294C0FD4E7CF}" presName="childText" presStyleLbl="conFgAcc1" presStyleIdx="1" presStyleCnt="4" custFlipVert="1" custScaleX="12644" custScaleY="36774" custLinFactY="1156548" custLinFactNeighborX="49425" custLinFactNeighborY="1200000">
        <dgm:presLayoutVars>
          <dgm:bulletEnabled val="1"/>
        </dgm:presLayoutVars>
      </dgm:prSet>
      <dgm:spPr/>
    </dgm:pt>
    <dgm:pt modelId="{E2AA8487-DD51-4BD5-A684-94A209D83D7F}" type="pres">
      <dgm:prSet presAssocID="{9DC07628-8638-4679-A549-B529FF80D163}" presName="spaceBetweenRectangles" presStyleCnt="0"/>
      <dgm:spPr/>
    </dgm:pt>
    <dgm:pt modelId="{BFE1A03F-1E8E-45AE-BAC2-4698FC7F5904}" type="pres">
      <dgm:prSet presAssocID="{30640530-3330-4B7B-B5E9-DA6E5D41195A}" presName="parentLin" presStyleCnt="0"/>
      <dgm:spPr/>
    </dgm:pt>
    <dgm:pt modelId="{AEDBD4A4-8A00-4215-BB39-1D8DB3D9C182}" type="pres">
      <dgm:prSet presAssocID="{30640530-3330-4B7B-B5E9-DA6E5D41195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D177ABFA-9943-4AEA-9681-F2AD359C7569}" type="pres">
      <dgm:prSet presAssocID="{30640530-3330-4B7B-B5E9-DA6E5D41195A}" presName="parentText" presStyleLbl="node1" presStyleIdx="2" presStyleCnt="4" custScaleX="120417" custScaleY="908266" custLinFactNeighborX="-7956" custLinFactNeighborY="-244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DF661-0346-45F0-8E70-1C92913C4901}" type="pres">
      <dgm:prSet presAssocID="{30640530-3330-4B7B-B5E9-DA6E5D41195A}" presName="negativeSpace" presStyleCnt="0"/>
      <dgm:spPr/>
    </dgm:pt>
    <dgm:pt modelId="{8CE483D8-F74A-4C18-8CD4-1FE12A5105FA}" type="pres">
      <dgm:prSet presAssocID="{30640530-3330-4B7B-B5E9-DA6E5D41195A}" presName="childText" presStyleLbl="conFgAcc1" presStyleIdx="2" presStyleCnt="4" custScaleX="1149" custScaleY="30238" custLinFactY="-1606521" custLinFactNeighborX="4598" custLinFactNeighborY="-1700000">
        <dgm:presLayoutVars>
          <dgm:bulletEnabled val="1"/>
        </dgm:presLayoutVars>
      </dgm:prSet>
      <dgm:spPr/>
    </dgm:pt>
    <dgm:pt modelId="{E376156A-40AB-48B0-88A1-1F4CF8EF9DF6}" type="pres">
      <dgm:prSet presAssocID="{B0526443-8B73-4A86-ABD6-E695DC10F484}" presName="spaceBetweenRectangles" presStyleCnt="0"/>
      <dgm:spPr/>
    </dgm:pt>
    <dgm:pt modelId="{1B0325F7-854E-43F9-86E1-F82512176C38}" type="pres">
      <dgm:prSet presAssocID="{2E876369-0397-4C9A-8F21-3A8F7EBF555E}" presName="parentLin" presStyleCnt="0"/>
      <dgm:spPr/>
    </dgm:pt>
    <dgm:pt modelId="{0DFA7C75-0648-4FA8-B9CB-76737A1AA584}" type="pres">
      <dgm:prSet presAssocID="{2E876369-0397-4C9A-8F21-3A8F7EBF555E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6A76C69F-DE9A-4182-AE5D-A88836C652E3}" type="pres">
      <dgm:prSet presAssocID="{2E876369-0397-4C9A-8F21-3A8F7EBF555E}" presName="parentText" presStyleLbl="node1" presStyleIdx="3" presStyleCnt="4" custScaleX="116962" custScaleY="732322" custLinFactNeighborX="15055" custLinFactNeighborY="626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FE2705-27F0-4358-973C-83B115937E2B}" type="pres">
      <dgm:prSet presAssocID="{2E876369-0397-4C9A-8F21-3A8F7EBF555E}" presName="negativeSpace" presStyleCnt="0"/>
      <dgm:spPr/>
    </dgm:pt>
    <dgm:pt modelId="{F89BC419-6090-4316-9492-41277F32669A}" type="pres">
      <dgm:prSet presAssocID="{2E876369-0397-4C9A-8F21-3A8F7EBF555E}" presName="childText" presStyleLbl="conFgAcc1" presStyleIdx="3" presStyleCnt="4" custFlipVert="0" custFlipHor="1" custScaleX="5747" custScaleY="30238" custLinFactY="-220753" custLinFactNeighborX="58621" custLinFactNeighborY="-300000">
        <dgm:presLayoutVars>
          <dgm:bulletEnabled val="1"/>
        </dgm:presLayoutVars>
      </dgm:prSet>
      <dgm:spPr/>
    </dgm:pt>
  </dgm:ptLst>
  <dgm:cxnLst>
    <dgm:cxn modelId="{16D8F9A4-966F-4E4D-AE1E-B0177CAE7A26}" srcId="{6142D194-F526-43C6-AA55-D136772134F2}" destId="{30640530-3330-4B7B-B5E9-DA6E5D41195A}" srcOrd="2" destOrd="0" parTransId="{DEDD2E9D-8D1F-4375-B29D-D5B923C21EEB}" sibTransId="{B0526443-8B73-4A86-ABD6-E695DC10F484}"/>
    <dgm:cxn modelId="{8B82151E-7692-473B-B6BC-7B4005CB3A48}" type="presOf" srcId="{30640530-3330-4B7B-B5E9-DA6E5D41195A}" destId="{AEDBD4A4-8A00-4215-BB39-1D8DB3D9C182}" srcOrd="0" destOrd="0" presId="urn:microsoft.com/office/officeart/2005/8/layout/list1"/>
    <dgm:cxn modelId="{864E149A-EBBD-4D06-919E-B5C6D2DB5FBA}" srcId="{6142D194-F526-43C6-AA55-D136772134F2}" destId="{5826E5B6-E651-474C-A427-294C0FD4E7CF}" srcOrd="1" destOrd="0" parTransId="{EBF04EC4-3B3C-41F2-8AD8-67AFFE623BB2}" sibTransId="{9DC07628-8638-4679-A549-B529FF80D163}"/>
    <dgm:cxn modelId="{4EDE9699-8F51-41B5-973A-FC88435FC382}" type="presOf" srcId="{30640530-3330-4B7B-B5E9-DA6E5D41195A}" destId="{D177ABFA-9943-4AEA-9681-F2AD359C7569}" srcOrd="1" destOrd="0" presId="urn:microsoft.com/office/officeart/2005/8/layout/list1"/>
    <dgm:cxn modelId="{F4802A47-01D9-4007-AFB8-A753CEE08DAC}" type="presOf" srcId="{D016755C-3FBC-4FB9-9249-D950424ADAFA}" destId="{22FCC566-83F3-4611-823A-5CA986F96DC4}" srcOrd="1" destOrd="0" presId="urn:microsoft.com/office/officeart/2005/8/layout/list1"/>
    <dgm:cxn modelId="{8B87F5FD-8682-4A5E-A0DC-785B39123143}" type="presOf" srcId="{2E876369-0397-4C9A-8F21-3A8F7EBF555E}" destId="{6A76C69F-DE9A-4182-AE5D-A88836C652E3}" srcOrd="1" destOrd="0" presId="urn:microsoft.com/office/officeart/2005/8/layout/list1"/>
    <dgm:cxn modelId="{011D8057-0E4F-459F-B737-30741077E6F6}" type="presOf" srcId="{6142D194-F526-43C6-AA55-D136772134F2}" destId="{3BCE8731-A548-4296-B30A-E876BD9D340D}" srcOrd="0" destOrd="0" presId="urn:microsoft.com/office/officeart/2005/8/layout/list1"/>
    <dgm:cxn modelId="{A8B735C1-D107-435B-8649-3D306F1C5531}" srcId="{6142D194-F526-43C6-AA55-D136772134F2}" destId="{2E876369-0397-4C9A-8F21-3A8F7EBF555E}" srcOrd="3" destOrd="0" parTransId="{A5DDD3AB-F52B-4A3F-A021-684C4738198E}" sibTransId="{9F6680AF-5F01-4EC1-8B03-7FB63F853B7D}"/>
    <dgm:cxn modelId="{38765466-24ED-4B2B-83D3-C323B0A3754C}" type="presOf" srcId="{2E876369-0397-4C9A-8F21-3A8F7EBF555E}" destId="{0DFA7C75-0648-4FA8-B9CB-76737A1AA584}" srcOrd="0" destOrd="0" presId="urn:microsoft.com/office/officeart/2005/8/layout/list1"/>
    <dgm:cxn modelId="{678EB21C-530E-40CF-9EE6-11C9F1BBBB38}" type="presOf" srcId="{D016755C-3FBC-4FB9-9249-D950424ADAFA}" destId="{8D1693FB-A426-4A43-8B81-A259AE1EB31D}" srcOrd="0" destOrd="0" presId="urn:microsoft.com/office/officeart/2005/8/layout/list1"/>
    <dgm:cxn modelId="{D1B0CF8B-2E86-4DA8-9F43-44D04CC0134F}" srcId="{6142D194-F526-43C6-AA55-D136772134F2}" destId="{D016755C-3FBC-4FB9-9249-D950424ADAFA}" srcOrd="0" destOrd="0" parTransId="{3C2ACB3C-B492-486F-AE19-77CCBD16AC12}" sibTransId="{9F2C5E43-465E-4797-9398-12605D968071}"/>
    <dgm:cxn modelId="{E7591F26-2CE1-4161-B452-33314BD9CC32}" type="presOf" srcId="{5826E5B6-E651-474C-A427-294C0FD4E7CF}" destId="{E5E1102A-FF76-4B7C-ACE5-0065370C7E89}" srcOrd="0" destOrd="0" presId="urn:microsoft.com/office/officeart/2005/8/layout/list1"/>
    <dgm:cxn modelId="{22A73BCA-59AA-4662-BB1D-B5B930EAC5D8}" type="presOf" srcId="{5826E5B6-E651-474C-A427-294C0FD4E7CF}" destId="{D540A87F-C955-46B0-8C37-A1C0237F0301}" srcOrd="1" destOrd="0" presId="urn:microsoft.com/office/officeart/2005/8/layout/list1"/>
    <dgm:cxn modelId="{101E4ED4-16FD-4C4C-BA5D-A865A1D9427D}" type="presParOf" srcId="{3BCE8731-A548-4296-B30A-E876BD9D340D}" destId="{CA10D749-018D-4ADA-A2E5-D67C463D1202}" srcOrd="0" destOrd="0" presId="urn:microsoft.com/office/officeart/2005/8/layout/list1"/>
    <dgm:cxn modelId="{4395172E-3D51-4934-A7BC-6FEBE5210A9B}" type="presParOf" srcId="{CA10D749-018D-4ADA-A2E5-D67C463D1202}" destId="{8D1693FB-A426-4A43-8B81-A259AE1EB31D}" srcOrd="0" destOrd="0" presId="urn:microsoft.com/office/officeart/2005/8/layout/list1"/>
    <dgm:cxn modelId="{E427CC96-8408-4995-ADE8-165153F45B80}" type="presParOf" srcId="{CA10D749-018D-4ADA-A2E5-D67C463D1202}" destId="{22FCC566-83F3-4611-823A-5CA986F96DC4}" srcOrd="1" destOrd="0" presId="urn:microsoft.com/office/officeart/2005/8/layout/list1"/>
    <dgm:cxn modelId="{DFAF0890-1417-4F09-9B10-78E79757F798}" type="presParOf" srcId="{3BCE8731-A548-4296-B30A-E876BD9D340D}" destId="{395078A7-5487-4DD2-A99A-B3274264DF49}" srcOrd="1" destOrd="0" presId="urn:microsoft.com/office/officeart/2005/8/layout/list1"/>
    <dgm:cxn modelId="{3DBEC766-26F2-4E1C-88C4-C571A440A85E}" type="presParOf" srcId="{3BCE8731-A548-4296-B30A-E876BD9D340D}" destId="{C58D8F23-6C7D-4633-8A6E-AF26B891E4C2}" srcOrd="2" destOrd="0" presId="urn:microsoft.com/office/officeart/2005/8/layout/list1"/>
    <dgm:cxn modelId="{F0B76E9B-FEAA-455B-9DB3-9ED18F078823}" type="presParOf" srcId="{3BCE8731-A548-4296-B30A-E876BD9D340D}" destId="{63B3376C-7C8A-4C5B-A0A1-523F3EE277B3}" srcOrd="3" destOrd="0" presId="urn:microsoft.com/office/officeart/2005/8/layout/list1"/>
    <dgm:cxn modelId="{7FD8ADB3-3C5C-4E81-8AF8-F8EF12EB1DBE}" type="presParOf" srcId="{3BCE8731-A548-4296-B30A-E876BD9D340D}" destId="{B5C1A4A3-E36F-4339-BB52-C9DA9397F92B}" srcOrd="4" destOrd="0" presId="urn:microsoft.com/office/officeart/2005/8/layout/list1"/>
    <dgm:cxn modelId="{BE0A53C9-A8CD-4D48-A80F-55066E3CE058}" type="presParOf" srcId="{B5C1A4A3-E36F-4339-BB52-C9DA9397F92B}" destId="{E5E1102A-FF76-4B7C-ACE5-0065370C7E89}" srcOrd="0" destOrd="0" presId="urn:microsoft.com/office/officeart/2005/8/layout/list1"/>
    <dgm:cxn modelId="{C963ECD5-BA9E-46B6-8E80-D2C4A24006C4}" type="presParOf" srcId="{B5C1A4A3-E36F-4339-BB52-C9DA9397F92B}" destId="{D540A87F-C955-46B0-8C37-A1C0237F0301}" srcOrd="1" destOrd="0" presId="urn:microsoft.com/office/officeart/2005/8/layout/list1"/>
    <dgm:cxn modelId="{972E14F8-8B90-47FA-AC02-767E3D012526}" type="presParOf" srcId="{3BCE8731-A548-4296-B30A-E876BD9D340D}" destId="{A725DF8E-CE09-4424-B675-F4877782955E}" srcOrd="5" destOrd="0" presId="urn:microsoft.com/office/officeart/2005/8/layout/list1"/>
    <dgm:cxn modelId="{02C7881F-9A57-4A25-B5DF-C15082097BF8}" type="presParOf" srcId="{3BCE8731-A548-4296-B30A-E876BD9D340D}" destId="{D97C8E1B-9F22-4DF4-9410-DEDE2EE5443D}" srcOrd="6" destOrd="0" presId="urn:microsoft.com/office/officeart/2005/8/layout/list1"/>
    <dgm:cxn modelId="{F0175D96-0A2E-41A9-8739-9D2C968C9937}" type="presParOf" srcId="{3BCE8731-A548-4296-B30A-E876BD9D340D}" destId="{E2AA8487-DD51-4BD5-A684-94A209D83D7F}" srcOrd="7" destOrd="0" presId="urn:microsoft.com/office/officeart/2005/8/layout/list1"/>
    <dgm:cxn modelId="{CBA2CC82-BE15-441E-B804-D0F90056561F}" type="presParOf" srcId="{3BCE8731-A548-4296-B30A-E876BD9D340D}" destId="{BFE1A03F-1E8E-45AE-BAC2-4698FC7F5904}" srcOrd="8" destOrd="0" presId="urn:microsoft.com/office/officeart/2005/8/layout/list1"/>
    <dgm:cxn modelId="{8F196957-0405-4FFE-9CF9-E8810B60994B}" type="presParOf" srcId="{BFE1A03F-1E8E-45AE-BAC2-4698FC7F5904}" destId="{AEDBD4A4-8A00-4215-BB39-1D8DB3D9C182}" srcOrd="0" destOrd="0" presId="urn:microsoft.com/office/officeart/2005/8/layout/list1"/>
    <dgm:cxn modelId="{AE3FF58B-A2BC-4CD3-BAE1-FD1FBE5CB0DD}" type="presParOf" srcId="{BFE1A03F-1E8E-45AE-BAC2-4698FC7F5904}" destId="{D177ABFA-9943-4AEA-9681-F2AD359C7569}" srcOrd="1" destOrd="0" presId="urn:microsoft.com/office/officeart/2005/8/layout/list1"/>
    <dgm:cxn modelId="{A4025DB2-9ABA-4BED-A704-A37CE8D3FA3B}" type="presParOf" srcId="{3BCE8731-A548-4296-B30A-E876BD9D340D}" destId="{EB9DF661-0346-45F0-8E70-1C92913C4901}" srcOrd="9" destOrd="0" presId="urn:microsoft.com/office/officeart/2005/8/layout/list1"/>
    <dgm:cxn modelId="{F9D2597F-B478-4783-A7EF-7F90405B322E}" type="presParOf" srcId="{3BCE8731-A548-4296-B30A-E876BD9D340D}" destId="{8CE483D8-F74A-4C18-8CD4-1FE12A5105FA}" srcOrd="10" destOrd="0" presId="urn:microsoft.com/office/officeart/2005/8/layout/list1"/>
    <dgm:cxn modelId="{5A18B3C8-D6F0-436E-8854-628D6828CA90}" type="presParOf" srcId="{3BCE8731-A548-4296-B30A-E876BD9D340D}" destId="{E376156A-40AB-48B0-88A1-1F4CF8EF9DF6}" srcOrd="11" destOrd="0" presId="urn:microsoft.com/office/officeart/2005/8/layout/list1"/>
    <dgm:cxn modelId="{C523FB75-3DFD-4930-A6E2-512ACC781ED4}" type="presParOf" srcId="{3BCE8731-A548-4296-B30A-E876BD9D340D}" destId="{1B0325F7-854E-43F9-86E1-F82512176C38}" srcOrd="12" destOrd="0" presId="urn:microsoft.com/office/officeart/2005/8/layout/list1"/>
    <dgm:cxn modelId="{5312C084-28EB-4665-AF21-AC79BEB5E55D}" type="presParOf" srcId="{1B0325F7-854E-43F9-86E1-F82512176C38}" destId="{0DFA7C75-0648-4FA8-B9CB-76737A1AA584}" srcOrd="0" destOrd="0" presId="urn:microsoft.com/office/officeart/2005/8/layout/list1"/>
    <dgm:cxn modelId="{B95F8DB4-C256-4396-8FD5-D5429B428B75}" type="presParOf" srcId="{1B0325F7-854E-43F9-86E1-F82512176C38}" destId="{6A76C69F-DE9A-4182-AE5D-A88836C652E3}" srcOrd="1" destOrd="0" presId="urn:microsoft.com/office/officeart/2005/8/layout/list1"/>
    <dgm:cxn modelId="{F72F7A86-34A0-402F-B221-965138C1CA76}" type="presParOf" srcId="{3BCE8731-A548-4296-B30A-E876BD9D340D}" destId="{70FE2705-27F0-4358-973C-83B115937E2B}" srcOrd="13" destOrd="0" presId="urn:microsoft.com/office/officeart/2005/8/layout/list1"/>
    <dgm:cxn modelId="{04CBDA79-A598-4AF0-B7B7-A6195629246B}" type="presParOf" srcId="{3BCE8731-A548-4296-B30A-E876BD9D340D}" destId="{F89BC419-6090-4316-9492-41277F32669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42D194-F526-43C6-AA55-D136772134F2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16755C-3FBC-4FB9-9249-D950424ADAF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Certificate of Clearance http://www.ctc.ca.gov/credentials/online-services/pdf/cc-tips.pdf</a:t>
          </a:r>
        </a:p>
      </dgm:t>
    </dgm:pt>
    <dgm:pt modelId="{3C2ACB3C-B492-486F-AE19-77CCBD16AC12}" type="parTrans" cxnId="{D1B0CF8B-2E86-4DA8-9F43-44D04CC0134F}">
      <dgm:prSet/>
      <dgm:spPr/>
      <dgm:t>
        <a:bodyPr/>
        <a:lstStyle/>
        <a:p>
          <a:endParaRPr lang="en-US"/>
        </a:p>
      </dgm:t>
    </dgm:pt>
    <dgm:pt modelId="{9F2C5E43-465E-4797-9398-12605D968071}" type="sibTrans" cxnId="{D1B0CF8B-2E86-4DA8-9F43-44D04CC0134F}">
      <dgm:prSet/>
      <dgm:spPr/>
      <dgm:t>
        <a:bodyPr/>
        <a:lstStyle/>
        <a:p>
          <a:endParaRPr lang="en-US"/>
        </a:p>
      </dgm:t>
    </dgm:pt>
    <dgm:pt modelId="{5826E5B6-E651-474C-A427-294C0FD4E7CF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Documentation of completion of U.S. Constitution/Government requirement</a:t>
          </a:r>
        </a:p>
      </dgm:t>
    </dgm:pt>
    <dgm:pt modelId="{EBF04EC4-3B3C-41F2-8AD8-67AFFE623BB2}" type="parTrans" cxnId="{864E149A-EBBD-4D06-919E-B5C6D2DB5FBA}">
      <dgm:prSet/>
      <dgm:spPr/>
      <dgm:t>
        <a:bodyPr/>
        <a:lstStyle/>
        <a:p>
          <a:endParaRPr lang="en-US"/>
        </a:p>
      </dgm:t>
    </dgm:pt>
    <dgm:pt modelId="{9DC07628-8638-4679-A549-B529FF80D163}" type="sibTrans" cxnId="{864E149A-EBBD-4D06-919E-B5C6D2DB5FBA}">
      <dgm:prSet/>
      <dgm:spPr/>
      <dgm:t>
        <a:bodyPr/>
        <a:lstStyle/>
        <a:p>
          <a:endParaRPr lang="en-US"/>
        </a:p>
      </dgm:t>
    </dgm:pt>
    <dgm:pt modelId="{30640530-3330-4B7B-B5E9-DA6E5D41195A}">
      <dgm:prSet phldrT="[Text]" custT="1"/>
      <dgm:spPr/>
      <dgm:t>
        <a:bodyPr/>
        <a:lstStyle/>
        <a:p>
          <a:endParaRPr lang="en-US" sz="1800" dirty="0" smtClean="0">
            <a:latin typeface="Lucida Bright" pitchFamily="18" charset="0"/>
          </a:endParaRPr>
        </a:p>
        <a:p>
          <a:r>
            <a:rPr lang="en-US" sz="1800" dirty="0" smtClean="0">
              <a:latin typeface="Lucida Bright" pitchFamily="18" charset="0"/>
            </a:rPr>
            <a:t>TB test (current within 4 years)</a:t>
          </a:r>
        </a:p>
        <a:p>
          <a:r>
            <a:rPr lang="en-US" sz="1800" dirty="0" smtClean="0">
              <a:latin typeface="Lucida Bright" pitchFamily="18" charset="0"/>
            </a:rPr>
            <a:t>-can be done at the CSUF health center if you are a current student</a:t>
          </a:r>
        </a:p>
        <a:p>
          <a:endParaRPr lang="en-US" sz="1800" dirty="0" smtClean="0">
            <a:latin typeface="Lucida Bright" pitchFamily="18" charset="0"/>
          </a:endParaRPr>
        </a:p>
      </dgm:t>
    </dgm:pt>
    <dgm:pt modelId="{DEDD2E9D-8D1F-4375-B29D-D5B923C21EEB}" type="parTrans" cxnId="{16D8F9A4-966F-4E4D-AE1E-B0177CAE7A26}">
      <dgm:prSet/>
      <dgm:spPr/>
      <dgm:t>
        <a:bodyPr/>
        <a:lstStyle/>
        <a:p>
          <a:endParaRPr lang="en-US"/>
        </a:p>
      </dgm:t>
    </dgm:pt>
    <dgm:pt modelId="{B0526443-8B73-4A86-ABD6-E695DC10F484}" type="sibTrans" cxnId="{16D8F9A4-966F-4E4D-AE1E-B0177CAE7A26}">
      <dgm:prSet/>
      <dgm:spPr/>
      <dgm:t>
        <a:bodyPr/>
        <a:lstStyle/>
        <a:p>
          <a:endParaRPr lang="en-US"/>
        </a:p>
      </dgm:t>
    </dgm:pt>
    <dgm:pt modelId="{559C256B-5C45-4D30-9613-F33E37C40C88}">
      <dgm:prSet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Passing Faculty Interview</a:t>
          </a:r>
        </a:p>
        <a:p>
          <a:r>
            <a:rPr lang="en-US" sz="1800" dirty="0" smtClean="0">
              <a:latin typeface="Lucida Bright" pitchFamily="18" charset="0"/>
            </a:rPr>
            <a:t>-granted when file is complete</a:t>
          </a:r>
          <a:endParaRPr lang="en-US" sz="1800" dirty="0">
            <a:latin typeface="Lucida Bright" pitchFamily="18" charset="0"/>
          </a:endParaRPr>
        </a:p>
      </dgm:t>
    </dgm:pt>
    <dgm:pt modelId="{7163C885-E370-46A5-A7A6-27409B9A6025}" type="sibTrans" cxnId="{645337A3-7949-474B-91D4-E9C1F28472F9}">
      <dgm:prSet/>
      <dgm:spPr/>
      <dgm:t>
        <a:bodyPr/>
        <a:lstStyle/>
        <a:p>
          <a:endParaRPr lang="en-US"/>
        </a:p>
      </dgm:t>
    </dgm:pt>
    <dgm:pt modelId="{20163C7A-DFCD-4204-9B39-768793F02247}" type="parTrans" cxnId="{645337A3-7949-474B-91D4-E9C1F28472F9}">
      <dgm:prSet/>
      <dgm:spPr/>
      <dgm:t>
        <a:bodyPr/>
        <a:lstStyle/>
        <a:p>
          <a:endParaRPr lang="en-US"/>
        </a:p>
      </dgm:t>
    </dgm:pt>
    <dgm:pt modelId="{3BCE8731-A548-4296-B30A-E876BD9D340D}" type="pres">
      <dgm:prSet presAssocID="{6142D194-F526-43C6-AA55-D136772134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10D749-018D-4ADA-A2E5-D67C463D1202}" type="pres">
      <dgm:prSet presAssocID="{D016755C-3FBC-4FB9-9249-D950424ADAFA}" presName="parentLin" presStyleCnt="0"/>
      <dgm:spPr/>
    </dgm:pt>
    <dgm:pt modelId="{8D1693FB-A426-4A43-8B81-A259AE1EB31D}" type="pres">
      <dgm:prSet presAssocID="{D016755C-3FBC-4FB9-9249-D950424ADAF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2FCC566-83F3-4611-823A-5CA986F96DC4}" type="pres">
      <dgm:prSet presAssocID="{D016755C-3FBC-4FB9-9249-D950424ADAFA}" presName="parentText" presStyleLbl="node1" presStyleIdx="0" presStyleCnt="4" custScaleY="352422" custLinFactNeighborX="98" custLinFactNeighborY="-258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078A7-5487-4DD2-A99A-B3274264DF49}" type="pres">
      <dgm:prSet presAssocID="{D016755C-3FBC-4FB9-9249-D950424ADAFA}" presName="negativeSpace" presStyleCnt="0"/>
      <dgm:spPr/>
    </dgm:pt>
    <dgm:pt modelId="{C58D8F23-6C7D-4633-8A6E-AF26B891E4C2}" type="pres">
      <dgm:prSet presAssocID="{D016755C-3FBC-4FB9-9249-D950424ADAFA}" presName="childText" presStyleLbl="conFgAcc1" presStyleIdx="0" presStyleCnt="4" custFlipHor="1" custScaleX="7500" custScaleY="20159" custLinFactY="-67017" custLinFactNeighborX="50000" custLinFactNeighborY="-100000">
        <dgm:presLayoutVars>
          <dgm:bulletEnabled val="1"/>
        </dgm:presLayoutVars>
      </dgm:prSet>
      <dgm:spPr/>
    </dgm:pt>
    <dgm:pt modelId="{63B3376C-7C8A-4C5B-A0A1-523F3EE277B3}" type="pres">
      <dgm:prSet presAssocID="{9F2C5E43-465E-4797-9398-12605D968071}" presName="spaceBetweenRectangles" presStyleCnt="0"/>
      <dgm:spPr/>
    </dgm:pt>
    <dgm:pt modelId="{B5C1A4A3-E36F-4339-BB52-C9DA9397F92B}" type="pres">
      <dgm:prSet presAssocID="{5826E5B6-E651-474C-A427-294C0FD4E7CF}" presName="parentLin" presStyleCnt="0"/>
      <dgm:spPr/>
    </dgm:pt>
    <dgm:pt modelId="{E5E1102A-FF76-4B7C-ACE5-0065370C7E89}" type="pres">
      <dgm:prSet presAssocID="{5826E5B6-E651-474C-A427-294C0FD4E7C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540A87F-C955-46B0-8C37-A1C0237F0301}" type="pres">
      <dgm:prSet presAssocID="{5826E5B6-E651-474C-A427-294C0FD4E7CF}" presName="parentText" presStyleLbl="node1" presStyleIdx="1" presStyleCnt="4" custAng="0" custScaleY="3340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5DF8E-CE09-4424-B675-F4877782955E}" type="pres">
      <dgm:prSet presAssocID="{5826E5B6-E651-474C-A427-294C0FD4E7CF}" presName="negativeSpace" presStyleCnt="0"/>
      <dgm:spPr/>
    </dgm:pt>
    <dgm:pt modelId="{D97C8E1B-9F22-4DF4-9410-DEDE2EE5443D}" type="pres">
      <dgm:prSet presAssocID="{5826E5B6-E651-474C-A427-294C0FD4E7CF}" presName="childText" presStyleLbl="conFgAcc1" presStyleIdx="1" presStyleCnt="4" custFlipVert="1" custScaleX="2500" custScaleY="20159" custLinFactY="-23957" custLinFactNeighborX="38750" custLinFactNeighborY="-100000">
        <dgm:presLayoutVars>
          <dgm:bulletEnabled val="1"/>
        </dgm:presLayoutVars>
      </dgm:prSet>
      <dgm:spPr/>
    </dgm:pt>
    <dgm:pt modelId="{E2AA8487-DD51-4BD5-A684-94A209D83D7F}" type="pres">
      <dgm:prSet presAssocID="{9DC07628-8638-4679-A549-B529FF80D163}" presName="spaceBetweenRectangles" presStyleCnt="0"/>
      <dgm:spPr/>
    </dgm:pt>
    <dgm:pt modelId="{BFE1A03F-1E8E-45AE-BAC2-4698FC7F5904}" type="pres">
      <dgm:prSet presAssocID="{30640530-3330-4B7B-B5E9-DA6E5D41195A}" presName="parentLin" presStyleCnt="0"/>
      <dgm:spPr/>
    </dgm:pt>
    <dgm:pt modelId="{AEDBD4A4-8A00-4215-BB39-1D8DB3D9C182}" type="pres">
      <dgm:prSet presAssocID="{30640530-3330-4B7B-B5E9-DA6E5D41195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D177ABFA-9943-4AEA-9681-F2AD359C7569}" type="pres">
      <dgm:prSet presAssocID="{30640530-3330-4B7B-B5E9-DA6E5D41195A}" presName="parentText" presStyleLbl="node1" presStyleIdx="2" presStyleCnt="4" custScaleY="3629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DF661-0346-45F0-8E70-1C92913C4901}" type="pres">
      <dgm:prSet presAssocID="{30640530-3330-4B7B-B5E9-DA6E5D41195A}" presName="negativeSpace" presStyleCnt="0"/>
      <dgm:spPr/>
    </dgm:pt>
    <dgm:pt modelId="{8CE483D8-F74A-4C18-8CD4-1FE12A5105FA}" type="pres">
      <dgm:prSet presAssocID="{30640530-3330-4B7B-B5E9-DA6E5D41195A}" presName="childText" presStyleLbl="conFgAcc1" presStyleIdx="2" presStyleCnt="4" custFlipVert="1" custScaleX="25000" custScaleY="53780" custLinFactY="-8810" custLinFactNeighborX="2375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256B0-AAA9-48B7-87B3-632F5BBDB997}" type="pres">
      <dgm:prSet presAssocID="{B0526443-8B73-4A86-ABD6-E695DC10F484}" presName="spaceBetweenRectangles" presStyleCnt="0"/>
      <dgm:spPr/>
    </dgm:pt>
    <dgm:pt modelId="{110617FA-DD67-41F4-A528-4BD4E21D692E}" type="pres">
      <dgm:prSet presAssocID="{559C256B-5C45-4D30-9613-F33E37C40C88}" presName="parentLin" presStyleCnt="0"/>
      <dgm:spPr/>
    </dgm:pt>
    <dgm:pt modelId="{95E1CAC1-A978-4C37-9D59-65268D76E06B}" type="pres">
      <dgm:prSet presAssocID="{559C256B-5C45-4D30-9613-F33E37C40C88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DBD63205-0657-4A9F-9E93-A8C345042BBC}" type="pres">
      <dgm:prSet presAssocID="{559C256B-5C45-4D30-9613-F33E37C40C88}" presName="parentText" presStyleLbl="node1" presStyleIdx="3" presStyleCnt="4" custScaleY="25136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AAA93-1641-4E1C-9250-AEEF623825F4}" type="pres">
      <dgm:prSet presAssocID="{559C256B-5C45-4D30-9613-F33E37C40C88}" presName="negativeSpace" presStyleCnt="0"/>
      <dgm:spPr/>
    </dgm:pt>
    <dgm:pt modelId="{5AB77A5D-CC3A-486E-9196-78B779E6F085}" type="pres">
      <dgm:prSet presAssocID="{559C256B-5C45-4D30-9613-F33E37C40C88}" presName="childText" presStyleLbl="conFgAcc1" presStyleIdx="3" presStyleCnt="4" custFlipVert="1" custScaleX="40000" custScaleY="56953" custLinFactY="-1096" custLinFactNeighborX="13750" custLinFactNeighborY="-100000">
        <dgm:presLayoutVars>
          <dgm:bulletEnabled val="1"/>
        </dgm:presLayoutVars>
      </dgm:prSet>
      <dgm:spPr/>
    </dgm:pt>
  </dgm:ptLst>
  <dgm:cxnLst>
    <dgm:cxn modelId="{16D8F9A4-966F-4E4D-AE1E-B0177CAE7A26}" srcId="{6142D194-F526-43C6-AA55-D136772134F2}" destId="{30640530-3330-4B7B-B5E9-DA6E5D41195A}" srcOrd="2" destOrd="0" parTransId="{DEDD2E9D-8D1F-4375-B29D-D5B923C21EEB}" sibTransId="{B0526443-8B73-4A86-ABD6-E695DC10F484}"/>
    <dgm:cxn modelId="{864E149A-EBBD-4D06-919E-B5C6D2DB5FBA}" srcId="{6142D194-F526-43C6-AA55-D136772134F2}" destId="{5826E5B6-E651-474C-A427-294C0FD4E7CF}" srcOrd="1" destOrd="0" parTransId="{EBF04EC4-3B3C-41F2-8AD8-67AFFE623BB2}" sibTransId="{9DC07628-8638-4679-A549-B529FF80D163}"/>
    <dgm:cxn modelId="{4E06DD5C-08A4-46A7-AC33-4F69E1F4E4D2}" type="presOf" srcId="{5826E5B6-E651-474C-A427-294C0FD4E7CF}" destId="{E5E1102A-FF76-4B7C-ACE5-0065370C7E89}" srcOrd="0" destOrd="0" presId="urn:microsoft.com/office/officeart/2005/8/layout/list1"/>
    <dgm:cxn modelId="{2400112B-2312-450A-B3FF-A992CC84BAA1}" type="presOf" srcId="{30640530-3330-4B7B-B5E9-DA6E5D41195A}" destId="{AEDBD4A4-8A00-4215-BB39-1D8DB3D9C182}" srcOrd="0" destOrd="0" presId="urn:microsoft.com/office/officeart/2005/8/layout/list1"/>
    <dgm:cxn modelId="{3871F791-38D2-4B66-8482-67C6D3A69E55}" type="presOf" srcId="{6142D194-F526-43C6-AA55-D136772134F2}" destId="{3BCE8731-A548-4296-B30A-E876BD9D340D}" srcOrd="0" destOrd="0" presId="urn:microsoft.com/office/officeart/2005/8/layout/list1"/>
    <dgm:cxn modelId="{F8D98120-1C39-40E1-87C3-B8C6757C1A88}" type="presOf" srcId="{559C256B-5C45-4D30-9613-F33E37C40C88}" destId="{DBD63205-0657-4A9F-9E93-A8C345042BBC}" srcOrd="1" destOrd="0" presId="urn:microsoft.com/office/officeart/2005/8/layout/list1"/>
    <dgm:cxn modelId="{AEC19844-726B-4CD2-AF60-9FEFECEE7E2B}" type="presOf" srcId="{559C256B-5C45-4D30-9613-F33E37C40C88}" destId="{95E1CAC1-A978-4C37-9D59-65268D76E06B}" srcOrd="0" destOrd="0" presId="urn:microsoft.com/office/officeart/2005/8/layout/list1"/>
    <dgm:cxn modelId="{82F0B2F0-558C-4CA4-88D0-FA77E164B957}" type="presOf" srcId="{D016755C-3FBC-4FB9-9249-D950424ADAFA}" destId="{8D1693FB-A426-4A43-8B81-A259AE1EB31D}" srcOrd="0" destOrd="0" presId="urn:microsoft.com/office/officeart/2005/8/layout/list1"/>
    <dgm:cxn modelId="{A426BBFA-828A-49F8-BBF0-3943CAD4EF43}" type="presOf" srcId="{D016755C-3FBC-4FB9-9249-D950424ADAFA}" destId="{22FCC566-83F3-4611-823A-5CA986F96DC4}" srcOrd="1" destOrd="0" presId="urn:microsoft.com/office/officeart/2005/8/layout/list1"/>
    <dgm:cxn modelId="{EDF33776-5D1C-4F8D-B4A6-17DAE9F65A20}" type="presOf" srcId="{5826E5B6-E651-474C-A427-294C0FD4E7CF}" destId="{D540A87F-C955-46B0-8C37-A1C0237F0301}" srcOrd="1" destOrd="0" presId="urn:microsoft.com/office/officeart/2005/8/layout/list1"/>
    <dgm:cxn modelId="{D1B0CF8B-2E86-4DA8-9F43-44D04CC0134F}" srcId="{6142D194-F526-43C6-AA55-D136772134F2}" destId="{D016755C-3FBC-4FB9-9249-D950424ADAFA}" srcOrd="0" destOrd="0" parTransId="{3C2ACB3C-B492-486F-AE19-77CCBD16AC12}" sibTransId="{9F2C5E43-465E-4797-9398-12605D968071}"/>
    <dgm:cxn modelId="{645337A3-7949-474B-91D4-E9C1F28472F9}" srcId="{6142D194-F526-43C6-AA55-D136772134F2}" destId="{559C256B-5C45-4D30-9613-F33E37C40C88}" srcOrd="3" destOrd="0" parTransId="{20163C7A-DFCD-4204-9B39-768793F02247}" sibTransId="{7163C885-E370-46A5-A7A6-27409B9A6025}"/>
    <dgm:cxn modelId="{75FBEB73-6CC7-47E8-BB40-08DC036E8773}" type="presOf" srcId="{30640530-3330-4B7B-B5E9-DA6E5D41195A}" destId="{D177ABFA-9943-4AEA-9681-F2AD359C7569}" srcOrd="1" destOrd="0" presId="urn:microsoft.com/office/officeart/2005/8/layout/list1"/>
    <dgm:cxn modelId="{5A9336BB-ED8F-474B-A604-1CB026EF9FC8}" type="presParOf" srcId="{3BCE8731-A548-4296-B30A-E876BD9D340D}" destId="{CA10D749-018D-4ADA-A2E5-D67C463D1202}" srcOrd="0" destOrd="0" presId="urn:microsoft.com/office/officeart/2005/8/layout/list1"/>
    <dgm:cxn modelId="{D5F5A25D-D92B-4059-971E-3AAFEA85D342}" type="presParOf" srcId="{CA10D749-018D-4ADA-A2E5-D67C463D1202}" destId="{8D1693FB-A426-4A43-8B81-A259AE1EB31D}" srcOrd="0" destOrd="0" presId="urn:microsoft.com/office/officeart/2005/8/layout/list1"/>
    <dgm:cxn modelId="{295F4E9E-60EF-45E4-8E15-F4720749DD72}" type="presParOf" srcId="{CA10D749-018D-4ADA-A2E5-D67C463D1202}" destId="{22FCC566-83F3-4611-823A-5CA986F96DC4}" srcOrd="1" destOrd="0" presId="urn:microsoft.com/office/officeart/2005/8/layout/list1"/>
    <dgm:cxn modelId="{46523900-EAD2-48C4-89EA-90E477780F26}" type="presParOf" srcId="{3BCE8731-A548-4296-B30A-E876BD9D340D}" destId="{395078A7-5487-4DD2-A99A-B3274264DF49}" srcOrd="1" destOrd="0" presId="urn:microsoft.com/office/officeart/2005/8/layout/list1"/>
    <dgm:cxn modelId="{A34A1A17-4BDC-4C23-B668-A23FDEB87BE1}" type="presParOf" srcId="{3BCE8731-A548-4296-B30A-E876BD9D340D}" destId="{C58D8F23-6C7D-4633-8A6E-AF26B891E4C2}" srcOrd="2" destOrd="0" presId="urn:microsoft.com/office/officeart/2005/8/layout/list1"/>
    <dgm:cxn modelId="{5526BC37-5AEA-49E9-97F5-23C4DB5FC062}" type="presParOf" srcId="{3BCE8731-A548-4296-B30A-E876BD9D340D}" destId="{63B3376C-7C8A-4C5B-A0A1-523F3EE277B3}" srcOrd="3" destOrd="0" presId="urn:microsoft.com/office/officeart/2005/8/layout/list1"/>
    <dgm:cxn modelId="{E019F8B8-D54A-41B4-9161-8DB0E1CD1D37}" type="presParOf" srcId="{3BCE8731-A548-4296-B30A-E876BD9D340D}" destId="{B5C1A4A3-E36F-4339-BB52-C9DA9397F92B}" srcOrd="4" destOrd="0" presId="urn:microsoft.com/office/officeart/2005/8/layout/list1"/>
    <dgm:cxn modelId="{C96C50DD-12C0-448C-9ABA-198C4F7C4FB1}" type="presParOf" srcId="{B5C1A4A3-E36F-4339-BB52-C9DA9397F92B}" destId="{E5E1102A-FF76-4B7C-ACE5-0065370C7E89}" srcOrd="0" destOrd="0" presId="urn:microsoft.com/office/officeart/2005/8/layout/list1"/>
    <dgm:cxn modelId="{ACA13B4B-BA83-4762-B04E-C23B39F6FAA3}" type="presParOf" srcId="{B5C1A4A3-E36F-4339-BB52-C9DA9397F92B}" destId="{D540A87F-C955-46B0-8C37-A1C0237F0301}" srcOrd="1" destOrd="0" presId="urn:microsoft.com/office/officeart/2005/8/layout/list1"/>
    <dgm:cxn modelId="{82995DC6-1199-450E-AFEB-3132D8C490F3}" type="presParOf" srcId="{3BCE8731-A548-4296-B30A-E876BD9D340D}" destId="{A725DF8E-CE09-4424-B675-F4877782955E}" srcOrd="5" destOrd="0" presId="urn:microsoft.com/office/officeart/2005/8/layout/list1"/>
    <dgm:cxn modelId="{4EBDA1AC-9818-4665-B325-BA76CD836BB1}" type="presParOf" srcId="{3BCE8731-A548-4296-B30A-E876BD9D340D}" destId="{D97C8E1B-9F22-4DF4-9410-DEDE2EE5443D}" srcOrd="6" destOrd="0" presId="urn:microsoft.com/office/officeart/2005/8/layout/list1"/>
    <dgm:cxn modelId="{E7F747A9-6BA5-4465-BC18-019F4C360C26}" type="presParOf" srcId="{3BCE8731-A548-4296-B30A-E876BD9D340D}" destId="{E2AA8487-DD51-4BD5-A684-94A209D83D7F}" srcOrd="7" destOrd="0" presId="urn:microsoft.com/office/officeart/2005/8/layout/list1"/>
    <dgm:cxn modelId="{1E5120BD-47DB-430B-85B6-3CBF35284A70}" type="presParOf" srcId="{3BCE8731-A548-4296-B30A-E876BD9D340D}" destId="{BFE1A03F-1E8E-45AE-BAC2-4698FC7F5904}" srcOrd="8" destOrd="0" presId="urn:microsoft.com/office/officeart/2005/8/layout/list1"/>
    <dgm:cxn modelId="{4422000D-AD6E-465C-ADFF-E0DABF34A922}" type="presParOf" srcId="{BFE1A03F-1E8E-45AE-BAC2-4698FC7F5904}" destId="{AEDBD4A4-8A00-4215-BB39-1D8DB3D9C182}" srcOrd="0" destOrd="0" presId="urn:microsoft.com/office/officeart/2005/8/layout/list1"/>
    <dgm:cxn modelId="{51B30C34-2FB4-4803-8CE9-056F70E196A9}" type="presParOf" srcId="{BFE1A03F-1E8E-45AE-BAC2-4698FC7F5904}" destId="{D177ABFA-9943-4AEA-9681-F2AD359C7569}" srcOrd="1" destOrd="0" presId="urn:microsoft.com/office/officeart/2005/8/layout/list1"/>
    <dgm:cxn modelId="{518259C4-472E-495C-8403-1338805A5357}" type="presParOf" srcId="{3BCE8731-A548-4296-B30A-E876BD9D340D}" destId="{EB9DF661-0346-45F0-8E70-1C92913C4901}" srcOrd="9" destOrd="0" presId="urn:microsoft.com/office/officeart/2005/8/layout/list1"/>
    <dgm:cxn modelId="{9DA7CC7D-3324-4809-861A-ACBC61F91BBF}" type="presParOf" srcId="{3BCE8731-A548-4296-B30A-E876BD9D340D}" destId="{8CE483D8-F74A-4C18-8CD4-1FE12A5105FA}" srcOrd="10" destOrd="0" presId="urn:microsoft.com/office/officeart/2005/8/layout/list1"/>
    <dgm:cxn modelId="{81B4FDF0-2E1A-4280-8DD2-21D9A0BB4DC4}" type="presParOf" srcId="{3BCE8731-A548-4296-B30A-E876BD9D340D}" destId="{69B256B0-AAA9-48B7-87B3-632F5BBDB997}" srcOrd="11" destOrd="0" presId="urn:microsoft.com/office/officeart/2005/8/layout/list1"/>
    <dgm:cxn modelId="{0F80935E-BA22-425D-B53D-AB65D3653D4C}" type="presParOf" srcId="{3BCE8731-A548-4296-B30A-E876BD9D340D}" destId="{110617FA-DD67-41F4-A528-4BD4E21D692E}" srcOrd="12" destOrd="0" presId="urn:microsoft.com/office/officeart/2005/8/layout/list1"/>
    <dgm:cxn modelId="{3633141E-4D9E-46F8-A472-3F1797E36D80}" type="presParOf" srcId="{110617FA-DD67-41F4-A528-4BD4E21D692E}" destId="{95E1CAC1-A978-4C37-9D59-65268D76E06B}" srcOrd="0" destOrd="0" presId="urn:microsoft.com/office/officeart/2005/8/layout/list1"/>
    <dgm:cxn modelId="{22ED66F1-FF83-4B30-8725-1FDB93DD90F4}" type="presParOf" srcId="{110617FA-DD67-41F4-A528-4BD4E21D692E}" destId="{DBD63205-0657-4A9F-9E93-A8C345042BBC}" srcOrd="1" destOrd="0" presId="urn:microsoft.com/office/officeart/2005/8/layout/list1"/>
    <dgm:cxn modelId="{881FE9C7-7BDC-406A-80C8-C703F0EB0C17}" type="presParOf" srcId="{3BCE8731-A548-4296-B30A-E876BD9D340D}" destId="{E53AAA93-1641-4E1C-9250-AEEF623825F4}" srcOrd="13" destOrd="0" presId="urn:microsoft.com/office/officeart/2005/8/layout/list1"/>
    <dgm:cxn modelId="{6588D71A-E1AB-4E21-A6E2-19ABA0DF2600}" type="presParOf" srcId="{3BCE8731-A548-4296-B30A-E876BD9D340D}" destId="{5AB77A5D-CC3A-486E-9196-78B779E6F08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42D194-F526-43C6-AA55-D136772134F2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16755C-3FBC-4FB9-9249-D950424ADAF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Able to work with persons with Autism and other disabilities.</a:t>
          </a:r>
        </a:p>
      </dgm:t>
    </dgm:pt>
    <dgm:pt modelId="{3C2ACB3C-B492-486F-AE19-77CCBD16AC12}" type="parTrans" cxnId="{D1B0CF8B-2E86-4DA8-9F43-44D04CC0134F}">
      <dgm:prSet/>
      <dgm:spPr/>
      <dgm:t>
        <a:bodyPr/>
        <a:lstStyle/>
        <a:p>
          <a:endParaRPr lang="en-US"/>
        </a:p>
      </dgm:t>
    </dgm:pt>
    <dgm:pt modelId="{9F2C5E43-465E-4797-9398-12605D968071}" type="sibTrans" cxnId="{D1B0CF8B-2E86-4DA8-9F43-44D04CC0134F}">
      <dgm:prSet/>
      <dgm:spPr/>
      <dgm:t>
        <a:bodyPr/>
        <a:lstStyle/>
        <a:p>
          <a:endParaRPr lang="en-US"/>
        </a:p>
      </dgm:t>
    </dgm:pt>
    <dgm:pt modelId="{5826E5B6-E651-474C-A427-294C0FD4E7CF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Able</a:t>
          </a:r>
          <a:r>
            <a:rPr lang="en-US" sz="1800" baseline="0" dirty="0" smtClean="0">
              <a:latin typeface="Lucida Bright" pitchFamily="18" charset="0"/>
            </a:rPr>
            <a:t> to implement a fully included classroom.</a:t>
          </a:r>
          <a:endParaRPr lang="en-US" sz="1800" dirty="0" smtClean="0">
            <a:latin typeface="Lucida Bright" pitchFamily="18" charset="0"/>
          </a:endParaRPr>
        </a:p>
      </dgm:t>
    </dgm:pt>
    <dgm:pt modelId="{EBF04EC4-3B3C-41F2-8AD8-67AFFE623BB2}" type="parTrans" cxnId="{864E149A-EBBD-4D06-919E-B5C6D2DB5FBA}">
      <dgm:prSet/>
      <dgm:spPr/>
      <dgm:t>
        <a:bodyPr/>
        <a:lstStyle/>
        <a:p>
          <a:endParaRPr lang="en-US"/>
        </a:p>
      </dgm:t>
    </dgm:pt>
    <dgm:pt modelId="{9DC07628-8638-4679-A549-B529FF80D163}" type="sibTrans" cxnId="{864E149A-EBBD-4D06-919E-B5C6D2DB5FBA}">
      <dgm:prSet/>
      <dgm:spPr/>
      <dgm:t>
        <a:bodyPr/>
        <a:lstStyle/>
        <a:p>
          <a:endParaRPr lang="en-US"/>
        </a:p>
      </dgm:t>
    </dgm:pt>
    <dgm:pt modelId="{30640530-3330-4B7B-B5E9-DA6E5D41195A}">
      <dgm:prSet phldrT="[Text]"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Able to use the </a:t>
          </a:r>
          <a:r>
            <a:rPr lang="en-US" sz="1800" baseline="0" dirty="0" smtClean="0">
              <a:latin typeface="Lucida Bright" pitchFamily="18" charset="0"/>
            </a:rPr>
            <a:t>common core standards in mathematics</a:t>
          </a:r>
          <a:endParaRPr lang="en-US" sz="1800" dirty="0" smtClean="0">
            <a:latin typeface="Lucida Bright" pitchFamily="18" charset="0"/>
          </a:endParaRPr>
        </a:p>
      </dgm:t>
    </dgm:pt>
    <dgm:pt modelId="{DEDD2E9D-8D1F-4375-B29D-D5B923C21EEB}" type="parTrans" cxnId="{16D8F9A4-966F-4E4D-AE1E-B0177CAE7A26}">
      <dgm:prSet/>
      <dgm:spPr/>
      <dgm:t>
        <a:bodyPr/>
        <a:lstStyle/>
        <a:p>
          <a:endParaRPr lang="en-US"/>
        </a:p>
      </dgm:t>
    </dgm:pt>
    <dgm:pt modelId="{B0526443-8B73-4A86-ABD6-E695DC10F484}" type="sibTrans" cxnId="{16D8F9A4-966F-4E4D-AE1E-B0177CAE7A26}">
      <dgm:prSet/>
      <dgm:spPr/>
      <dgm:t>
        <a:bodyPr/>
        <a:lstStyle/>
        <a:p>
          <a:endParaRPr lang="en-US"/>
        </a:p>
      </dgm:t>
    </dgm:pt>
    <dgm:pt modelId="{559C256B-5C45-4D30-9613-F33E37C40C88}">
      <dgm:prSet custT="1"/>
      <dgm:spPr/>
      <dgm:t>
        <a:bodyPr/>
        <a:lstStyle/>
        <a:p>
          <a:r>
            <a:rPr lang="en-US" sz="1800" dirty="0" smtClean="0">
              <a:latin typeface="Lucida Bright" pitchFamily="18" charset="0"/>
            </a:rPr>
            <a:t>Able to implement innovative science ideas aligned with the common core</a:t>
          </a:r>
          <a:endParaRPr lang="en-US" sz="1800" dirty="0">
            <a:latin typeface="Lucida Bright" pitchFamily="18" charset="0"/>
          </a:endParaRPr>
        </a:p>
      </dgm:t>
    </dgm:pt>
    <dgm:pt modelId="{7163C885-E370-46A5-A7A6-27409B9A6025}" type="sibTrans" cxnId="{645337A3-7949-474B-91D4-E9C1F28472F9}">
      <dgm:prSet/>
      <dgm:spPr/>
      <dgm:t>
        <a:bodyPr/>
        <a:lstStyle/>
        <a:p>
          <a:endParaRPr lang="en-US"/>
        </a:p>
      </dgm:t>
    </dgm:pt>
    <dgm:pt modelId="{20163C7A-DFCD-4204-9B39-768793F02247}" type="parTrans" cxnId="{645337A3-7949-474B-91D4-E9C1F28472F9}">
      <dgm:prSet/>
      <dgm:spPr/>
      <dgm:t>
        <a:bodyPr/>
        <a:lstStyle/>
        <a:p>
          <a:endParaRPr lang="en-US"/>
        </a:p>
      </dgm:t>
    </dgm:pt>
    <dgm:pt modelId="{3BCE8731-A548-4296-B30A-E876BD9D340D}" type="pres">
      <dgm:prSet presAssocID="{6142D194-F526-43C6-AA55-D136772134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10D749-018D-4ADA-A2E5-D67C463D1202}" type="pres">
      <dgm:prSet presAssocID="{D016755C-3FBC-4FB9-9249-D950424ADAFA}" presName="parentLin" presStyleCnt="0"/>
      <dgm:spPr/>
    </dgm:pt>
    <dgm:pt modelId="{8D1693FB-A426-4A43-8B81-A259AE1EB31D}" type="pres">
      <dgm:prSet presAssocID="{D016755C-3FBC-4FB9-9249-D950424ADAF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22FCC566-83F3-4611-823A-5CA986F96DC4}" type="pres">
      <dgm:prSet presAssocID="{D016755C-3FBC-4FB9-9249-D950424ADAFA}" presName="parentText" presStyleLbl="node1" presStyleIdx="0" presStyleCnt="4" custScaleY="2243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078A7-5487-4DD2-A99A-B3274264DF49}" type="pres">
      <dgm:prSet presAssocID="{D016755C-3FBC-4FB9-9249-D950424ADAFA}" presName="negativeSpace" presStyleCnt="0"/>
      <dgm:spPr/>
    </dgm:pt>
    <dgm:pt modelId="{C58D8F23-6C7D-4633-8A6E-AF26B891E4C2}" type="pres">
      <dgm:prSet presAssocID="{D016755C-3FBC-4FB9-9249-D950424ADAFA}" presName="childText" presStyleLbl="conFgAcc1" presStyleIdx="0" presStyleCnt="4">
        <dgm:presLayoutVars>
          <dgm:bulletEnabled val="1"/>
        </dgm:presLayoutVars>
      </dgm:prSet>
      <dgm:spPr/>
    </dgm:pt>
    <dgm:pt modelId="{63B3376C-7C8A-4C5B-A0A1-523F3EE277B3}" type="pres">
      <dgm:prSet presAssocID="{9F2C5E43-465E-4797-9398-12605D968071}" presName="spaceBetweenRectangles" presStyleCnt="0"/>
      <dgm:spPr/>
    </dgm:pt>
    <dgm:pt modelId="{B5C1A4A3-E36F-4339-BB52-C9DA9397F92B}" type="pres">
      <dgm:prSet presAssocID="{5826E5B6-E651-474C-A427-294C0FD4E7CF}" presName="parentLin" presStyleCnt="0"/>
      <dgm:spPr/>
    </dgm:pt>
    <dgm:pt modelId="{E5E1102A-FF76-4B7C-ACE5-0065370C7E89}" type="pres">
      <dgm:prSet presAssocID="{5826E5B6-E651-474C-A427-294C0FD4E7C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540A87F-C955-46B0-8C37-A1C0237F0301}" type="pres">
      <dgm:prSet presAssocID="{5826E5B6-E651-474C-A427-294C0FD4E7CF}" presName="parentText" presStyleLbl="node1" presStyleIdx="1" presStyleCnt="4" custAng="0" custScaleY="334073" custLinFactNeighborX="-24927" custLinFactNeighborY="735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25DF8E-CE09-4424-B675-F4877782955E}" type="pres">
      <dgm:prSet presAssocID="{5826E5B6-E651-474C-A427-294C0FD4E7CF}" presName="negativeSpace" presStyleCnt="0"/>
      <dgm:spPr/>
    </dgm:pt>
    <dgm:pt modelId="{D97C8E1B-9F22-4DF4-9410-DEDE2EE5443D}" type="pres">
      <dgm:prSet presAssocID="{5826E5B6-E651-474C-A427-294C0FD4E7CF}" presName="childText" presStyleLbl="conFgAcc1" presStyleIdx="1" presStyleCnt="4">
        <dgm:presLayoutVars>
          <dgm:bulletEnabled val="1"/>
        </dgm:presLayoutVars>
      </dgm:prSet>
      <dgm:spPr/>
    </dgm:pt>
    <dgm:pt modelId="{E2AA8487-DD51-4BD5-A684-94A209D83D7F}" type="pres">
      <dgm:prSet presAssocID="{9DC07628-8638-4679-A549-B529FF80D163}" presName="spaceBetweenRectangles" presStyleCnt="0"/>
      <dgm:spPr/>
    </dgm:pt>
    <dgm:pt modelId="{BFE1A03F-1E8E-45AE-BAC2-4698FC7F5904}" type="pres">
      <dgm:prSet presAssocID="{30640530-3330-4B7B-B5E9-DA6E5D41195A}" presName="parentLin" presStyleCnt="0"/>
      <dgm:spPr/>
    </dgm:pt>
    <dgm:pt modelId="{AEDBD4A4-8A00-4215-BB39-1D8DB3D9C182}" type="pres">
      <dgm:prSet presAssocID="{30640530-3330-4B7B-B5E9-DA6E5D41195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D177ABFA-9943-4AEA-9681-F2AD359C7569}" type="pres">
      <dgm:prSet presAssocID="{30640530-3330-4B7B-B5E9-DA6E5D41195A}" presName="parentText" presStyleLbl="node1" presStyleIdx="2" presStyleCnt="4" custScaleY="287407" custLinFactNeighborX="98" custLinFactNeighborY="326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DF661-0346-45F0-8E70-1C92913C4901}" type="pres">
      <dgm:prSet presAssocID="{30640530-3330-4B7B-B5E9-DA6E5D41195A}" presName="negativeSpace" presStyleCnt="0"/>
      <dgm:spPr/>
    </dgm:pt>
    <dgm:pt modelId="{8CE483D8-F74A-4C18-8CD4-1FE12A5105FA}" type="pres">
      <dgm:prSet presAssocID="{30640530-3330-4B7B-B5E9-DA6E5D41195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256B0-AAA9-48B7-87B3-632F5BBDB997}" type="pres">
      <dgm:prSet presAssocID="{B0526443-8B73-4A86-ABD6-E695DC10F484}" presName="spaceBetweenRectangles" presStyleCnt="0"/>
      <dgm:spPr/>
    </dgm:pt>
    <dgm:pt modelId="{110617FA-DD67-41F4-A528-4BD4E21D692E}" type="pres">
      <dgm:prSet presAssocID="{559C256B-5C45-4D30-9613-F33E37C40C88}" presName="parentLin" presStyleCnt="0"/>
      <dgm:spPr/>
    </dgm:pt>
    <dgm:pt modelId="{95E1CAC1-A978-4C37-9D59-65268D76E06B}" type="pres">
      <dgm:prSet presAssocID="{559C256B-5C45-4D30-9613-F33E37C40C88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DBD63205-0657-4A9F-9E93-A8C345042BBC}" type="pres">
      <dgm:prSet presAssocID="{559C256B-5C45-4D30-9613-F33E37C40C88}" presName="parentText" presStyleLbl="node1" presStyleIdx="3" presStyleCnt="4" custScaleY="25136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AAA93-1641-4E1C-9250-AEEF623825F4}" type="pres">
      <dgm:prSet presAssocID="{559C256B-5C45-4D30-9613-F33E37C40C88}" presName="negativeSpace" presStyleCnt="0"/>
      <dgm:spPr/>
    </dgm:pt>
    <dgm:pt modelId="{5AB77A5D-CC3A-486E-9196-78B779E6F085}" type="pres">
      <dgm:prSet presAssocID="{559C256B-5C45-4D30-9613-F33E37C40C8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E9C9704-F687-4B85-8099-EF84BF97DE4C}" type="presOf" srcId="{6142D194-F526-43C6-AA55-D136772134F2}" destId="{3BCE8731-A548-4296-B30A-E876BD9D340D}" srcOrd="0" destOrd="0" presId="urn:microsoft.com/office/officeart/2005/8/layout/list1"/>
    <dgm:cxn modelId="{16D8F9A4-966F-4E4D-AE1E-B0177CAE7A26}" srcId="{6142D194-F526-43C6-AA55-D136772134F2}" destId="{30640530-3330-4B7B-B5E9-DA6E5D41195A}" srcOrd="2" destOrd="0" parTransId="{DEDD2E9D-8D1F-4375-B29D-D5B923C21EEB}" sibTransId="{B0526443-8B73-4A86-ABD6-E695DC10F484}"/>
    <dgm:cxn modelId="{864E149A-EBBD-4D06-919E-B5C6D2DB5FBA}" srcId="{6142D194-F526-43C6-AA55-D136772134F2}" destId="{5826E5B6-E651-474C-A427-294C0FD4E7CF}" srcOrd="1" destOrd="0" parTransId="{EBF04EC4-3B3C-41F2-8AD8-67AFFE623BB2}" sibTransId="{9DC07628-8638-4679-A549-B529FF80D163}"/>
    <dgm:cxn modelId="{5D57FE21-44E6-4101-AB69-3918A0856CF0}" type="presOf" srcId="{30640530-3330-4B7B-B5E9-DA6E5D41195A}" destId="{AEDBD4A4-8A00-4215-BB39-1D8DB3D9C182}" srcOrd="0" destOrd="0" presId="urn:microsoft.com/office/officeart/2005/8/layout/list1"/>
    <dgm:cxn modelId="{136AEE88-694A-4997-9080-6420BB7822C9}" type="presOf" srcId="{5826E5B6-E651-474C-A427-294C0FD4E7CF}" destId="{D540A87F-C955-46B0-8C37-A1C0237F0301}" srcOrd="1" destOrd="0" presId="urn:microsoft.com/office/officeart/2005/8/layout/list1"/>
    <dgm:cxn modelId="{80C686F1-A3A0-4005-9F86-BFBA4640BC2E}" type="presOf" srcId="{559C256B-5C45-4D30-9613-F33E37C40C88}" destId="{DBD63205-0657-4A9F-9E93-A8C345042BBC}" srcOrd="1" destOrd="0" presId="urn:microsoft.com/office/officeart/2005/8/layout/list1"/>
    <dgm:cxn modelId="{3085477C-3145-4522-85F0-B085D5876976}" type="presOf" srcId="{5826E5B6-E651-474C-A427-294C0FD4E7CF}" destId="{E5E1102A-FF76-4B7C-ACE5-0065370C7E89}" srcOrd="0" destOrd="0" presId="urn:microsoft.com/office/officeart/2005/8/layout/list1"/>
    <dgm:cxn modelId="{CAF4EFDE-4526-4BD8-A712-E3448F61D98F}" type="presOf" srcId="{D016755C-3FBC-4FB9-9249-D950424ADAFA}" destId="{8D1693FB-A426-4A43-8B81-A259AE1EB31D}" srcOrd="0" destOrd="0" presId="urn:microsoft.com/office/officeart/2005/8/layout/list1"/>
    <dgm:cxn modelId="{D1B0CF8B-2E86-4DA8-9F43-44D04CC0134F}" srcId="{6142D194-F526-43C6-AA55-D136772134F2}" destId="{D016755C-3FBC-4FB9-9249-D950424ADAFA}" srcOrd="0" destOrd="0" parTransId="{3C2ACB3C-B492-486F-AE19-77CCBD16AC12}" sibTransId="{9F2C5E43-465E-4797-9398-12605D968071}"/>
    <dgm:cxn modelId="{B0D699EC-63B1-4176-AD98-03FFA0FBEBF0}" type="presOf" srcId="{30640530-3330-4B7B-B5E9-DA6E5D41195A}" destId="{D177ABFA-9943-4AEA-9681-F2AD359C7569}" srcOrd="1" destOrd="0" presId="urn:microsoft.com/office/officeart/2005/8/layout/list1"/>
    <dgm:cxn modelId="{645337A3-7949-474B-91D4-E9C1F28472F9}" srcId="{6142D194-F526-43C6-AA55-D136772134F2}" destId="{559C256B-5C45-4D30-9613-F33E37C40C88}" srcOrd="3" destOrd="0" parTransId="{20163C7A-DFCD-4204-9B39-768793F02247}" sibTransId="{7163C885-E370-46A5-A7A6-27409B9A6025}"/>
    <dgm:cxn modelId="{21A98D62-30C9-4805-88A6-AE175EB3877D}" type="presOf" srcId="{D016755C-3FBC-4FB9-9249-D950424ADAFA}" destId="{22FCC566-83F3-4611-823A-5CA986F96DC4}" srcOrd="1" destOrd="0" presId="urn:microsoft.com/office/officeart/2005/8/layout/list1"/>
    <dgm:cxn modelId="{0B6CE39F-AD79-4AAE-8577-4555C1304DF4}" type="presOf" srcId="{559C256B-5C45-4D30-9613-F33E37C40C88}" destId="{95E1CAC1-A978-4C37-9D59-65268D76E06B}" srcOrd="0" destOrd="0" presId="urn:microsoft.com/office/officeart/2005/8/layout/list1"/>
    <dgm:cxn modelId="{8A09ED83-B3F8-4F52-B74D-25D86AA37E92}" type="presParOf" srcId="{3BCE8731-A548-4296-B30A-E876BD9D340D}" destId="{CA10D749-018D-4ADA-A2E5-D67C463D1202}" srcOrd="0" destOrd="0" presId="urn:microsoft.com/office/officeart/2005/8/layout/list1"/>
    <dgm:cxn modelId="{4A1A7BA2-BA64-4230-8809-B0AC9C606574}" type="presParOf" srcId="{CA10D749-018D-4ADA-A2E5-D67C463D1202}" destId="{8D1693FB-A426-4A43-8B81-A259AE1EB31D}" srcOrd="0" destOrd="0" presId="urn:microsoft.com/office/officeart/2005/8/layout/list1"/>
    <dgm:cxn modelId="{745C09AA-5E8B-4F63-9293-ECF2FA131E02}" type="presParOf" srcId="{CA10D749-018D-4ADA-A2E5-D67C463D1202}" destId="{22FCC566-83F3-4611-823A-5CA986F96DC4}" srcOrd="1" destOrd="0" presId="urn:microsoft.com/office/officeart/2005/8/layout/list1"/>
    <dgm:cxn modelId="{FB4A7F76-4EA3-4255-B8A9-65FF692CDA1F}" type="presParOf" srcId="{3BCE8731-A548-4296-B30A-E876BD9D340D}" destId="{395078A7-5487-4DD2-A99A-B3274264DF49}" srcOrd="1" destOrd="0" presId="urn:microsoft.com/office/officeart/2005/8/layout/list1"/>
    <dgm:cxn modelId="{8313C350-AD53-4B1D-98C8-CDC184A8E4D2}" type="presParOf" srcId="{3BCE8731-A548-4296-B30A-E876BD9D340D}" destId="{C58D8F23-6C7D-4633-8A6E-AF26B891E4C2}" srcOrd="2" destOrd="0" presId="urn:microsoft.com/office/officeart/2005/8/layout/list1"/>
    <dgm:cxn modelId="{826C5249-D2D0-4CC7-BDD0-B2BCB78D67C9}" type="presParOf" srcId="{3BCE8731-A548-4296-B30A-E876BD9D340D}" destId="{63B3376C-7C8A-4C5B-A0A1-523F3EE277B3}" srcOrd="3" destOrd="0" presId="urn:microsoft.com/office/officeart/2005/8/layout/list1"/>
    <dgm:cxn modelId="{B4FC67EF-CBCA-450D-AF50-C6AD752E206A}" type="presParOf" srcId="{3BCE8731-A548-4296-B30A-E876BD9D340D}" destId="{B5C1A4A3-E36F-4339-BB52-C9DA9397F92B}" srcOrd="4" destOrd="0" presId="urn:microsoft.com/office/officeart/2005/8/layout/list1"/>
    <dgm:cxn modelId="{145207A1-A84C-47E0-9628-EFA7C7C03D12}" type="presParOf" srcId="{B5C1A4A3-E36F-4339-BB52-C9DA9397F92B}" destId="{E5E1102A-FF76-4B7C-ACE5-0065370C7E89}" srcOrd="0" destOrd="0" presId="urn:microsoft.com/office/officeart/2005/8/layout/list1"/>
    <dgm:cxn modelId="{6F367F06-D281-4206-8CE3-44DD367F9B18}" type="presParOf" srcId="{B5C1A4A3-E36F-4339-BB52-C9DA9397F92B}" destId="{D540A87F-C955-46B0-8C37-A1C0237F0301}" srcOrd="1" destOrd="0" presId="urn:microsoft.com/office/officeart/2005/8/layout/list1"/>
    <dgm:cxn modelId="{E8C88E33-2930-4043-BA1D-BE8CE0CC730C}" type="presParOf" srcId="{3BCE8731-A548-4296-B30A-E876BD9D340D}" destId="{A725DF8E-CE09-4424-B675-F4877782955E}" srcOrd="5" destOrd="0" presId="urn:microsoft.com/office/officeart/2005/8/layout/list1"/>
    <dgm:cxn modelId="{40652C97-D107-4D5D-909D-F80C364BF11B}" type="presParOf" srcId="{3BCE8731-A548-4296-B30A-E876BD9D340D}" destId="{D97C8E1B-9F22-4DF4-9410-DEDE2EE5443D}" srcOrd="6" destOrd="0" presId="urn:microsoft.com/office/officeart/2005/8/layout/list1"/>
    <dgm:cxn modelId="{1B5162EC-2CBF-46A5-98B3-1BC4AEF1903B}" type="presParOf" srcId="{3BCE8731-A548-4296-B30A-E876BD9D340D}" destId="{E2AA8487-DD51-4BD5-A684-94A209D83D7F}" srcOrd="7" destOrd="0" presId="urn:microsoft.com/office/officeart/2005/8/layout/list1"/>
    <dgm:cxn modelId="{1013C71C-C95F-4471-9740-F719849E5A4F}" type="presParOf" srcId="{3BCE8731-A548-4296-B30A-E876BD9D340D}" destId="{BFE1A03F-1E8E-45AE-BAC2-4698FC7F5904}" srcOrd="8" destOrd="0" presId="urn:microsoft.com/office/officeart/2005/8/layout/list1"/>
    <dgm:cxn modelId="{2BB5B90B-EB7A-46DA-A337-B46959D10381}" type="presParOf" srcId="{BFE1A03F-1E8E-45AE-BAC2-4698FC7F5904}" destId="{AEDBD4A4-8A00-4215-BB39-1D8DB3D9C182}" srcOrd="0" destOrd="0" presId="urn:microsoft.com/office/officeart/2005/8/layout/list1"/>
    <dgm:cxn modelId="{4B208A90-466F-40BB-AAAC-B92B0CB7FE28}" type="presParOf" srcId="{BFE1A03F-1E8E-45AE-BAC2-4698FC7F5904}" destId="{D177ABFA-9943-4AEA-9681-F2AD359C7569}" srcOrd="1" destOrd="0" presId="urn:microsoft.com/office/officeart/2005/8/layout/list1"/>
    <dgm:cxn modelId="{B5E6DA78-667A-4300-8937-E4A0532E1256}" type="presParOf" srcId="{3BCE8731-A548-4296-B30A-E876BD9D340D}" destId="{EB9DF661-0346-45F0-8E70-1C92913C4901}" srcOrd="9" destOrd="0" presId="urn:microsoft.com/office/officeart/2005/8/layout/list1"/>
    <dgm:cxn modelId="{05CB64F4-30ED-46C1-BB5E-0631D40170E3}" type="presParOf" srcId="{3BCE8731-A548-4296-B30A-E876BD9D340D}" destId="{8CE483D8-F74A-4C18-8CD4-1FE12A5105FA}" srcOrd="10" destOrd="0" presId="urn:microsoft.com/office/officeart/2005/8/layout/list1"/>
    <dgm:cxn modelId="{8CECAD0B-7DDF-4E18-A6A9-EEC6BDD25509}" type="presParOf" srcId="{3BCE8731-A548-4296-B30A-E876BD9D340D}" destId="{69B256B0-AAA9-48B7-87B3-632F5BBDB997}" srcOrd="11" destOrd="0" presId="urn:microsoft.com/office/officeart/2005/8/layout/list1"/>
    <dgm:cxn modelId="{1165CA66-0E91-4EF7-B3D2-27BACA8E0AA4}" type="presParOf" srcId="{3BCE8731-A548-4296-B30A-E876BD9D340D}" destId="{110617FA-DD67-41F4-A528-4BD4E21D692E}" srcOrd="12" destOrd="0" presId="urn:microsoft.com/office/officeart/2005/8/layout/list1"/>
    <dgm:cxn modelId="{53EC50BF-41EB-4428-80F5-1B8BBC43D65F}" type="presParOf" srcId="{110617FA-DD67-41F4-A528-4BD4E21D692E}" destId="{95E1CAC1-A978-4C37-9D59-65268D76E06B}" srcOrd="0" destOrd="0" presId="urn:microsoft.com/office/officeart/2005/8/layout/list1"/>
    <dgm:cxn modelId="{872475C1-2BDF-412D-B0FE-8E32C3C5BD8B}" type="presParOf" srcId="{110617FA-DD67-41F4-A528-4BD4E21D692E}" destId="{DBD63205-0657-4A9F-9E93-A8C345042BBC}" srcOrd="1" destOrd="0" presId="urn:microsoft.com/office/officeart/2005/8/layout/list1"/>
    <dgm:cxn modelId="{BCC5DFA8-DDB1-4559-A74D-F81427D83BB9}" type="presParOf" srcId="{3BCE8731-A548-4296-B30A-E876BD9D340D}" destId="{E53AAA93-1641-4E1C-9250-AEEF623825F4}" srcOrd="13" destOrd="0" presId="urn:microsoft.com/office/officeart/2005/8/layout/list1"/>
    <dgm:cxn modelId="{30FDBB17-F94A-478B-B11D-01B0E08DA50B}" type="presParOf" srcId="{3BCE8731-A548-4296-B30A-E876BD9D340D}" destId="{5AB77A5D-CC3A-486E-9196-78B779E6F08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11AC52-4063-4796-B495-D038B280E780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0E014D0-2615-4574-9DBE-00F1DB651BC1}">
      <dgm:prSet phldrT="[Text]" custT="1"/>
      <dgm:spPr/>
      <dgm:t>
        <a:bodyPr/>
        <a:lstStyle/>
        <a:p>
          <a:r>
            <a:rPr lang="en-US" sz="2000" b="0" dirty="0" smtClean="0">
              <a:solidFill>
                <a:schemeClr val="bg1"/>
              </a:solidFill>
              <a:latin typeface="Lucida Bright" pitchFamily="18" charset="0"/>
            </a:rPr>
            <a:t>Knowledgeable and Competent Specialists who</a:t>
          </a:r>
          <a:endParaRPr lang="en-US" sz="2000" b="0" i="1" dirty="0">
            <a:solidFill>
              <a:schemeClr val="bg1"/>
            </a:solidFill>
            <a:latin typeface="Lucida Bright" pitchFamily="18" charset="0"/>
          </a:endParaRPr>
        </a:p>
      </dgm:t>
    </dgm:pt>
    <dgm:pt modelId="{C60E30A5-D3AB-48E6-9555-FCBC43709C87}" type="parTrans" cxnId="{977EAD2F-ADCF-43D9-82B6-6BF1781B068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79933A-89CF-44ED-BE10-38F439E93DD7}" type="sibTrans" cxnId="{977EAD2F-ADCF-43D9-82B6-6BF1781B068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C33C82E-1004-4908-91EC-1BAF135C492F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demonstrate strong foundation in subject matter</a:t>
          </a:r>
          <a:endParaRPr lang="en-US" dirty="0">
            <a:latin typeface="Lucida Bright" pitchFamily="18" charset="0"/>
          </a:endParaRPr>
        </a:p>
      </dgm:t>
    </dgm:pt>
    <dgm:pt modelId="{4D4B0BFF-E877-457B-B711-EC433E60F21F}" type="parTrans" cxnId="{C017B438-AF12-4EFA-B166-79A4AC168C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7C1B483-E93A-422F-A189-2172CB9E23FD}" type="sibTrans" cxnId="{C017B438-AF12-4EFA-B166-79A4AC168CB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8450919-6E24-4731-8E6B-5D2F7C3C110F}">
      <dgm:prSet phldrT="[Text]" custT="1"/>
      <dgm:spPr/>
      <dgm:t>
        <a:bodyPr/>
        <a:lstStyle/>
        <a:p>
          <a:r>
            <a:rPr lang="en-US" sz="2000" dirty="0" smtClean="0">
              <a:latin typeface="Lucida Bright" pitchFamily="18" charset="0"/>
            </a:rPr>
            <a:t>Reflective and Responsive Practitioners who</a:t>
          </a:r>
          <a:endParaRPr lang="en-US" sz="2000" dirty="0">
            <a:latin typeface="Lucida Bright" pitchFamily="18" charset="0"/>
          </a:endParaRPr>
        </a:p>
      </dgm:t>
    </dgm:pt>
    <dgm:pt modelId="{68E19A00-0C2C-47D6-A4E4-F4166244B010}" type="parTrans" cxnId="{59DD58C5-3E27-4CA2-8810-C7583C03E8B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4123E4-266E-46E3-A168-E2C0D19F7E10}" type="sibTrans" cxnId="{59DD58C5-3E27-4CA2-8810-C7583C03E8B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04543A-AF73-41D2-9C45-37156F35F3A2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promote diversity</a:t>
          </a:r>
          <a:endParaRPr lang="en-US" dirty="0">
            <a:latin typeface="Lucida Bright" pitchFamily="18" charset="0"/>
          </a:endParaRPr>
        </a:p>
      </dgm:t>
    </dgm:pt>
    <dgm:pt modelId="{9FD9F022-EFA6-487E-844F-1C57D4FC5691}" type="parTrans" cxnId="{59A9FE8A-B727-4929-9EFD-6165DED0538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87177A2-7FB1-4BD1-8E4E-155CCA5CB667}" type="sibTrans" cxnId="{59A9FE8A-B727-4929-9EFD-6165DED0538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0EA654E-4BFA-4198-98E4-E46B50B89166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engage in collaborative endeavors</a:t>
          </a:r>
          <a:endParaRPr lang="en-US" dirty="0">
            <a:latin typeface="Lucida Bright" pitchFamily="18" charset="0"/>
          </a:endParaRPr>
        </a:p>
      </dgm:t>
    </dgm:pt>
    <dgm:pt modelId="{1C959C12-4651-4176-AF95-20A8E97CB504}" type="parTrans" cxnId="{E7E4ED95-69EE-452B-8AC5-82B4BEBA5CD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9FDDB1D-999D-4130-A5AD-5077CD37BFF7}" type="sibTrans" cxnId="{E7E4ED95-69EE-452B-8AC5-82B4BEBA5CD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4CFA833-3F2C-4A79-B596-3BCA274E3272}">
      <dgm:prSet phldrT="[Text]" custT="1"/>
      <dgm:spPr/>
      <dgm:t>
        <a:bodyPr/>
        <a:lstStyle/>
        <a:p>
          <a:r>
            <a:rPr lang="en-US" sz="2000" smtClean="0">
              <a:latin typeface="Lucida Bright" pitchFamily="18" charset="0"/>
            </a:rPr>
            <a:t>Committed and Caring Professionals who </a:t>
          </a:r>
          <a:endParaRPr lang="en-US" sz="2000" dirty="0">
            <a:latin typeface="Lucida Bright" pitchFamily="18" charset="0"/>
          </a:endParaRPr>
        </a:p>
      </dgm:t>
    </dgm:pt>
    <dgm:pt modelId="{3A0B39AD-2C07-4A93-B787-8FE662F06A1B}" type="parTrans" cxnId="{310AC80B-63AE-4CEC-A728-58A60B9835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8E7889-2387-4752-920F-8876DC6C32D8}" type="sibTrans" cxnId="{310AC80B-63AE-4CEC-A728-58A60B9835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715C1BE-9A8E-449A-8CC7-48806A311A6B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become change agents</a:t>
          </a:r>
          <a:endParaRPr lang="en-US" dirty="0">
            <a:latin typeface="Lucida Bright" pitchFamily="18" charset="0"/>
          </a:endParaRPr>
        </a:p>
      </dgm:t>
    </dgm:pt>
    <dgm:pt modelId="{9CDE77F0-290B-4DBB-B207-3658335B4D67}" type="parTrans" cxnId="{7D23DE0C-943D-4645-A47D-6BA441417CF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283F8F-4A4D-41B5-8BF5-4755CA3170E6}" type="sibTrans" cxnId="{7D23DE0C-943D-4645-A47D-6BA441417CF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5453EB-DCC7-4DFE-9ABE-3F752D89909F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maintain professional and ethical standards</a:t>
          </a:r>
          <a:endParaRPr lang="en-US" dirty="0">
            <a:latin typeface="Lucida Bright" pitchFamily="18" charset="0"/>
          </a:endParaRPr>
        </a:p>
      </dgm:t>
    </dgm:pt>
    <dgm:pt modelId="{CF435C1F-D7F7-4F02-9DAE-C66B639E79F1}" type="parTrans" cxnId="{9FADCC62-929E-442D-8E06-80C72BD1EB0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2463F34-E966-45AA-8D1C-22C709AD448E}" type="sibTrans" cxnId="{9FADCC62-929E-442D-8E06-80C72BD1EB0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35AD8B-3D1C-4484-9D1B-72510D8248DA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demonstrate ability to use technology as a resource</a:t>
          </a:r>
          <a:endParaRPr lang="en-US" dirty="0">
            <a:latin typeface="Lucida Bright" pitchFamily="18" charset="0"/>
          </a:endParaRPr>
        </a:p>
      </dgm:t>
    </dgm:pt>
    <dgm:pt modelId="{C3BAFAE4-C3D5-4290-A655-7E6F2100B730}" type="parTrans" cxnId="{B41F66E2-9332-4E2A-A1CF-BE07443495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3E409D-8219-401F-8A93-178398C558F1}" type="sibTrans" cxnId="{B41F66E2-9332-4E2A-A1CF-BE07443495F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91C964-922A-4183-9E56-45541CE9F2AE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demonstrate strong understanding and implementation skills in the field</a:t>
          </a:r>
          <a:endParaRPr lang="en-US" dirty="0">
            <a:latin typeface="Lucida Bright" pitchFamily="18" charset="0"/>
          </a:endParaRPr>
        </a:p>
      </dgm:t>
    </dgm:pt>
    <dgm:pt modelId="{BA84CF60-335E-4071-A869-4F94953CB9A2}" type="parTrans" cxnId="{E74AF256-527B-47EE-A6F3-B8D93C4A3A2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664D689-798C-423B-BE2D-A6F28404FE78}" type="sibTrans" cxnId="{E74AF256-527B-47EE-A6F3-B8D93C4A3A2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9784A6A-59C3-4240-A045-7F5E810D7824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think critically and make informed decisions</a:t>
          </a:r>
          <a:endParaRPr lang="en-US" dirty="0">
            <a:latin typeface="Lucida Bright" pitchFamily="18" charset="0"/>
          </a:endParaRPr>
        </a:p>
      </dgm:t>
    </dgm:pt>
    <dgm:pt modelId="{5C619186-EF58-4B21-8E8E-80C19684976A}" type="parTrans" cxnId="{AFDB884B-A70A-4735-9FF1-F01783DC612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299BA3F-157D-4ED9-B00A-001BDB1D2959}" type="sibTrans" cxnId="{AFDB884B-A70A-4735-9FF1-F01783DC612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C157EEF-B89A-4B41-AD7E-34EFB12616A0}">
      <dgm:prSet phldrT="[Text]"/>
      <dgm:spPr/>
      <dgm:t>
        <a:bodyPr/>
        <a:lstStyle/>
        <a:p>
          <a:r>
            <a:rPr lang="en-US" smtClean="0">
              <a:latin typeface="Lucida Bright" pitchFamily="18" charset="0"/>
            </a:rPr>
            <a:t>become life-long learners</a:t>
          </a:r>
          <a:endParaRPr lang="en-US" dirty="0">
            <a:latin typeface="Lucida Bright" pitchFamily="18" charset="0"/>
          </a:endParaRPr>
        </a:p>
      </dgm:t>
    </dgm:pt>
    <dgm:pt modelId="{C7819C3F-68BD-4C00-B0CE-6265D56010D0}" type="parTrans" cxnId="{50744327-BF29-425E-B72E-3D527F7DDD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1DE30EA-F4B3-4A4D-8F50-FD058B77714C}" type="sibTrans" cxnId="{50744327-BF29-425E-B72E-3D527F7DDD1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2D256D4-1CA8-46B9-973C-18FCA3382A0E}" type="pres">
      <dgm:prSet presAssocID="{6111AC52-4063-4796-B495-D038B280E78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8265AE-2363-4F8B-9388-14C70418356A}" type="pres">
      <dgm:prSet presAssocID="{40E014D0-2615-4574-9DBE-00F1DB651BC1}" presName="linNode" presStyleCnt="0"/>
      <dgm:spPr/>
    </dgm:pt>
    <dgm:pt modelId="{F093D494-2E65-4BA2-A642-F849C833B163}" type="pres">
      <dgm:prSet presAssocID="{40E014D0-2615-4574-9DBE-00F1DB651BC1}" presName="parentText" presStyleLbl="node1" presStyleIdx="0" presStyleCnt="3" custLinFactNeighborX="1662" custLinFactNeighborY="44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35BAB8-5F8F-4200-B082-E191C62031D2}" type="pres">
      <dgm:prSet presAssocID="{40E014D0-2615-4574-9DBE-00F1DB651BC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A0FB99-19BD-4ECE-83B6-7005F3C03FAB}" type="pres">
      <dgm:prSet presAssocID="{6E79933A-89CF-44ED-BE10-38F439E93DD7}" presName="sp" presStyleCnt="0"/>
      <dgm:spPr/>
    </dgm:pt>
    <dgm:pt modelId="{60DC7C27-6934-4A70-8956-9A9EF0A7A55A}" type="pres">
      <dgm:prSet presAssocID="{A8450919-6E24-4731-8E6B-5D2F7C3C110F}" presName="linNode" presStyleCnt="0"/>
      <dgm:spPr/>
    </dgm:pt>
    <dgm:pt modelId="{B5265576-8D2B-47AB-B61B-7A7F63BF8DCE}" type="pres">
      <dgm:prSet presAssocID="{A8450919-6E24-4731-8E6B-5D2F7C3C110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4C43D-008E-4A54-A438-6D38FC14CD13}" type="pres">
      <dgm:prSet presAssocID="{A8450919-6E24-4731-8E6B-5D2F7C3C110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74078-4102-4C20-AEFF-E83D8151592D}" type="pres">
      <dgm:prSet presAssocID="{724123E4-266E-46E3-A168-E2C0D19F7E10}" presName="sp" presStyleCnt="0"/>
      <dgm:spPr/>
    </dgm:pt>
    <dgm:pt modelId="{577D5CD6-8B78-4FE8-969C-9B53B64DFF6B}" type="pres">
      <dgm:prSet presAssocID="{34CFA833-3F2C-4A79-B596-3BCA274E3272}" presName="linNode" presStyleCnt="0"/>
      <dgm:spPr/>
    </dgm:pt>
    <dgm:pt modelId="{10791079-5F40-49CE-A42A-8FF2BECD1254}" type="pres">
      <dgm:prSet presAssocID="{34CFA833-3F2C-4A79-B596-3BCA274E327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A3A0C4-F3F2-4E50-9A9E-E9789C021EDE}" type="pres">
      <dgm:prSet presAssocID="{34CFA833-3F2C-4A79-B596-3BCA274E327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DD58C5-3E27-4CA2-8810-C7583C03E8B3}" srcId="{6111AC52-4063-4796-B495-D038B280E780}" destId="{A8450919-6E24-4731-8E6B-5D2F7C3C110F}" srcOrd="1" destOrd="0" parTransId="{68E19A00-0C2C-47D6-A4E4-F4166244B010}" sibTransId="{724123E4-266E-46E3-A168-E2C0D19F7E10}"/>
    <dgm:cxn modelId="{73834335-D510-4004-B26D-8F775E4F0051}" type="presOf" srcId="{3715C1BE-9A8E-449A-8CC7-48806A311A6B}" destId="{EAA3A0C4-F3F2-4E50-9A9E-E9789C021EDE}" srcOrd="0" destOrd="0" presId="urn:microsoft.com/office/officeart/2005/8/layout/vList5"/>
    <dgm:cxn modelId="{89BD0631-27A6-45F4-84AC-074282127D8F}" type="presOf" srcId="{A8450919-6E24-4731-8E6B-5D2F7C3C110F}" destId="{B5265576-8D2B-47AB-B61B-7A7F63BF8DCE}" srcOrd="0" destOrd="0" presId="urn:microsoft.com/office/officeart/2005/8/layout/vList5"/>
    <dgm:cxn modelId="{9FADCC62-929E-442D-8E06-80C72BD1EB0E}" srcId="{34CFA833-3F2C-4A79-B596-3BCA274E3272}" destId="{D65453EB-DCC7-4DFE-9ABE-3F752D89909F}" srcOrd="1" destOrd="0" parTransId="{CF435C1F-D7F7-4F02-9DAE-C66B639E79F1}" sibTransId="{62463F34-E966-45AA-8D1C-22C709AD448E}"/>
    <dgm:cxn modelId="{342815D4-D4A1-4727-98FB-09980399F0E6}" type="presOf" srcId="{40E014D0-2615-4574-9DBE-00F1DB651BC1}" destId="{F093D494-2E65-4BA2-A642-F849C833B163}" srcOrd="0" destOrd="0" presId="urn:microsoft.com/office/officeart/2005/8/layout/vList5"/>
    <dgm:cxn modelId="{B41F66E2-9332-4E2A-A1CF-BE07443495F1}" srcId="{40E014D0-2615-4574-9DBE-00F1DB651BC1}" destId="{3935AD8B-3D1C-4484-9D1B-72510D8248DA}" srcOrd="2" destOrd="0" parTransId="{C3BAFAE4-C3D5-4290-A655-7E6F2100B730}" sibTransId="{1F3E409D-8219-401F-8A93-178398C558F1}"/>
    <dgm:cxn modelId="{59A9FE8A-B727-4929-9EFD-6165DED05389}" srcId="{A8450919-6E24-4731-8E6B-5D2F7C3C110F}" destId="{C404543A-AF73-41D2-9C45-37156F35F3A2}" srcOrd="0" destOrd="0" parTransId="{9FD9F022-EFA6-487E-844F-1C57D4FC5691}" sibTransId="{F87177A2-7FB1-4BD1-8E4E-155CCA5CB667}"/>
    <dgm:cxn modelId="{5C1B8393-160E-4DA6-875D-FEADD04B5707}" type="presOf" srcId="{D65453EB-DCC7-4DFE-9ABE-3F752D89909F}" destId="{EAA3A0C4-F3F2-4E50-9A9E-E9789C021EDE}" srcOrd="0" destOrd="1" presId="urn:microsoft.com/office/officeart/2005/8/layout/vList5"/>
    <dgm:cxn modelId="{C017B438-AF12-4EFA-B166-79A4AC168CB0}" srcId="{40E014D0-2615-4574-9DBE-00F1DB651BC1}" destId="{EC33C82E-1004-4908-91EC-1BAF135C492F}" srcOrd="0" destOrd="0" parTransId="{4D4B0BFF-E877-457B-B711-EC433E60F21F}" sibTransId="{57C1B483-E93A-422F-A189-2172CB9E23FD}"/>
    <dgm:cxn modelId="{9BD58339-31CA-4944-982D-7C20EC5E1198}" type="presOf" srcId="{0C157EEF-B89A-4B41-AD7E-34EFB12616A0}" destId="{EAA3A0C4-F3F2-4E50-9A9E-E9789C021EDE}" srcOrd="0" destOrd="2" presId="urn:microsoft.com/office/officeart/2005/8/layout/vList5"/>
    <dgm:cxn modelId="{AFDB884B-A70A-4735-9FF1-F01783DC6123}" srcId="{A8450919-6E24-4731-8E6B-5D2F7C3C110F}" destId="{E9784A6A-59C3-4240-A045-7F5E810D7824}" srcOrd="1" destOrd="0" parTransId="{5C619186-EF58-4B21-8E8E-80C19684976A}" sibTransId="{0299BA3F-157D-4ED9-B00A-001BDB1D2959}"/>
    <dgm:cxn modelId="{50744327-BF29-425E-B72E-3D527F7DDD16}" srcId="{34CFA833-3F2C-4A79-B596-3BCA274E3272}" destId="{0C157EEF-B89A-4B41-AD7E-34EFB12616A0}" srcOrd="2" destOrd="0" parTransId="{C7819C3F-68BD-4C00-B0CE-6265D56010D0}" sibTransId="{71DE30EA-F4B3-4A4D-8F50-FD058B77714C}"/>
    <dgm:cxn modelId="{536640C0-3254-4219-9B2E-7C92855AC7ED}" type="presOf" srcId="{EC33C82E-1004-4908-91EC-1BAF135C492F}" destId="{DF35BAB8-5F8F-4200-B082-E191C62031D2}" srcOrd="0" destOrd="0" presId="urn:microsoft.com/office/officeart/2005/8/layout/vList5"/>
    <dgm:cxn modelId="{14C01CBD-D777-4CF9-8A91-70CAF3739BD0}" type="presOf" srcId="{6C91C964-922A-4183-9E56-45541CE9F2AE}" destId="{DF35BAB8-5F8F-4200-B082-E191C62031D2}" srcOrd="0" destOrd="1" presId="urn:microsoft.com/office/officeart/2005/8/layout/vList5"/>
    <dgm:cxn modelId="{310AC80B-63AE-4CEC-A728-58A60B9835FD}" srcId="{6111AC52-4063-4796-B495-D038B280E780}" destId="{34CFA833-3F2C-4A79-B596-3BCA274E3272}" srcOrd="2" destOrd="0" parTransId="{3A0B39AD-2C07-4A93-B787-8FE662F06A1B}" sibTransId="{8E8E7889-2387-4752-920F-8876DC6C32D8}"/>
    <dgm:cxn modelId="{977EAD2F-ADCF-43D9-82B6-6BF1781B0681}" srcId="{6111AC52-4063-4796-B495-D038B280E780}" destId="{40E014D0-2615-4574-9DBE-00F1DB651BC1}" srcOrd="0" destOrd="0" parTransId="{C60E30A5-D3AB-48E6-9555-FCBC43709C87}" sibTransId="{6E79933A-89CF-44ED-BE10-38F439E93DD7}"/>
    <dgm:cxn modelId="{7D23DE0C-943D-4645-A47D-6BA441417CF6}" srcId="{34CFA833-3F2C-4A79-B596-3BCA274E3272}" destId="{3715C1BE-9A8E-449A-8CC7-48806A311A6B}" srcOrd="0" destOrd="0" parTransId="{9CDE77F0-290B-4DBB-B207-3658335B4D67}" sibTransId="{65283F8F-4A4D-41B5-8BF5-4755CA3170E6}"/>
    <dgm:cxn modelId="{DA20D32B-3EF0-493B-97CE-E8D92924D6BE}" type="presOf" srcId="{34CFA833-3F2C-4A79-B596-3BCA274E3272}" destId="{10791079-5F40-49CE-A42A-8FF2BECD1254}" srcOrd="0" destOrd="0" presId="urn:microsoft.com/office/officeart/2005/8/layout/vList5"/>
    <dgm:cxn modelId="{E7E4ED95-69EE-452B-8AC5-82B4BEBA5CD0}" srcId="{A8450919-6E24-4731-8E6B-5D2F7C3C110F}" destId="{90EA654E-4BFA-4198-98E4-E46B50B89166}" srcOrd="2" destOrd="0" parTransId="{1C959C12-4651-4176-AF95-20A8E97CB504}" sibTransId="{29FDDB1D-999D-4130-A5AD-5077CD37BFF7}"/>
    <dgm:cxn modelId="{BCBD6453-9293-49E5-AAF6-1518DC15446E}" type="presOf" srcId="{6111AC52-4063-4796-B495-D038B280E780}" destId="{D2D256D4-1CA8-46B9-973C-18FCA3382A0E}" srcOrd="0" destOrd="0" presId="urn:microsoft.com/office/officeart/2005/8/layout/vList5"/>
    <dgm:cxn modelId="{E74AF256-527B-47EE-A6F3-B8D93C4A3A28}" srcId="{40E014D0-2615-4574-9DBE-00F1DB651BC1}" destId="{6C91C964-922A-4183-9E56-45541CE9F2AE}" srcOrd="1" destOrd="0" parTransId="{BA84CF60-335E-4071-A869-4F94953CB9A2}" sibTransId="{C664D689-798C-423B-BE2D-A6F28404FE78}"/>
    <dgm:cxn modelId="{0F510797-9B12-435A-8577-85797DC582E5}" type="presOf" srcId="{90EA654E-4BFA-4198-98E4-E46B50B89166}" destId="{75B4C43D-008E-4A54-A438-6D38FC14CD13}" srcOrd="0" destOrd="2" presId="urn:microsoft.com/office/officeart/2005/8/layout/vList5"/>
    <dgm:cxn modelId="{D2104F94-B07B-41B3-8553-F450E3852337}" type="presOf" srcId="{E9784A6A-59C3-4240-A045-7F5E810D7824}" destId="{75B4C43D-008E-4A54-A438-6D38FC14CD13}" srcOrd="0" destOrd="1" presId="urn:microsoft.com/office/officeart/2005/8/layout/vList5"/>
    <dgm:cxn modelId="{88A2BCC8-00E4-4DA7-AF3F-6993D7516153}" type="presOf" srcId="{3935AD8B-3D1C-4484-9D1B-72510D8248DA}" destId="{DF35BAB8-5F8F-4200-B082-E191C62031D2}" srcOrd="0" destOrd="2" presId="urn:microsoft.com/office/officeart/2005/8/layout/vList5"/>
    <dgm:cxn modelId="{1B6C47BF-4770-4971-8E41-6C55AC91FD15}" type="presOf" srcId="{C404543A-AF73-41D2-9C45-37156F35F3A2}" destId="{75B4C43D-008E-4A54-A438-6D38FC14CD13}" srcOrd="0" destOrd="0" presId="urn:microsoft.com/office/officeart/2005/8/layout/vList5"/>
    <dgm:cxn modelId="{4F4DD37D-FD9B-407E-B994-DC4A73B9D670}" type="presParOf" srcId="{D2D256D4-1CA8-46B9-973C-18FCA3382A0E}" destId="{908265AE-2363-4F8B-9388-14C70418356A}" srcOrd="0" destOrd="0" presId="urn:microsoft.com/office/officeart/2005/8/layout/vList5"/>
    <dgm:cxn modelId="{6A568892-76DD-46F1-96D5-3CEAA0486D7F}" type="presParOf" srcId="{908265AE-2363-4F8B-9388-14C70418356A}" destId="{F093D494-2E65-4BA2-A642-F849C833B163}" srcOrd="0" destOrd="0" presId="urn:microsoft.com/office/officeart/2005/8/layout/vList5"/>
    <dgm:cxn modelId="{E87D699B-27F1-49FB-9B9C-F398413DF72A}" type="presParOf" srcId="{908265AE-2363-4F8B-9388-14C70418356A}" destId="{DF35BAB8-5F8F-4200-B082-E191C62031D2}" srcOrd="1" destOrd="0" presId="urn:microsoft.com/office/officeart/2005/8/layout/vList5"/>
    <dgm:cxn modelId="{9E50F47C-F897-459A-AEE7-B3583A893D4E}" type="presParOf" srcId="{D2D256D4-1CA8-46B9-973C-18FCA3382A0E}" destId="{DEA0FB99-19BD-4ECE-83B6-7005F3C03FAB}" srcOrd="1" destOrd="0" presId="urn:microsoft.com/office/officeart/2005/8/layout/vList5"/>
    <dgm:cxn modelId="{D507E370-3244-47BE-BBB3-3A8166A8C0FF}" type="presParOf" srcId="{D2D256D4-1CA8-46B9-973C-18FCA3382A0E}" destId="{60DC7C27-6934-4A70-8956-9A9EF0A7A55A}" srcOrd="2" destOrd="0" presId="urn:microsoft.com/office/officeart/2005/8/layout/vList5"/>
    <dgm:cxn modelId="{3C30B3B1-B16B-4FD5-BA5E-2C519E695C40}" type="presParOf" srcId="{60DC7C27-6934-4A70-8956-9A9EF0A7A55A}" destId="{B5265576-8D2B-47AB-B61B-7A7F63BF8DCE}" srcOrd="0" destOrd="0" presId="urn:microsoft.com/office/officeart/2005/8/layout/vList5"/>
    <dgm:cxn modelId="{F706FC96-B919-43B0-A6AB-F932C9EC1EB2}" type="presParOf" srcId="{60DC7C27-6934-4A70-8956-9A9EF0A7A55A}" destId="{75B4C43D-008E-4A54-A438-6D38FC14CD13}" srcOrd="1" destOrd="0" presId="urn:microsoft.com/office/officeart/2005/8/layout/vList5"/>
    <dgm:cxn modelId="{57EC023D-0AFE-4DE0-A601-BAAA2AE4ADA3}" type="presParOf" srcId="{D2D256D4-1CA8-46B9-973C-18FCA3382A0E}" destId="{B0C74078-4102-4C20-AEFF-E83D8151592D}" srcOrd="3" destOrd="0" presId="urn:microsoft.com/office/officeart/2005/8/layout/vList5"/>
    <dgm:cxn modelId="{CE92E691-61DC-4D7E-BD53-57F13EAFB151}" type="presParOf" srcId="{D2D256D4-1CA8-46B9-973C-18FCA3382A0E}" destId="{577D5CD6-8B78-4FE8-969C-9B53B64DFF6B}" srcOrd="4" destOrd="0" presId="urn:microsoft.com/office/officeart/2005/8/layout/vList5"/>
    <dgm:cxn modelId="{811A8C2B-DC3A-43EF-86BA-CCF3E3792577}" type="presParOf" srcId="{577D5CD6-8B78-4FE8-969C-9B53B64DFF6B}" destId="{10791079-5F40-49CE-A42A-8FF2BECD1254}" srcOrd="0" destOrd="0" presId="urn:microsoft.com/office/officeart/2005/8/layout/vList5"/>
    <dgm:cxn modelId="{FC3166CC-25F7-4FD3-9306-41FA223389D1}" type="presParOf" srcId="{577D5CD6-8B78-4FE8-969C-9B53B64DFF6B}" destId="{EAA3A0C4-F3F2-4E50-9A9E-E9789C021ED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42D194-F526-43C6-AA55-D136772134F2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16755C-3FBC-4FB9-9249-D950424ADAFA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b="1" dirty="0" smtClean="0">
              <a:solidFill>
                <a:srgbClr val="0000FF"/>
              </a:solidFill>
              <a:latin typeface="Apple Chancery"/>
              <a:cs typeface="Apple Chancery"/>
            </a:rPr>
            <a:t>Don’t Delay, Apply Today!</a:t>
          </a:r>
        </a:p>
      </dgm:t>
    </dgm:pt>
    <dgm:pt modelId="{3C2ACB3C-B492-486F-AE19-77CCBD16AC12}" type="parTrans" cxnId="{D1B0CF8B-2E86-4DA8-9F43-44D04CC0134F}">
      <dgm:prSet/>
      <dgm:spPr/>
      <dgm:t>
        <a:bodyPr/>
        <a:lstStyle/>
        <a:p>
          <a:endParaRPr lang="en-US"/>
        </a:p>
      </dgm:t>
    </dgm:pt>
    <dgm:pt modelId="{9F2C5E43-465E-4797-9398-12605D968071}" type="sibTrans" cxnId="{D1B0CF8B-2E86-4DA8-9F43-44D04CC0134F}">
      <dgm:prSet/>
      <dgm:spPr/>
      <dgm:t>
        <a:bodyPr/>
        <a:lstStyle/>
        <a:p>
          <a:endParaRPr lang="en-US"/>
        </a:p>
      </dgm:t>
    </dgm:pt>
    <dgm:pt modelId="{30640530-3330-4B7B-B5E9-DA6E5D41195A}">
      <dgm:prSet phldrT="[Text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600" b="1" dirty="0" smtClean="0">
              <a:solidFill>
                <a:srgbClr val="3366FF"/>
              </a:solidFill>
              <a:latin typeface="Arial"/>
              <a:cs typeface="Arial"/>
            </a:rPr>
            <a:t>Teacher candidates will participate in focused professional development to use research based effective teaching strategies and to collect data based outcome to assess and support teaching and learning.</a:t>
          </a:r>
        </a:p>
        <a:p>
          <a:endParaRPr lang="en-US" sz="1600" b="1" dirty="0" smtClean="0">
            <a:solidFill>
              <a:srgbClr val="3366FF"/>
            </a:solidFill>
            <a:latin typeface="Arial"/>
            <a:cs typeface="Arial"/>
          </a:endParaRPr>
        </a:p>
        <a:p>
          <a:r>
            <a:rPr lang="en-US" sz="1800" b="1" dirty="0" smtClean="0">
              <a:solidFill>
                <a:srgbClr val="3366FF"/>
              </a:solidFill>
              <a:latin typeface="Arial"/>
              <a:cs typeface="Arial"/>
            </a:rPr>
            <a:t>An initial stipend of $500 is rewarded at the beginning of the program, then a $100 stipend will be provided for each seminar attended; a participant can earn up to $5,000</a:t>
          </a:r>
          <a:endParaRPr lang="en-US" sz="1800" b="1" dirty="0" smtClean="0">
            <a:latin typeface="Arial"/>
            <a:cs typeface="Arial"/>
          </a:endParaRPr>
        </a:p>
      </dgm:t>
    </dgm:pt>
    <dgm:pt modelId="{DEDD2E9D-8D1F-4375-B29D-D5B923C21EEB}" type="parTrans" cxnId="{16D8F9A4-966F-4E4D-AE1E-B0177CAE7A26}">
      <dgm:prSet/>
      <dgm:spPr/>
      <dgm:t>
        <a:bodyPr/>
        <a:lstStyle/>
        <a:p>
          <a:endParaRPr lang="en-US"/>
        </a:p>
      </dgm:t>
    </dgm:pt>
    <dgm:pt modelId="{B0526443-8B73-4A86-ABD6-E695DC10F484}" type="sibTrans" cxnId="{16D8F9A4-966F-4E4D-AE1E-B0177CAE7A26}">
      <dgm:prSet/>
      <dgm:spPr/>
      <dgm:t>
        <a:bodyPr/>
        <a:lstStyle/>
        <a:p>
          <a:endParaRPr lang="en-US"/>
        </a:p>
      </dgm:t>
    </dgm:pt>
    <dgm:pt modelId="{3BCE8731-A548-4296-B30A-E876BD9D340D}" type="pres">
      <dgm:prSet presAssocID="{6142D194-F526-43C6-AA55-D136772134F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10D749-018D-4ADA-A2E5-D67C463D1202}" type="pres">
      <dgm:prSet presAssocID="{D016755C-3FBC-4FB9-9249-D950424ADAFA}" presName="parentLin" presStyleCnt="0"/>
      <dgm:spPr/>
    </dgm:pt>
    <dgm:pt modelId="{8D1693FB-A426-4A43-8B81-A259AE1EB31D}" type="pres">
      <dgm:prSet presAssocID="{D016755C-3FBC-4FB9-9249-D950424ADAF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2FCC566-83F3-4611-823A-5CA986F96DC4}" type="pres">
      <dgm:prSet presAssocID="{D016755C-3FBC-4FB9-9249-D950424ADAFA}" presName="parentText" presStyleLbl="node1" presStyleIdx="0" presStyleCnt="2" custScaleX="163769" custScaleY="307571" custLinFactY="232995" custLinFactNeighborX="-10175" custLinFactNeighborY="3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078A7-5487-4DD2-A99A-B3274264DF49}" type="pres">
      <dgm:prSet presAssocID="{D016755C-3FBC-4FB9-9249-D950424ADAFA}" presName="negativeSpace" presStyleCnt="0"/>
      <dgm:spPr/>
    </dgm:pt>
    <dgm:pt modelId="{C58D8F23-6C7D-4633-8A6E-AF26B891E4C2}" type="pres">
      <dgm:prSet presAssocID="{D016755C-3FBC-4FB9-9249-D950424ADAFA}" presName="childText" presStyleLbl="conFgAcc1" presStyleIdx="0" presStyleCnt="2" custFlipVert="1" custScaleY="9549" custLinFactNeighborY="-64900">
        <dgm:presLayoutVars>
          <dgm:bulletEnabled val="1"/>
        </dgm:presLayoutVars>
      </dgm:prSet>
      <dgm:spPr/>
    </dgm:pt>
    <dgm:pt modelId="{63B3376C-7C8A-4C5B-A0A1-523F3EE277B3}" type="pres">
      <dgm:prSet presAssocID="{9F2C5E43-465E-4797-9398-12605D968071}" presName="spaceBetweenRectangles" presStyleCnt="0"/>
      <dgm:spPr/>
    </dgm:pt>
    <dgm:pt modelId="{BFE1A03F-1E8E-45AE-BAC2-4698FC7F5904}" type="pres">
      <dgm:prSet presAssocID="{30640530-3330-4B7B-B5E9-DA6E5D41195A}" presName="parentLin" presStyleCnt="0"/>
      <dgm:spPr/>
    </dgm:pt>
    <dgm:pt modelId="{AEDBD4A4-8A00-4215-BB39-1D8DB3D9C182}" type="pres">
      <dgm:prSet presAssocID="{30640530-3330-4B7B-B5E9-DA6E5D41195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177ABFA-9943-4AEA-9681-F2AD359C7569}" type="pres">
      <dgm:prSet presAssocID="{30640530-3330-4B7B-B5E9-DA6E5D41195A}" presName="parentText" presStyleLbl="node1" presStyleIdx="1" presStyleCnt="2" custScaleX="164736" custScaleY="508661" custLinFactY="-100000" custLinFactNeighborX="-39835" custLinFactNeighborY="-1824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DF661-0346-45F0-8E70-1C92913C4901}" type="pres">
      <dgm:prSet presAssocID="{30640530-3330-4B7B-B5E9-DA6E5D41195A}" presName="negativeSpace" presStyleCnt="0"/>
      <dgm:spPr/>
    </dgm:pt>
    <dgm:pt modelId="{8CE483D8-F74A-4C18-8CD4-1FE12A5105FA}" type="pres">
      <dgm:prSet presAssocID="{30640530-3330-4B7B-B5E9-DA6E5D41195A}" presName="childText" presStyleLbl="conFgAcc1" presStyleIdx="1" presStyleCnt="2" custFlipVert="0" custScaleY="21605" custLinFactY="-164058" custLinFactNeighborX="1250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0E30F0-9923-486A-86CE-1775997CFBAB}" type="presOf" srcId="{6142D194-F526-43C6-AA55-D136772134F2}" destId="{3BCE8731-A548-4296-B30A-E876BD9D340D}" srcOrd="0" destOrd="0" presId="urn:microsoft.com/office/officeart/2005/8/layout/list1"/>
    <dgm:cxn modelId="{D1B0CF8B-2E86-4DA8-9F43-44D04CC0134F}" srcId="{6142D194-F526-43C6-AA55-D136772134F2}" destId="{D016755C-3FBC-4FB9-9249-D950424ADAFA}" srcOrd="0" destOrd="0" parTransId="{3C2ACB3C-B492-486F-AE19-77CCBD16AC12}" sibTransId="{9F2C5E43-465E-4797-9398-12605D968071}"/>
    <dgm:cxn modelId="{266114A3-1A68-4B42-9518-534BBFDA83E6}" type="presOf" srcId="{30640530-3330-4B7B-B5E9-DA6E5D41195A}" destId="{AEDBD4A4-8A00-4215-BB39-1D8DB3D9C182}" srcOrd="0" destOrd="0" presId="urn:microsoft.com/office/officeart/2005/8/layout/list1"/>
    <dgm:cxn modelId="{C2E50EA7-7D59-4014-B6E1-7CB0BC2A9A3B}" type="presOf" srcId="{30640530-3330-4B7B-B5E9-DA6E5D41195A}" destId="{D177ABFA-9943-4AEA-9681-F2AD359C7569}" srcOrd="1" destOrd="0" presId="urn:microsoft.com/office/officeart/2005/8/layout/list1"/>
    <dgm:cxn modelId="{4291B7D7-66D3-4048-B5E7-EDF2EEDA51F2}" type="presOf" srcId="{D016755C-3FBC-4FB9-9249-D950424ADAFA}" destId="{22FCC566-83F3-4611-823A-5CA986F96DC4}" srcOrd="1" destOrd="0" presId="urn:microsoft.com/office/officeart/2005/8/layout/list1"/>
    <dgm:cxn modelId="{F635CBE4-9E16-49D2-86A7-12DF61F4A870}" type="presOf" srcId="{D016755C-3FBC-4FB9-9249-D950424ADAFA}" destId="{8D1693FB-A426-4A43-8B81-A259AE1EB31D}" srcOrd="0" destOrd="0" presId="urn:microsoft.com/office/officeart/2005/8/layout/list1"/>
    <dgm:cxn modelId="{16D8F9A4-966F-4E4D-AE1E-B0177CAE7A26}" srcId="{6142D194-F526-43C6-AA55-D136772134F2}" destId="{30640530-3330-4B7B-B5E9-DA6E5D41195A}" srcOrd="1" destOrd="0" parTransId="{DEDD2E9D-8D1F-4375-B29D-D5B923C21EEB}" sibTransId="{B0526443-8B73-4A86-ABD6-E695DC10F484}"/>
    <dgm:cxn modelId="{7EF27C28-7F4C-48C3-A299-B5037D001933}" type="presParOf" srcId="{3BCE8731-A548-4296-B30A-E876BD9D340D}" destId="{CA10D749-018D-4ADA-A2E5-D67C463D1202}" srcOrd="0" destOrd="0" presId="urn:microsoft.com/office/officeart/2005/8/layout/list1"/>
    <dgm:cxn modelId="{181B026C-1119-4582-8604-CF876DFEE858}" type="presParOf" srcId="{CA10D749-018D-4ADA-A2E5-D67C463D1202}" destId="{8D1693FB-A426-4A43-8B81-A259AE1EB31D}" srcOrd="0" destOrd="0" presId="urn:microsoft.com/office/officeart/2005/8/layout/list1"/>
    <dgm:cxn modelId="{3E086585-1E85-4757-8140-20C7AA3C2684}" type="presParOf" srcId="{CA10D749-018D-4ADA-A2E5-D67C463D1202}" destId="{22FCC566-83F3-4611-823A-5CA986F96DC4}" srcOrd="1" destOrd="0" presId="urn:microsoft.com/office/officeart/2005/8/layout/list1"/>
    <dgm:cxn modelId="{5BDCB173-62E7-4329-96E5-2A9AF0B36397}" type="presParOf" srcId="{3BCE8731-A548-4296-B30A-E876BD9D340D}" destId="{395078A7-5487-4DD2-A99A-B3274264DF49}" srcOrd="1" destOrd="0" presId="urn:microsoft.com/office/officeart/2005/8/layout/list1"/>
    <dgm:cxn modelId="{408D8363-5BE2-4781-AE0F-7AC1DFACEBE3}" type="presParOf" srcId="{3BCE8731-A548-4296-B30A-E876BD9D340D}" destId="{C58D8F23-6C7D-4633-8A6E-AF26B891E4C2}" srcOrd="2" destOrd="0" presId="urn:microsoft.com/office/officeart/2005/8/layout/list1"/>
    <dgm:cxn modelId="{BEA579F4-BAE5-49DB-B37B-794F4F847779}" type="presParOf" srcId="{3BCE8731-A548-4296-B30A-E876BD9D340D}" destId="{63B3376C-7C8A-4C5B-A0A1-523F3EE277B3}" srcOrd="3" destOrd="0" presId="urn:microsoft.com/office/officeart/2005/8/layout/list1"/>
    <dgm:cxn modelId="{0FB1DFB9-ED13-4819-8CF6-26C057D79568}" type="presParOf" srcId="{3BCE8731-A548-4296-B30A-E876BD9D340D}" destId="{BFE1A03F-1E8E-45AE-BAC2-4698FC7F5904}" srcOrd="4" destOrd="0" presId="urn:microsoft.com/office/officeart/2005/8/layout/list1"/>
    <dgm:cxn modelId="{30527BA9-CCE7-4643-B208-84D64CB0955C}" type="presParOf" srcId="{BFE1A03F-1E8E-45AE-BAC2-4698FC7F5904}" destId="{AEDBD4A4-8A00-4215-BB39-1D8DB3D9C182}" srcOrd="0" destOrd="0" presId="urn:microsoft.com/office/officeart/2005/8/layout/list1"/>
    <dgm:cxn modelId="{F7B817D8-BF0D-475E-9739-2639E8FE4161}" type="presParOf" srcId="{BFE1A03F-1E8E-45AE-BAC2-4698FC7F5904}" destId="{D177ABFA-9943-4AEA-9681-F2AD359C7569}" srcOrd="1" destOrd="0" presId="urn:microsoft.com/office/officeart/2005/8/layout/list1"/>
    <dgm:cxn modelId="{CC1854FD-1E3A-4CA6-AF87-B67B29F6CCA0}" type="presParOf" srcId="{3BCE8731-A548-4296-B30A-E876BD9D340D}" destId="{EB9DF661-0346-45F0-8E70-1C92913C4901}" srcOrd="5" destOrd="0" presId="urn:microsoft.com/office/officeart/2005/8/layout/list1"/>
    <dgm:cxn modelId="{BE064339-F316-4036-9458-6231D52D695E}" type="presParOf" srcId="{3BCE8731-A548-4296-B30A-E876BD9D340D}" destId="{8CE483D8-F74A-4C18-8CD4-1FE12A5105F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9465AA9-6828-4CCE-85E2-AB9D679FB85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5C91FA7-6A37-41FC-B4EC-EB3DEE4ADE02}">
      <dgm:prSet phldrT="[Text]" custT="1"/>
      <dgm:spPr/>
      <dgm:t>
        <a:bodyPr/>
        <a:lstStyle/>
        <a:p>
          <a:r>
            <a:rPr lang="en-US" sz="1400" dirty="0" smtClean="0"/>
            <a:t>Apply to the university at </a:t>
          </a:r>
          <a:r>
            <a:rPr lang="en-US" sz="1400" dirty="0" smtClean="0">
              <a:hlinkClick xmlns:r="http://schemas.openxmlformats.org/officeDocument/2006/relationships" r:id="rId1"/>
            </a:rPr>
            <a:t>www.csu.mentor.edu</a:t>
          </a:r>
          <a:endParaRPr lang="en-US" sz="1400" dirty="0" smtClean="0"/>
        </a:p>
        <a:p>
          <a:r>
            <a:rPr lang="en-US" sz="1400" dirty="0" smtClean="0"/>
            <a:t>-Apply as either Credential Only (Post-</a:t>
          </a:r>
          <a:r>
            <a:rPr lang="en-US" sz="1400" dirty="0" err="1" smtClean="0"/>
            <a:t>Bacc</a:t>
          </a:r>
          <a:r>
            <a:rPr lang="en-US" sz="1400" dirty="0" smtClean="0"/>
            <a:t>) or Credential and Masters(Graduate)</a:t>
          </a:r>
        </a:p>
        <a:p>
          <a:r>
            <a:rPr lang="en-US" sz="1400" dirty="0" smtClean="0"/>
            <a:t>-Identify one of the following objectives:  Mild/Moderate (481</a:t>
          </a:r>
          <a:r>
            <a:rPr lang="en-US" sz="1400" smtClean="0"/>
            <a:t>), Moderate/Severe(482) </a:t>
          </a:r>
          <a:r>
            <a:rPr lang="en-US" sz="1400" dirty="0" smtClean="0"/>
            <a:t>or Early Childhood (436)</a:t>
          </a:r>
        </a:p>
        <a:p>
          <a:r>
            <a:rPr lang="en-US" sz="1400" dirty="0" smtClean="0"/>
            <a:t>- $50 Credential Program Processing Fee</a:t>
          </a:r>
          <a:endParaRPr lang="en-US" sz="1400" dirty="0"/>
        </a:p>
      </dgm:t>
    </dgm:pt>
    <dgm:pt modelId="{DA6754D7-2236-4965-BCEE-ABFD93F678AB}" type="parTrans" cxnId="{1D0795FA-1BB7-41C5-B0F4-931B3101203A}">
      <dgm:prSet/>
      <dgm:spPr/>
      <dgm:t>
        <a:bodyPr/>
        <a:lstStyle/>
        <a:p>
          <a:endParaRPr lang="en-US"/>
        </a:p>
      </dgm:t>
    </dgm:pt>
    <dgm:pt modelId="{201AD26F-AC5B-430D-95B7-DAC199C3B3B2}" type="sibTrans" cxnId="{1D0795FA-1BB7-41C5-B0F4-931B3101203A}">
      <dgm:prSet/>
      <dgm:spPr/>
      <dgm:t>
        <a:bodyPr/>
        <a:lstStyle/>
        <a:p>
          <a:endParaRPr lang="en-US"/>
        </a:p>
      </dgm:t>
    </dgm:pt>
    <dgm:pt modelId="{AA97A602-083F-4B59-86C1-E53E5D8DD3C9}">
      <dgm:prSet phldrT="[Text]" phldr="1"/>
      <dgm:spPr/>
      <dgm:t>
        <a:bodyPr/>
        <a:lstStyle/>
        <a:p>
          <a:endParaRPr lang="en-US" dirty="0"/>
        </a:p>
      </dgm:t>
    </dgm:pt>
    <dgm:pt modelId="{1D81BEC7-530A-44DA-91CC-A01932FF7D6D}" type="parTrans" cxnId="{52EB0547-5180-4C93-9E04-FB2FB6C36541}">
      <dgm:prSet/>
      <dgm:spPr/>
      <dgm:t>
        <a:bodyPr/>
        <a:lstStyle/>
        <a:p>
          <a:endParaRPr lang="en-US"/>
        </a:p>
      </dgm:t>
    </dgm:pt>
    <dgm:pt modelId="{6EF63A66-D3BB-4A4C-867D-F851A88191A9}" type="sibTrans" cxnId="{52EB0547-5180-4C93-9E04-FB2FB6C36541}">
      <dgm:prSet/>
      <dgm:spPr/>
      <dgm:t>
        <a:bodyPr/>
        <a:lstStyle/>
        <a:p>
          <a:endParaRPr lang="en-US"/>
        </a:p>
      </dgm:t>
    </dgm:pt>
    <dgm:pt modelId="{9BBF08EA-6FB2-4A5B-B0FD-DA3FA35C386D}">
      <dgm:prSet phldrT="[Text]" custT="1"/>
      <dgm:spPr/>
      <dgm:t>
        <a:bodyPr/>
        <a:lstStyle/>
        <a:p>
          <a:r>
            <a:rPr lang="en-US" sz="1400" dirty="0" smtClean="0">
              <a:solidFill>
                <a:srgbClr val="3366FF"/>
              </a:solidFill>
            </a:rPr>
            <a:t>Apply to the Special Education or Secondary Credential program</a:t>
          </a:r>
        </a:p>
        <a:p>
          <a:r>
            <a:rPr lang="en-US" sz="1400" dirty="0" smtClean="0">
              <a:solidFill>
                <a:srgbClr val="3366FF"/>
              </a:solidFill>
            </a:rPr>
            <a:t>- Deadlines: February 28 for Fall semester entrance and September 30 for spring semester entrance</a:t>
          </a:r>
          <a:endParaRPr lang="en-US" sz="1400" dirty="0">
            <a:solidFill>
              <a:srgbClr val="3366FF"/>
            </a:solidFill>
          </a:endParaRPr>
        </a:p>
      </dgm:t>
    </dgm:pt>
    <dgm:pt modelId="{D2BC2C8F-E37A-4319-8AE0-336A8C410C20}" type="parTrans" cxnId="{6177A9AD-6C64-45B1-AC6F-C23FC861FDF0}">
      <dgm:prSet/>
      <dgm:spPr/>
      <dgm:t>
        <a:bodyPr/>
        <a:lstStyle/>
        <a:p>
          <a:endParaRPr lang="en-US"/>
        </a:p>
      </dgm:t>
    </dgm:pt>
    <dgm:pt modelId="{9722ED2B-4815-422D-8FEE-38E65487B94E}" type="sibTrans" cxnId="{6177A9AD-6C64-45B1-AC6F-C23FC861FDF0}">
      <dgm:prSet/>
      <dgm:spPr/>
      <dgm:t>
        <a:bodyPr/>
        <a:lstStyle/>
        <a:p>
          <a:endParaRPr lang="en-US"/>
        </a:p>
      </dgm:t>
    </dgm:pt>
    <dgm:pt modelId="{A328B256-A9B6-4DD9-9040-C9BE9430389B}">
      <dgm:prSet phldrT="[Text]" phldr="1"/>
      <dgm:spPr/>
      <dgm:t>
        <a:bodyPr/>
        <a:lstStyle/>
        <a:p>
          <a:endParaRPr lang="en-US" dirty="0"/>
        </a:p>
      </dgm:t>
    </dgm:pt>
    <dgm:pt modelId="{015ABC50-700C-41F8-80C7-314F31F0B80B}" type="parTrans" cxnId="{CA117ADC-7372-45BD-BD1E-818CB57E7AB1}">
      <dgm:prSet/>
      <dgm:spPr/>
      <dgm:t>
        <a:bodyPr/>
        <a:lstStyle/>
        <a:p>
          <a:endParaRPr lang="en-US"/>
        </a:p>
      </dgm:t>
    </dgm:pt>
    <dgm:pt modelId="{B7D99CDF-207B-465B-883C-0EDEF3519E19}" type="sibTrans" cxnId="{CA117ADC-7372-45BD-BD1E-818CB57E7AB1}">
      <dgm:prSet/>
      <dgm:spPr/>
      <dgm:t>
        <a:bodyPr/>
        <a:lstStyle/>
        <a:p>
          <a:endParaRPr lang="en-US"/>
        </a:p>
      </dgm:t>
    </dgm:pt>
    <dgm:pt modelId="{042F4484-9F23-4695-A5EF-E9949EDCCB95}">
      <dgm:prSet phldrT="[Text]" custT="1"/>
      <dgm:spPr/>
      <dgm:t>
        <a:bodyPr/>
        <a:lstStyle/>
        <a:p>
          <a:r>
            <a:rPr lang="en-US" sz="1400" dirty="0" smtClean="0"/>
            <a:t>Pass all appropriate CSET for specific subject discipline </a:t>
          </a:r>
        </a:p>
        <a:p>
          <a:r>
            <a:rPr lang="en-US" sz="1400" dirty="0" smtClean="0"/>
            <a:t>Pass all appropriate SMPPs and credential program prerequisite requirements</a:t>
          </a:r>
        </a:p>
      </dgm:t>
    </dgm:pt>
    <dgm:pt modelId="{E095E9FD-2161-485A-929D-7F9A0BB2369C}" type="parTrans" cxnId="{D95AD12A-F3BC-4A84-9315-91D80E680983}">
      <dgm:prSet/>
      <dgm:spPr/>
      <dgm:t>
        <a:bodyPr/>
        <a:lstStyle/>
        <a:p>
          <a:endParaRPr lang="en-US"/>
        </a:p>
      </dgm:t>
    </dgm:pt>
    <dgm:pt modelId="{D951F26D-A5C5-4CF7-8083-D0102A1AC2BC}" type="sibTrans" cxnId="{D95AD12A-F3BC-4A84-9315-91D80E680983}">
      <dgm:prSet/>
      <dgm:spPr/>
      <dgm:t>
        <a:bodyPr/>
        <a:lstStyle/>
        <a:p>
          <a:endParaRPr lang="en-US"/>
        </a:p>
      </dgm:t>
    </dgm:pt>
    <dgm:pt modelId="{167BCCD3-2752-4194-A0D7-7B9A38CE44CD}">
      <dgm:prSet phldrT="[Text]" custT="1"/>
      <dgm:spPr/>
      <dgm:t>
        <a:bodyPr/>
        <a:lstStyle/>
        <a:p>
          <a:r>
            <a:rPr lang="en-US" sz="1400" b="1" dirty="0" smtClean="0">
              <a:solidFill>
                <a:srgbClr val="3366FF"/>
              </a:solidFill>
            </a:rPr>
            <a:t>Contact Cheryl </a:t>
          </a:r>
          <a:r>
            <a:rPr lang="en-US" sz="1400" b="1" dirty="0" err="1" smtClean="0">
              <a:solidFill>
                <a:srgbClr val="3366FF"/>
              </a:solidFill>
            </a:rPr>
            <a:t>Creager</a:t>
          </a:r>
          <a:r>
            <a:rPr lang="en-US" sz="1400" b="1" dirty="0" smtClean="0">
              <a:solidFill>
                <a:srgbClr val="3366FF"/>
              </a:solidFill>
            </a:rPr>
            <a:t> at </a:t>
          </a:r>
          <a:r>
            <a:rPr lang="en-US" sz="1400" b="1" dirty="0" smtClean="0">
              <a:solidFill>
                <a:srgbClr val="3366FF"/>
              </a:solidFill>
              <a:hlinkClick xmlns:r="http://schemas.openxmlformats.org/officeDocument/2006/relationships" r:id="rId2"/>
            </a:rPr>
            <a:t>ccreager@fullerton.edu</a:t>
          </a:r>
          <a:r>
            <a:rPr lang="en-US" sz="1400" b="1" dirty="0" smtClean="0">
              <a:solidFill>
                <a:srgbClr val="3366FF"/>
              </a:solidFill>
            </a:rPr>
            <a:t> for program application and interview schedule.  Contact Dr. Belinda </a:t>
          </a:r>
          <a:r>
            <a:rPr lang="en-US" sz="1400" b="1" dirty="0" err="1" smtClean="0">
              <a:solidFill>
                <a:srgbClr val="3366FF"/>
              </a:solidFill>
            </a:rPr>
            <a:t>Karge</a:t>
          </a:r>
          <a:r>
            <a:rPr lang="en-US" sz="1400" b="1" dirty="0" smtClean="0">
              <a:solidFill>
                <a:srgbClr val="3366FF"/>
              </a:solidFill>
            </a:rPr>
            <a:t> </a:t>
          </a:r>
          <a:r>
            <a:rPr lang="en-US" sz="1400" b="1" dirty="0" smtClean="0">
              <a:solidFill>
                <a:srgbClr val="3366FF"/>
              </a:solidFill>
              <a:hlinkClick xmlns:r="http://schemas.openxmlformats.org/officeDocument/2006/relationships" r:id="rId3"/>
            </a:rPr>
            <a:t>bkarge@fullerton.edu</a:t>
          </a:r>
          <a:r>
            <a:rPr lang="en-US" sz="1400" b="1" dirty="0" smtClean="0">
              <a:solidFill>
                <a:srgbClr val="3366FF"/>
              </a:solidFill>
            </a:rPr>
            <a:t> for program specifics and financial questions.</a:t>
          </a:r>
          <a:endParaRPr lang="en-US" sz="1400" b="1" dirty="0">
            <a:solidFill>
              <a:srgbClr val="3366FF"/>
            </a:solidFill>
          </a:endParaRPr>
        </a:p>
      </dgm:t>
    </dgm:pt>
    <dgm:pt modelId="{D953FABF-3AC9-4528-904B-37990AEEE15C}" type="parTrans" cxnId="{DEF8BBA4-1C95-4DF5-9272-513587AA1446}">
      <dgm:prSet/>
      <dgm:spPr/>
      <dgm:t>
        <a:bodyPr/>
        <a:lstStyle/>
        <a:p>
          <a:endParaRPr lang="en-US"/>
        </a:p>
      </dgm:t>
    </dgm:pt>
    <dgm:pt modelId="{B9E70134-F6C2-4A4C-8CB9-F722E1E1A502}" type="sibTrans" cxnId="{DEF8BBA4-1C95-4DF5-9272-513587AA1446}">
      <dgm:prSet/>
      <dgm:spPr/>
      <dgm:t>
        <a:bodyPr/>
        <a:lstStyle/>
        <a:p>
          <a:endParaRPr lang="en-US"/>
        </a:p>
      </dgm:t>
    </dgm:pt>
    <dgm:pt modelId="{1F652C25-3D63-4143-A199-C2EA8FE681BB}" type="pres">
      <dgm:prSet presAssocID="{A9465AA9-6828-4CCE-85E2-AB9D679FB8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7481E2-D4DF-4EC7-A69C-635013A9F8F5}" type="pres">
      <dgm:prSet presAssocID="{A5C91FA7-6A37-41FC-B4EC-EB3DEE4ADE02}" presName="parentText" presStyleLbl="node1" presStyleIdx="0" presStyleCnt="4" custScaleY="1472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3CA4B-177E-44BD-9F8B-4923E1FA050E}" type="pres">
      <dgm:prSet presAssocID="{A5C91FA7-6A37-41FC-B4EC-EB3DEE4ADE0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A8ADD4-895D-4A1E-8F41-6697BB9CFE9A}" type="pres">
      <dgm:prSet presAssocID="{9BBF08EA-6FB2-4A5B-B0FD-DA3FA35C386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7F211F-8F55-43B4-B8BB-FEA69EE4F6C5}" type="pres">
      <dgm:prSet presAssocID="{9722ED2B-4815-422D-8FEE-38E65487B94E}" presName="spacer" presStyleCnt="0"/>
      <dgm:spPr/>
    </dgm:pt>
    <dgm:pt modelId="{E6D2E444-B2FE-4781-BB86-950AAAF5C9CC}" type="pres">
      <dgm:prSet presAssocID="{042F4484-9F23-4695-A5EF-E9949EDCCB9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CEFB20-F36E-4800-A8D6-CE254B2259CF}" type="pres">
      <dgm:prSet presAssocID="{D951F26D-A5C5-4CF7-8083-D0102A1AC2BC}" presName="spacer" presStyleCnt="0"/>
      <dgm:spPr/>
    </dgm:pt>
    <dgm:pt modelId="{8B887017-BAFA-4C2C-9952-C17DBED8CB31}" type="pres">
      <dgm:prSet presAssocID="{167BCCD3-2752-4194-A0D7-7B9A38CE44C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845AAA-E1FD-4805-9432-854BDC47EB47}" type="pres">
      <dgm:prSet presAssocID="{167BCCD3-2752-4194-A0D7-7B9A38CE44CD}" presName="childText" presStyleLbl="revTx" presStyleIdx="1" presStyleCnt="2" custLinFactNeighborY="91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77A9AD-6C64-45B1-AC6F-C23FC861FDF0}" srcId="{A9465AA9-6828-4CCE-85E2-AB9D679FB85F}" destId="{9BBF08EA-6FB2-4A5B-B0FD-DA3FA35C386D}" srcOrd="1" destOrd="0" parTransId="{D2BC2C8F-E37A-4319-8AE0-336A8C410C20}" sibTransId="{9722ED2B-4815-422D-8FEE-38E65487B94E}"/>
    <dgm:cxn modelId="{D95AD12A-F3BC-4A84-9315-91D80E680983}" srcId="{A9465AA9-6828-4CCE-85E2-AB9D679FB85F}" destId="{042F4484-9F23-4695-A5EF-E9949EDCCB95}" srcOrd="2" destOrd="0" parTransId="{E095E9FD-2161-485A-929D-7F9A0BB2369C}" sibTransId="{D951F26D-A5C5-4CF7-8083-D0102A1AC2BC}"/>
    <dgm:cxn modelId="{FE52183D-2E6E-4078-883A-357988579981}" type="presOf" srcId="{A5C91FA7-6A37-41FC-B4EC-EB3DEE4ADE02}" destId="{C67481E2-D4DF-4EC7-A69C-635013A9F8F5}" srcOrd="0" destOrd="0" presId="urn:microsoft.com/office/officeart/2005/8/layout/vList2"/>
    <dgm:cxn modelId="{1D0795FA-1BB7-41C5-B0F4-931B3101203A}" srcId="{A9465AA9-6828-4CCE-85E2-AB9D679FB85F}" destId="{A5C91FA7-6A37-41FC-B4EC-EB3DEE4ADE02}" srcOrd="0" destOrd="0" parTransId="{DA6754D7-2236-4965-BCEE-ABFD93F678AB}" sibTransId="{201AD26F-AC5B-430D-95B7-DAC199C3B3B2}"/>
    <dgm:cxn modelId="{A0916731-E434-4CA5-9AB2-66F4CFE03346}" type="presOf" srcId="{AA97A602-083F-4B59-86C1-E53E5D8DD3C9}" destId="{6403CA4B-177E-44BD-9F8B-4923E1FA050E}" srcOrd="0" destOrd="0" presId="urn:microsoft.com/office/officeart/2005/8/layout/vList2"/>
    <dgm:cxn modelId="{51CFEB20-6ADF-4491-A4FC-BB6CCAA0A24C}" type="presOf" srcId="{A9465AA9-6828-4CCE-85E2-AB9D679FB85F}" destId="{1F652C25-3D63-4143-A199-C2EA8FE681BB}" srcOrd="0" destOrd="0" presId="urn:microsoft.com/office/officeart/2005/8/layout/vList2"/>
    <dgm:cxn modelId="{FCC62740-47B1-4A83-BFF1-DA3D8C171D18}" type="presOf" srcId="{042F4484-9F23-4695-A5EF-E9949EDCCB95}" destId="{E6D2E444-B2FE-4781-BB86-950AAAF5C9CC}" srcOrd="0" destOrd="0" presId="urn:microsoft.com/office/officeart/2005/8/layout/vList2"/>
    <dgm:cxn modelId="{DEF8BBA4-1C95-4DF5-9272-513587AA1446}" srcId="{A9465AA9-6828-4CCE-85E2-AB9D679FB85F}" destId="{167BCCD3-2752-4194-A0D7-7B9A38CE44CD}" srcOrd="3" destOrd="0" parTransId="{D953FABF-3AC9-4528-904B-37990AEEE15C}" sibTransId="{B9E70134-F6C2-4A4C-8CB9-F722E1E1A502}"/>
    <dgm:cxn modelId="{CA117ADC-7372-45BD-BD1E-818CB57E7AB1}" srcId="{167BCCD3-2752-4194-A0D7-7B9A38CE44CD}" destId="{A328B256-A9B6-4DD9-9040-C9BE9430389B}" srcOrd="0" destOrd="0" parTransId="{015ABC50-700C-41F8-80C7-314F31F0B80B}" sibTransId="{B7D99CDF-207B-465B-883C-0EDEF3519E19}"/>
    <dgm:cxn modelId="{A716F459-ED18-41BB-A6AA-1C87DB682EF4}" type="presOf" srcId="{A328B256-A9B6-4DD9-9040-C9BE9430389B}" destId="{20845AAA-E1FD-4805-9432-854BDC47EB47}" srcOrd="0" destOrd="0" presId="urn:microsoft.com/office/officeart/2005/8/layout/vList2"/>
    <dgm:cxn modelId="{CEB748AF-4A09-4FEA-A9D3-2484D2BB78A0}" type="presOf" srcId="{167BCCD3-2752-4194-A0D7-7B9A38CE44CD}" destId="{8B887017-BAFA-4C2C-9952-C17DBED8CB31}" srcOrd="0" destOrd="0" presId="urn:microsoft.com/office/officeart/2005/8/layout/vList2"/>
    <dgm:cxn modelId="{16CAEB1B-DC7F-4D21-8E41-3F8B80F9710F}" type="presOf" srcId="{9BBF08EA-6FB2-4A5B-B0FD-DA3FA35C386D}" destId="{29A8ADD4-895D-4A1E-8F41-6697BB9CFE9A}" srcOrd="0" destOrd="0" presId="urn:microsoft.com/office/officeart/2005/8/layout/vList2"/>
    <dgm:cxn modelId="{52EB0547-5180-4C93-9E04-FB2FB6C36541}" srcId="{A5C91FA7-6A37-41FC-B4EC-EB3DEE4ADE02}" destId="{AA97A602-083F-4B59-86C1-E53E5D8DD3C9}" srcOrd="0" destOrd="0" parTransId="{1D81BEC7-530A-44DA-91CC-A01932FF7D6D}" sibTransId="{6EF63A66-D3BB-4A4C-867D-F851A88191A9}"/>
    <dgm:cxn modelId="{DA3EBB4A-3B97-4FEC-AD03-01988360075E}" type="presParOf" srcId="{1F652C25-3D63-4143-A199-C2EA8FE681BB}" destId="{C67481E2-D4DF-4EC7-A69C-635013A9F8F5}" srcOrd="0" destOrd="0" presId="urn:microsoft.com/office/officeart/2005/8/layout/vList2"/>
    <dgm:cxn modelId="{F496CE98-22A5-4827-B3D7-340571CF131D}" type="presParOf" srcId="{1F652C25-3D63-4143-A199-C2EA8FE681BB}" destId="{6403CA4B-177E-44BD-9F8B-4923E1FA050E}" srcOrd="1" destOrd="0" presId="urn:microsoft.com/office/officeart/2005/8/layout/vList2"/>
    <dgm:cxn modelId="{F70EDE90-E4EF-425A-B5D8-7875C2980686}" type="presParOf" srcId="{1F652C25-3D63-4143-A199-C2EA8FE681BB}" destId="{29A8ADD4-895D-4A1E-8F41-6697BB9CFE9A}" srcOrd="2" destOrd="0" presId="urn:microsoft.com/office/officeart/2005/8/layout/vList2"/>
    <dgm:cxn modelId="{8719B00A-C78D-41EA-AB24-B97146556693}" type="presParOf" srcId="{1F652C25-3D63-4143-A199-C2EA8FE681BB}" destId="{BD7F211F-8F55-43B4-B8BB-FEA69EE4F6C5}" srcOrd="3" destOrd="0" presId="urn:microsoft.com/office/officeart/2005/8/layout/vList2"/>
    <dgm:cxn modelId="{B3036919-8833-4C1B-8555-9AEABBC45B25}" type="presParOf" srcId="{1F652C25-3D63-4143-A199-C2EA8FE681BB}" destId="{E6D2E444-B2FE-4781-BB86-950AAAF5C9CC}" srcOrd="4" destOrd="0" presId="urn:microsoft.com/office/officeart/2005/8/layout/vList2"/>
    <dgm:cxn modelId="{4B16BDD7-94AD-49D8-920D-D3557F25F486}" type="presParOf" srcId="{1F652C25-3D63-4143-A199-C2EA8FE681BB}" destId="{A8CEFB20-F36E-4800-A8D6-CE254B2259CF}" srcOrd="5" destOrd="0" presId="urn:microsoft.com/office/officeart/2005/8/layout/vList2"/>
    <dgm:cxn modelId="{9DEE8F02-F84B-4D71-9460-DF5B982EFDB9}" type="presParOf" srcId="{1F652C25-3D63-4143-A199-C2EA8FE681BB}" destId="{8B887017-BAFA-4C2C-9952-C17DBED8CB31}" srcOrd="6" destOrd="0" presId="urn:microsoft.com/office/officeart/2005/8/layout/vList2"/>
    <dgm:cxn modelId="{F304FB58-1104-4D05-9A8C-365F347935A7}" type="presParOf" srcId="{1F652C25-3D63-4143-A199-C2EA8FE681BB}" destId="{20845AAA-E1FD-4805-9432-854BDC47EB4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8D8F23-6C7D-4633-8A6E-AF26B891E4C2}">
      <dsp:nvSpPr>
        <dsp:cNvPr id="0" name=""/>
        <dsp:cNvSpPr/>
      </dsp:nvSpPr>
      <dsp:spPr>
        <a:xfrm flipV="1">
          <a:off x="1447800" y="76201"/>
          <a:ext cx="1981200" cy="35149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FCC566-83F3-4611-823A-5CA986F96DC4}">
      <dsp:nvSpPr>
        <dsp:cNvPr id="0" name=""/>
        <dsp:cNvSpPr/>
      </dsp:nvSpPr>
      <dsp:spPr>
        <a:xfrm>
          <a:off x="304800" y="4542"/>
          <a:ext cx="4267200" cy="12427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Attendance at an overview or verification of the online overview  </a:t>
          </a:r>
          <a:r>
            <a:rPr lang="en-US" sz="1800" kern="1200" dirty="0" err="1" smtClean="0">
              <a:latin typeface="Lucida Bright" pitchFamily="18" charset="0"/>
            </a:rPr>
            <a:t>powerpoint</a:t>
          </a:r>
          <a:r>
            <a:rPr lang="en-US" sz="1800" kern="1200" dirty="0" smtClean="0">
              <a:latin typeface="Lucida Bright" pitchFamily="18" charset="0"/>
            </a:rPr>
            <a:t> presentation</a:t>
          </a:r>
        </a:p>
      </dsp:txBody>
      <dsp:txXfrm>
        <a:off x="304800" y="4542"/>
        <a:ext cx="4267200" cy="1242784"/>
      </dsp:txXfrm>
    </dsp:sp>
    <dsp:sp modelId="{D97C8E1B-9F22-4DF4-9410-DEDE2EE5443D}">
      <dsp:nvSpPr>
        <dsp:cNvPr id="0" name=""/>
        <dsp:cNvSpPr/>
      </dsp:nvSpPr>
      <dsp:spPr>
        <a:xfrm flipV="1">
          <a:off x="762000" y="1387301"/>
          <a:ext cx="3505200" cy="3654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40A87F-C955-46B0-8C37-A1C0237F0301}">
      <dsp:nvSpPr>
        <dsp:cNvPr id="0" name=""/>
        <dsp:cNvSpPr/>
      </dsp:nvSpPr>
      <dsp:spPr>
        <a:xfrm>
          <a:off x="304800" y="1295404"/>
          <a:ext cx="4267200" cy="1311472"/>
        </a:xfrm>
        <a:prstGeom prst="roundRect">
          <a:avLst/>
        </a:prstGeom>
        <a:gradFill rotWithShape="0">
          <a:gsLst>
            <a:gs pos="0">
              <a:schemeClr val="accent2">
                <a:hueOff val="-10081594"/>
                <a:satOff val="4384"/>
                <a:lumOff val="1275"/>
                <a:alphaOff val="0"/>
                <a:shade val="15000"/>
                <a:satMod val="180000"/>
              </a:schemeClr>
            </a:gs>
            <a:gs pos="50000">
              <a:schemeClr val="accent2">
                <a:hueOff val="-10081594"/>
                <a:satOff val="4384"/>
                <a:lumOff val="1275"/>
                <a:alphaOff val="0"/>
                <a:shade val="45000"/>
                <a:satMod val="170000"/>
              </a:schemeClr>
            </a:gs>
            <a:gs pos="70000">
              <a:schemeClr val="accent2">
                <a:hueOff val="-10081594"/>
                <a:satOff val="4384"/>
                <a:lumOff val="127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0081594"/>
                <a:satOff val="4384"/>
                <a:lumOff val="127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University graduate application submitted – www.csumentor.edu</a:t>
          </a:r>
          <a:endParaRPr lang="en-US" sz="1800" kern="1200" dirty="0" smtClean="0">
            <a:solidFill>
              <a:schemeClr val="bg1"/>
            </a:solidFill>
            <a:latin typeface="Lucida Bright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Lucida Bright" pitchFamily="18" charset="0"/>
            </a:rPr>
            <a:t>-apply as post-</a:t>
          </a:r>
          <a:r>
            <a:rPr lang="en-US" sz="1700" kern="1200" dirty="0" err="1" smtClean="0">
              <a:latin typeface="Lucida Bright" pitchFamily="18" charset="0"/>
            </a:rPr>
            <a:t>bac</a:t>
          </a:r>
          <a:r>
            <a:rPr lang="en-US" sz="1700" kern="1200" dirty="0" smtClean="0">
              <a:latin typeface="Lucida Bright" pitchFamily="18" charset="0"/>
            </a:rPr>
            <a:t>,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Lucida Bright" pitchFamily="18" charset="0"/>
            </a:rPr>
            <a:t>  Education (credential only)</a:t>
          </a:r>
          <a:endParaRPr lang="en-US" sz="1700" kern="1200" dirty="0">
            <a:latin typeface="Lucida Bright" pitchFamily="18" charset="0"/>
          </a:endParaRPr>
        </a:p>
      </dsp:txBody>
      <dsp:txXfrm>
        <a:off x="304800" y="1295404"/>
        <a:ext cx="4267200" cy="1311472"/>
      </dsp:txXfrm>
    </dsp:sp>
    <dsp:sp modelId="{8CE483D8-F74A-4C18-8CD4-1FE12A5105FA}">
      <dsp:nvSpPr>
        <dsp:cNvPr id="0" name=""/>
        <dsp:cNvSpPr/>
      </dsp:nvSpPr>
      <dsp:spPr>
        <a:xfrm>
          <a:off x="1295400" y="2687950"/>
          <a:ext cx="1828800" cy="3861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77ABFA-9943-4AEA-9681-F2AD359C7569}">
      <dsp:nvSpPr>
        <dsp:cNvPr id="0" name=""/>
        <dsp:cNvSpPr/>
      </dsp:nvSpPr>
      <dsp:spPr>
        <a:xfrm>
          <a:off x="304800" y="2662505"/>
          <a:ext cx="4267200" cy="1401494"/>
        </a:xfrm>
        <a:prstGeom prst="roundRect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Department of Special Education application submitted- http://ed.fullerton.edu/adtep</a:t>
          </a:r>
          <a:endParaRPr lang="en-US" sz="1800" kern="1200" dirty="0">
            <a:latin typeface="Lucida Bright" pitchFamily="18" charset="0"/>
          </a:endParaRPr>
        </a:p>
      </dsp:txBody>
      <dsp:txXfrm>
        <a:off x="304800" y="2662505"/>
        <a:ext cx="4267200" cy="140149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8D8F23-6C7D-4633-8A6E-AF26B891E4C2}">
      <dsp:nvSpPr>
        <dsp:cNvPr id="0" name=""/>
        <dsp:cNvSpPr/>
      </dsp:nvSpPr>
      <dsp:spPr>
        <a:xfrm flipV="1">
          <a:off x="2057400" y="1200608"/>
          <a:ext cx="1066800" cy="1810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FCC566-83F3-4611-823A-5CA986F96DC4}">
      <dsp:nvSpPr>
        <dsp:cNvPr id="0" name=""/>
        <dsp:cNvSpPr/>
      </dsp:nvSpPr>
      <dsp:spPr>
        <a:xfrm>
          <a:off x="304800" y="0"/>
          <a:ext cx="5481663" cy="138498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Transcripts for ALL colleges and universities attended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-Official for university application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-Unofficial for program application</a:t>
          </a:r>
        </a:p>
      </dsp:txBody>
      <dsp:txXfrm>
        <a:off x="304800" y="0"/>
        <a:ext cx="5481663" cy="1384989"/>
      </dsp:txXfrm>
    </dsp:sp>
    <dsp:sp modelId="{D97C8E1B-9F22-4DF4-9410-DEDE2EE5443D}">
      <dsp:nvSpPr>
        <dsp:cNvPr id="0" name=""/>
        <dsp:cNvSpPr/>
      </dsp:nvSpPr>
      <dsp:spPr>
        <a:xfrm>
          <a:off x="1066800" y="2035313"/>
          <a:ext cx="2743200" cy="1246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0081594"/>
              <a:satOff val="4384"/>
              <a:lumOff val="1275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40A87F-C955-46B0-8C37-A1C0237F0301}">
      <dsp:nvSpPr>
        <dsp:cNvPr id="0" name=""/>
        <dsp:cNvSpPr/>
      </dsp:nvSpPr>
      <dsp:spPr>
        <a:xfrm>
          <a:off x="304800" y="1579227"/>
          <a:ext cx="5329089" cy="889971"/>
        </a:xfrm>
        <a:prstGeom prst="roundRect">
          <a:avLst/>
        </a:prstGeom>
        <a:gradFill rotWithShape="0">
          <a:gsLst>
            <a:gs pos="0">
              <a:schemeClr val="accent2">
                <a:hueOff val="-10081594"/>
                <a:satOff val="4384"/>
                <a:lumOff val="1275"/>
                <a:alphaOff val="0"/>
                <a:shade val="15000"/>
                <a:satMod val="180000"/>
              </a:schemeClr>
            </a:gs>
            <a:gs pos="50000">
              <a:schemeClr val="accent2">
                <a:hueOff val="-10081594"/>
                <a:satOff val="4384"/>
                <a:lumOff val="1275"/>
                <a:alphaOff val="0"/>
                <a:shade val="45000"/>
                <a:satMod val="170000"/>
              </a:schemeClr>
            </a:gs>
            <a:gs pos="70000">
              <a:schemeClr val="accent2">
                <a:hueOff val="-10081594"/>
                <a:satOff val="4384"/>
                <a:lumOff val="1275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0081594"/>
                <a:satOff val="4384"/>
                <a:lumOff val="1275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GPA for last 60 units or cumulative GPA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2.75 for credential and 3.0 for MSE</a:t>
          </a:r>
        </a:p>
      </dsp:txBody>
      <dsp:txXfrm>
        <a:off x="304800" y="1579227"/>
        <a:ext cx="5329089" cy="889971"/>
      </dsp:txXfrm>
    </dsp:sp>
    <dsp:sp modelId="{8CE483D8-F74A-4C18-8CD4-1FE12A5105FA}">
      <dsp:nvSpPr>
        <dsp:cNvPr id="0" name=""/>
        <dsp:cNvSpPr/>
      </dsp:nvSpPr>
      <dsp:spPr>
        <a:xfrm flipH="1">
          <a:off x="2743199" y="3683178"/>
          <a:ext cx="1219200" cy="787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77ABFA-9943-4AEA-9681-F2AD359C7569}">
      <dsp:nvSpPr>
        <dsp:cNvPr id="0" name=""/>
        <dsp:cNvSpPr/>
      </dsp:nvSpPr>
      <dsp:spPr>
        <a:xfrm>
          <a:off x="304502" y="2655542"/>
          <a:ext cx="5306537" cy="1424448"/>
        </a:xfrm>
        <a:prstGeom prst="roundRect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4 letters of recommendation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(current, within one year)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 - 2 from faculty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 - 2 from child/youth experience</a:t>
          </a:r>
          <a:endParaRPr lang="en-US" sz="1800" kern="1200" dirty="0">
            <a:latin typeface="Lucida Bright" pitchFamily="18" charset="0"/>
          </a:endParaRPr>
        </a:p>
      </dsp:txBody>
      <dsp:txXfrm>
        <a:off x="304502" y="2655542"/>
        <a:ext cx="5306537" cy="142444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8D8F23-6C7D-4633-8A6E-AF26B891E4C2}">
      <dsp:nvSpPr>
        <dsp:cNvPr id="0" name=""/>
        <dsp:cNvSpPr/>
      </dsp:nvSpPr>
      <dsp:spPr>
        <a:xfrm flipH="1" flipV="1">
          <a:off x="4495793" y="2477771"/>
          <a:ext cx="380991" cy="1896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FCC566-83F3-4611-823A-5CA986F96DC4}">
      <dsp:nvSpPr>
        <dsp:cNvPr id="0" name=""/>
        <dsp:cNvSpPr/>
      </dsp:nvSpPr>
      <dsp:spPr>
        <a:xfrm>
          <a:off x="304800" y="152403"/>
          <a:ext cx="5521487" cy="97945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403" tIns="0" rIns="17540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Letter of intent explaining why you are choosing this career path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( 2-3 pages in length)</a:t>
          </a:r>
        </a:p>
      </dsp:txBody>
      <dsp:txXfrm>
        <a:off x="304800" y="152403"/>
        <a:ext cx="5521487" cy="979459"/>
      </dsp:txXfrm>
    </dsp:sp>
    <dsp:sp modelId="{D97C8E1B-9F22-4DF4-9410-DEDE2EE5443D}">
      <dsp:nvSpPr>
        <dsp:cNvPr id="0" name=""/>
        <dsp:cNvSpPr/>
      </dsp:nvSpPr>
      <dsp:spPr>
        <a:xfrm flipV="1">
          <a:off x="3276580" y="4226372"/>
          <a:ext cx="838221" cy="556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721063"/>
              <a:satOff val="2923"/>
              <a:lumOff val="8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40A87F-C955-46B0-8C37-A1C0237F0301}">
      <dsp:nvSpPr>
        <dsp:cNvPr id="0" name=""/>
        <dsp:cNvSpPr/>
      </dsp:nvSpPr>
      <dsp:spPr>
        <a:xfrm>
          <a:off x="304800" y="1143002"/>
          <a:ext cx="5456814" cy="955169"/>
        </a:xfrm>
        <a:prstGeom prst="roundRect">
          <a:avLst/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15000"/>
                <a:satMod val="180000"/>
              </a:schemeClr>
            </a:gs>
            <a:gs pos="50000">
              <a:schemeClr val="accent2">
                <a:hueOff val="-6721063"/>
                <a:satOff val="2923"/>
                <a:lumOff val="850"/>
                <a:alphaOff val="0"/>
                <a:shade val="45000"/>
                <a:satMod val="170000"/>
              </a:schemeClr>
            </a:gs>
            <a:gs pos="70000">
              <a:schemeClr val="accent2">
                <a:hueOff val="-6721063"/>
                <a:satOff val="2923"/>
                <a:lumOff val="8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403" tIns="0" rIns="17540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Passage of California Basic Education Skills Test (CBEST) http://www.cbest.nesinc.com/</a:t>
          </a:r>
        </a:p>
      </dsp:txBody>
      <dsp:txXfrm>
        <a:off x="304800" y="1143002"/>
        <a:ext cx="5456814" cy="955169"/>
      </dsp:txXfrm>
    </dsp:sp>
    <dsp:sp modelId="{8CE483D8-F74A-4C18-8CD4-1FE12A5105FA}">
      <dsp:nvSpPr>
        <dsp:cNvPr id="0" name=""/>
        <dsp:cNvSpPr/>
      </dsp:nvSpPr>
      <dsp:spPr>
        <a:xfrm>
          <a:off x="304819" y="717175"/>
          <a:ext cx="76171" cy="45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3442126"/>
              <a:satOff val="5846"/>
              <a:lumOff val="170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77ABFA-9943-4AEA-9681-F2AD359C7569}">
      <dsp:nvSpPr>
        <dsp:cNvPr id="0" name=""/>
        <dsp:cNvSpPr/>
      </dsp:nvSpPr>
      <dsp:spPr>
        <a:xfrm>
          <a:off x="304800" y="2133602"/>
          <a:ext cx="5582590" cy="1608720"/>
        </a:xfrm>
        <a:prstGeom prst="roundRect">
          <a:avLst/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15000"/>
                <a:satMod val="180000"/>
              </a:schemeClr>
            </a:gs>
            <a:gs pos="50000">
              <a:schemeClr val="accent2">
                <a:hueOff val="-13442126"/>
                <a:satOff val="5846"/>
                <a:lumOff val="1700"/>
                <a:alphaOff val="0"/>
                <a:shade val="45000"/>
                <a:satMod val="170000"/>
              </a:schemeClr>
            </a:gs>
            <a:gs pos="70000">
              <a:schemeClr val="accent2">
                <a:hueOff val="-13442126"/>
                <a:satOff val="5846"/>
                <a:lumOff val="17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403" tIns="0" rIns="17540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latin typeface="Lucida Bright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Bright" pitchFamily="18" charset="0"/>
            </a:rPr>
            <a:t>Subject Matter Competency -CSET for MM, MS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Bright" pitchFamily="18" charset="0"/>
            </a:rPr>
            <a:t>K-6: Multiple Subject CSET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Bright" pitchFamily="18" charset="0"/>
            </a:rPr>
            <a:t>7-12: Single Subject CSET (ex: English, Math or Science)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Lucida Bright" pitchFamily="18" charset="0"/>
            </a:rPr>
            <a:t>-9 units of child development coursework for EC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>
            <a:latin typeface="Lucida Bright" pitchFamily="18" charset="0"/>
          </a:endParaRPr>
        </a:p>
      </dsp:txBody>
      <dsp:txXfrm>
        <a:off x="304800" y="2133602"/>
        <a:ext cx="5582590" cy="1608720"/>
      </dsp:txXfrm>
    </dsp:sp>
    <dsp:sp modelId="{F89BC419-6090-4316-9492-41277F32669A}">
      <dsp:nvSpPr>
        <dsp:cNvPr id="0" name=""/>
        <dsp:cNvSpPr/>
      </dsp:nvSpPr>
      <dsp:spPr>
        <a:xfrm flipH="1">
          <a:off x="3886220" y="4384225"/>
          <a:ext cx="380991" cy="4571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76C69F-DE9A-4182-AE5D-A88836C652E3}">
      <dsp:nvSpPr>
        <dsp:cNvPr id="0" name=""/>
        <dsp:cNvSpPr/>
      </dsp:nvSpPr>
      <dsp:spPr>
        <a:xfrm>
          <a:off x="381000" y="3884511"/>
          <a:ext cx="5422414" cy="1297088"/>
        </a:xfrm>
        <a:prstGeom prst="roundRect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403" tIns="0" rIns="175403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Current CPR card (Infant, Child and Adult required)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-Both sides copied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-No online courses accepted</a:t>
          </a:r>
          <a:endParaRPr lang="en-US" sz="1800" kern="1200" dirty="0">
            <a:latin typeface="Lucida Bright" pitchFamily="18" charset="0"/>
          </a:endParaRPr>
        </a:p>
      </dsp:txBody>
      <dsp:txXfrm>
        <a:off x="381000" y="3884511"/>
        <a:ext cx="5422414" cy="129708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8D8F23-6C7D-4633-8A6E-AF26B891E4C2}">
      <dsp:nvSpPr>
        <dsp:cNvPr id="0" name=""/>
        <dsp:cNvSpPr/>
      </dsp:nvSpPr>
      <dsp:spPr>
        <a:xfrm flipH="1">
          <a:off x="3048000" y="803704"/>
          <a:ext cx="457200" cy="5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FCC566-83F3-4611-823A-5CA986F96DC4}">
      <dsp:nvSpPr>
        <dsp:cNvPr id="0" name=""/>
        <dsp:cNvSpPr/>
      </dsp:nvSpPr>
      <dsp:spPr>
        <a:xfrm>
          <a:off x="304800" y="57638"/>
          <a:ext cx="4263032" cy="104034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Certificate of Clearance http://www.ctc.ca.gov/credentials/online-services/pdf/cc-tips.pdf</a:t>
          </a:r>
        </a:p>
      </dsp:txBody>
      <dsp:txXfrm>
        <a:off x="304800" y="57638"/>
        <a:ext cx="4263032" cy="1040349"/>
      </dsp:txXfrm>
    </dsp:sp>
    <dsp:sp modelId="{D97C8E1B-9F22-4DF4-9410-DEDE2EE5443D}">
      <dsp:nvSpPr>
        <dsp:cNvPr id="0" name=""/>
        <dsp:cNvSpPr/>
      </dsp:nvSpPr>
      <dsp:spPr>
        <a:xfrm flipV="1">
          <a:off x="2362199" y="1855600"/>
          <a:ext cx="152400" cy="5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721063"/>
              <a:satOff val="2923"/>
              <a:lumOff val="8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40A87F-C955-46B0-8C37-A1C0237F0301}">
      <dsp:nvSpPr>
        <dsp:cNvPr id="0" name=""/>
        <dsp:cNvSpPr/>
      </dsp:nvSpPr>
      <dsp:spPr>
        <a:xfrm>
          <a:off x="304502" y="1131388"/>
          <a:ext cx="4263032" cy="986183"/>
        </a:xfrm>
        <a:prstGeom prst="roundRect">
          <a:avLst/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15000"/>
                <a:satMod val="180000"/>
              </a:schemeClr>
            </a:gs>
            <a:gs pos="50000">
              <a:schemeClr val="accent2">
                <a:hueOff val="-6721063"/>
                <a:satOff val="2923"/>
                <a:lumOff val="850"/>
                <a:alphaOff val="0"/>
                <a:shade val="45000"/>
                <a:satMod val="170000"/>
              </a:schemeClr>
            </a:gs>
            <a:gs pos="70000">
              <a:schemeClr val="accent2">
                <a:hueOff val="-6721063"/>
                <a:satOff val="2923"/>
                <a:lumOff val="8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Documentation of completion of U.S. Constitution/Government requirement</a:t>
          </a:r>
        </a:p>
      </dsp:txBody>
      <dsp:txXfrm>
        <a:off x="304502" y="1131388"/>
        <a:ext cx="4263032" cy="986183"/>
      </dsp:txXfrm>
    </dsp:sp>
    <dsp:sp modelId="{8CE483D8-F74A-4C18-8CD4-1FE12A5105FA}">
      <dsp:nvSpPr>
        <dsp:cNvPr id="0" name=""/>
        <dsp:cNvSpPr/>
      </dsp:nvSpPr>
      <dsp:spPr>
        <a:xfrm flipV="1">
          <a:off x="1447800" y="2922399"/>
          <a:ext cx="1524000" cy="135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3442126"/>
              <a:satOff val="5846"/>
              <a:lumOff val="170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77ABFA-9943-4AEA-9681-F2AD359C7569}">
      <dsp:nvSpPr>
        <dsp:cNvPr id="0" name=""/>
        <dsp:cNvSpPr/>
      </dsp:nvSpPr>
      <dsp:spPr>
        <a:xfrm>
          <a:off x="304502" y="2074772"/>
          <a:ext cx="4263032" cy="1071428"/>
        </a:xfrm>
        <a:prstGeom prst="roundRect">
          <a:avLst/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15000"/>
                <a:satMod val="180000"/>
              </a:schemeClr>
            </a:gs>
            <a:gs pos="50000">
              <a:schemeClr val="accent2">
                <a:hueOff val="-13442126"/>
                <a:satOff val="5846"/>
                <a:lumOff val="1700"/>
                <a:alphaOff val="0"/>
                <a:shade val="45000"/>
                <a:satMod val="170000"/>
              </a:schemeClr>
            </a:gs>
            <a:gs pos="70000">
              <a:schemeClr val="accent2">
                <a:hueOff val="-13442126"/>
                <a:satOff val="5846"/>
                <a:lumOff val="17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latin typeface="Lucida Bright" pitchFamily="18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TB test (current within 4 years)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-can be done at the CSUF health center if you are a current student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latin typeface="Lucida Bright" pitchFamily="18" charset="0"/>
          </a:endParaRPr>
        </a:p>
      </dsp:txBody>
      <dsp:txXfrm>
        <a:off x="304502" y="2074772"/>
        <a:ext cx="4263032" cy="1071428"/>
      </dsp:txXfrm>
    </dsp:sp>
    <dsp:sp modelId="{5AB77A5D-CC3A-486E-9196-78B779E6F085}">
      <dsp:nvSpPr>
        <dsp:cNvPr id="0" name=""/>
        <dsp:cNvSpPr/>
      </dsp:nvSpPr>
      <dsp:spPr>
        <a:xfrm flipV="1">
          <a:off x="838199" y="3632200"/>
          <a:ext cx="2438400" cy="14352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D63205-0657-4A9F-9E93-A8C345042BBC}">
      <dsp:nvSpPr>
        <dsp:cNvPr id="0" name=""/>
        <dsp:cNvSpPr/>
      </dsp:nvSpPr>
      <dsp:spPr>
        <a:xfrm>
          <a:off x="304502" y="3188126"/>
          <a:ext cx="4263032" cy="742035"/>
        </a:xfrm>
        <a:prstGeom prst="roundRect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Passing Faculty Interview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-granted when file is complete</a:t>
          </a:r>
          <a:endParaRPr lang="en-US" sz="1800" kern="1200" dirty="0">
            <a:latin typeface="Lucida Bright" pitchFamily="18" charset="0"/>
          </a:endParaRPr>
        </a:p>
      </dsp:txBody>
      <dsp:txXfrm>
        <a:off x="304502" y="3188126"/>
        <a:ext cx="4263032" cy="74203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8D8F23-6C7D-4633-8A6E-AF26B891E4C2}">
      <dsp:nvSpPr>
        <dsp:cNvPr id="0" name=""/>
        <dsp:cNvSpPr/>
      </dsp:nvSpPr>
      <dsp:spPr>
        <a:xfrm>
          <a:off x="0" y="637490"/>
          <a:ext cx="60960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FCC566-83F3-4611-823A-5CA986F96DC4}">
      <dsp:nvSpPr>
        <dsp:cNvPr id="0" name=""/>
        <dsp:cNvSpPr/>
      </dsp:nvSpPr>
      <dsp:spPr>
        <a:xfrm>
          <a:off x="304502" y="122664"/>
          <a:ext cx="4263032" cy="6624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Able to work with persons with Autism and other disabilities.</a:t>
          </a:r>
        </a:p>
      </dsp:txBody>
      <dsp:txXfrm>
        <a:off x="304502" y="122664"/>
        <a:ext cx="4263032" cy="662425"/>
      </dsp:txXfrm>
    </dsp:sp>
    <dsp:sp modelId="{D97C8E1B-9F22-4DF4-9410-DEDE2EE5443D}">
      <dsp:nvSpPr>
        <dsp:cNvPr id="0" name=""/>
        <dsp:cNvSpPr/>
      </dsp:nvSpPr>
      <dsp:spPr>
        <a:xfrm>
          <a:off x="0" y="1782074"/>
          <a:ext cx="60960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6721063"/>
              <a:satOff val="2923"/>
              <a:lumOff val="8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540A87F-C955-46B0-8C37-A1C0237F0301}">
      <dsp:nvSpPr>
        <dsp:cNvPr id="0" name=""/>
        <dsp:cNvSpPr/>
      </dsp:nvSpPr>
      <dsp:spPr>
        <a:xfrm>
          <a:off x="228599" y="965199"/>
          <a:ext cx="4263032" cy="986183"/>
        </a:xfrm>
        <a:prstGeom prst="roundRect">
          <a:avLst/>
        </a:prstGeom>
        <a:gradFill rotWithShape="0">
          <a:gsLst>
            <a:gs pos="0">
              <a:schemeClr val="accent2">
                <a:hueOff val="-6721063"/>
                <a:satOff val="2923"/>
                <a:lumOff val="850"/>
                <a:alphaOff val="0"/>
                <a:shade val="15000"/>
                <a:satMod val="180000"/>
              </a:schemeClr>
            </a:gs>
            <a:gs pos="50000">
              <a:schemeClr val="accent2">
                <a:hueOff val="-6721063"/>
                <a:satOff val="2923"/>
                <a:lumOff val="850"/>
                <a:alphaOff val="0"/>
                <a:shade val="45000"/>
                <a:satMod val="170000"/>
              </a:schemeClr>
            </a:gs>
            <a:gs pos="70000">
              <a:schemeClr val="accent2">
                <a:hueOff val="-6721063"/>
                <a:satOff val="2923"/>
                <a:lumOff val="8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6721063"/>
                <a:satOff val="2923"/>
                <a:lumOff val="8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Able</a:t>
          </a:r>
          <a:r>
            <a:rPr lang="en-US" sz="1800" kern="1200" baseline="0" dirty="0" smtClean="0">
              <a:latin typeface="Lucida Bright" pitchFamily="18" charset="0"/>
            </a:rPr>
            <a:t> to implement a fully included classroom.</a:t>
          </a:r>
          <a:endParaRPr lang="en-US" sz="1800" kern="1200" dirty="0" smtClean="0">
            <a:latin typeface="Lucida Bright" pitchFamily="18" charset="0"/>
          </a:endParaRPr>
        </a:p>
      </dsp:txBody>
      <dsp:txXfrm>
        <a:off x="228599" y="965199"/>
        <a:ext cx="4263032" cy="986183"/>
      </dsp:txXfrm>
    </dsp:sp>
    <dsp:sp modelId="{8CE483D8-F74A-4C18-8CD4-1FE12A5105FA}">
      <dsp:nvSpPr>
        <dsp:cNvPr id="0" name=""/>
        <dsp:cNvSpPr/>
      </dsp:nvSpPr>
      <dsp:spPr>
        <a:xfrm>
          <a:off x="0" y="2788899"/>
          <a:ext cx="60960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3442126"/>
              <a:satOff val="5846"/>
              <a:lumOff val="170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77ABFA-9943-4AEA-9681-F2AD359C7569}">
      <dsp:nvSpPr>
        <dsp:cNvPr id="0" name=""/>
        <dsp:cNvSpPr/>
      </dsp:nvSpPr>
      <dsp:spPr>
        <a:xfrm>
          <a:off x="304800" y="2184400"/>
          <a:ext cx="4263032" cy="848425"/>
        </a:xfrm>
        <a:prstGeom prst="roundRect">
          <a:avLst/>
        </a:prstGeom>
        <a:gradFill rotWithShape="0">
          <a:gsLst>
            <a:gs pos="0">
              <a:schemeClr val="accent2">
                <a:hueOff val="-13442126"/>
                <a:satOff val="5846"/>
                <a:lumOff val="1700"/>
                <a:alphaOff val="0"/>
                <a:shade val="15000"/>
                <a:satMod val="180000"/>
              </a:schemeClr>
            </a:gs>
            <a:gs pos="50000">
              <a:schemeClr val="accent2">
                <a:hueOff val="-13442126"/>
                <a:satOff val="5846"/>
                <a:lumOff val="1700"/>
                <a:alphaOff val="0"/>
                <a:shade val="45000"/>
                <a:satMod val="170000"/>
              </a:schemeClr>
            </a:gs>
            <a:gs pos="70000">
              <a:schemeClr val="accent2">
                <a:hueOff val="-13442126"/>
                <a:satOff val="5846"/>
                <a:lumOff val="170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13442126"/>
                <a:satOff val="5846"/>
                <a:lumOff val="170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Able to use the </a:t>
          </a:r>
          <a:r>
            <a:rPr lang="en-US" sz="1800" kern="1200" baseline="0" dirty="0" smtClean="0">
              <a:latin typeface="Lucida Bright" pitchFamily="18" charset="0"/>
            </a:rPr>
            <a:t>common core standards in mathematics</a:t>
          </a:r>
          <a:endParaRPr lang="en-US" sz="1800" kern="1200" dirty="0" smtClean="0">
            <a:latin typeface="Lucida Bright" pitchFamily="18" charset="0"/>
          </a:endParaRPr>
        </a:p>
      </dsp:txBody>
      <dsp:txXfrm>
        <a:off x="304800" y="2184400"/>
        <a:ext cx="4263032" cy="848425"/>
      </dsp:txXfrm>
    </dsp:sp>
    <dsp:sp modelId="{5AB77A5D-CC3A-486E-9196-78B779E6F085}">
      <dsp:nvSpPr>
        <dsp:cNvPr id="0" name=""/>
        <dsp:cNvSpPr/>
      </dsp:nvSpPr>
      <dsp:spPr>
        <a:xfrm>
          <a:off x="0" y="3689335"/>
          <a:ext cx="609600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BD63205-0657-4A9F-9E93-A8C345042BBC}">
      <dsp:nvSpPr>
        <dsp:cNvPr id="0" name=""/>
        <dsp:cNvSpPr/>
      </dsp:nvSpPr>
      <dsp:spPr>
        <a:xfrm>
          <a:off x="304502" y="3094899"/>
          <a:ext cx="4263032" cy="742035"/>
        </a:xfrm>
        <a:prstGeom prst="roundRect">
          <a:avLst/>
        </a:prstGeom>
        <a:gradFill rotWithShape="0">
          <a:gsLst>
            <a:gs pos="0">
              <a:schemeClr val="accent2">
                <a:hueOff val="-20163188"/>
                <a:satOff val="8769"/>
                <a:lumOff val="2550"/>
                <a:alphaOff val="0"/>
                <a:shade val="15000"/>
                <a:satMod val="180000"/>
              </a:schemeClr>
            </a:gs>
            <a:gs pos="50000">
              <a:schemeClr val="accent2">
                <a:hueOff val="-20163188"/>
                <a:satOff val="8769"/>
                <a:lumOff val="2550"/>
                <a:alphaOff val="0"/>
                <a:shade val="45000"/>
                <a:satMod val="170000"/>
              </a:schemeClr>
            </a:gs>
            <a:gs pos="70000">
              <a:schemeClr val="accent2">
                <a:hueOff val="-20163188"/>
                <a:satOff val="8769"/>
                <a:lumOff val="255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-20163188"/>
                <a:satOff val="8769"/>
                <a:lumOff val="255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Lucida Bright" pitchFamily="18" charset="0"/>
            </a:rPr>
            <a:t>Able to implement innovative science ideas aligned with the common core</a:t>
          </a:r>
          <a:endParaRPr lang="en-US" sz="1800" kern="1200" dirty="0">
            <a:latin typeface="Lucida Bright" pitchFamily="18" charset="0"/>
          </a:endParaRPr>
        </a:p>
      </dsp:txBody>
      <dsp:txXfrm>
        <a:off x="304502" y="3094899"/>
        <a:ext cx="4263032" cy="74203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35BAB8-5F8F-4200-B082-E191C62031D2}">
      <dsp:nvSpPr>
        <dsp:cNvPr id="0" name=""/>
        <dsp:cNvSpPr/>
      </dsp:nvSpPr>
      <dsp:spPr>
        <a:xfrm rot="5400000">
          <a:off x="4202763" y="-1454640"/>
          <a:ext cx="1335881" cy="458419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demonstrate strong foundation in subject matter</a:t>
          </a:r>
          <a:endParaRPr lang="en-US" sz="1400" kern="1200" dirty="0">
            <a:latin typeface="Lucida Bright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demonstrate strong understanding and implementation skills in the field</a:t>
          </a:r>
          <a:endParaRPr lang="en-US" sz="1400" kern="1200" dirty="0">
            <a:latin typeface="Lucida Bright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demonstrate ability to use technology as a resource</a:t>
          </a:r>
          <a:endParaRPr lang="en-US" sz="1400" kern="1200" dirty="0">
            <a:latin typeface="Lucida Bright" pitchFamily="18" charset="0"/>
          </a:endParaRPr>
        </a:p>
      </dsp:txBody>
      <dsp:txXfrm rot="5400000">
        <a:off x="4202763" y="-1454640"/>
        <a:ext cx="1335881" cy="4584192"/>
      </dsp:txXfrm>
    </dsp:sp>
    <dsp:sp modelId="{F093D494-2E65-4BA2-A642-F849C833B163}">
      <dsp:nvSpPr>
        <dsp:cNvPr id="0" name=""/>
        <dsp:cNvSpPr/>
      </dsp:nvSpPr>
      <dsp:spPr>
        <a:xfrm>
          <a:off x="76189" y="76203"/>
          <a:ext cx="2578608" cy="166985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bg1"/>
              </a:solidFill>
              <a:latin typeface="Lucida Bright" pitchFamily="18" charset="0"/>
            </a:rPr>
            <a:t>Knowledgeable and Competent Specialists who</a:t>
          </a:r>
          <a:endParaRPr lang="en-US" sz="2000" b="0" i="1" kern="1200" dirty="0">
            <a:solidFill>
              <a:schemeClr val="bg1"/>
            </a:solidFill>
            <a:latin typeface="Lucida Bright" pitchFamily="18" charset="0"/>
          </a:endParaRPr>
        </a:p>
      </dsp:txBody>
      <dsp:txXfrm>
        <a:off x="76189" y="76203"/>
        <a:ext cx="2578608" cy="1669851"/>
      </dsp:txXfrm>
    </dsp:sp>
    <dsp:sp modelId="{75B4C43D-008E-4A54-A438-6D38FC14CD13}">
      <dsp:nvSpPr>
        <dsp:cNvPr id="0" name=""/>
        <dsp:cNvSpPr/>
      </dsp:nvSpPr>
      <dsp:spPr>
        <a:xfrm rot="5400000">
          <a:off x="4202763" y="298703"/>
          <a:ext cx="1335881" cy="4584192"/>
        </a:xfrm>
        <a:prstGeom prst="round2SameRect">
          <a:avLst/>
        </a:prstGeom>
        <a:solidFill>
          <a:schemeClr val="accent2">
            <a:tint val="40000"/>
            <a:alpha val="90000"/>
            <a:hueOff val="-10492125"/>
            <a:satOff val="8301"/>
            <a:lumOff val="588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-10492125"/>
              <a:satOff val="8301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promote diversity</a:t>
          </a:r>
          <a:endParaRPr lang="en-US" sz="1400" kern="1200" dirty="0">
            <a:latin typeface="Lucida Bright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think critically and make informed decisions</a:t>
          </a:r>
          <a:endParaRPr lang="en-US" sz="1400" kern="1200" dirty="0">
            <a:latin typeface="Lucida Bright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engage in collaborative endeavors</a:t>
          </a:r>
          <a:endParaRPr lang="en-US" sz="1400" kern="1200" dirty="0">
            <a:latin typeface="Lucida Bright" pitchFamily="18" charset="0"/>
          </a:endParaRPr>
        </a:p>
      </dsp:txBody>
      <dsp:txXfrm rot="5400000">
        <a:off x="4202763" y="298703"/>
        <a:ext cx="1335881" cy="4584192"/>
      </dsp:txXfrm>
    </dsp:sp>
    <dsp:sp modelId="{B5265576-8D2B-47AB-B61B-7A7F63BF8DCE}">
      <dsp:nvSpPr>
        <dsp:cNvPr id="0" name=""/>
        <dsp:cNvSpPr/>
      </dsp:nvSpPr>
      <dsp:spPr>
        <a:xfrm>
          <a:off x="0" y="1755874"/>
          <a:ext cx="2578608" cy="1669851"/>
        </a:xfrm>
        <a:prstGeom prst="roundRect">
          <a:avLst/>
        </a:prstGeom>
        <a:solidFill>
          <a:schemeClr val="accent2">
            <a:hueOff val="-10081594"/>
            <a:satOff val="4384"/>
            <a:lumOff val="1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Lucida Bright" pitchFamily="18" charset="0"/>
            </a:rPr>
            <a:t>Reflective and Responsive Practitioners who</a:t>
          </a:r>
          <a:endParaRPr lang="en-US" sz="2000" kern="1200" dirty="0">
            <a:latin typeface="Lucida Bright" pitchFamily="18" charset="0"/>
          </a:endParaRPr>
        </a:p>
      </dsp:txBody>
      <dsp:txXfrm>
        <a:off x="0" y="1755874"/>
        <a:ext cx="2578608" cy="1669851"/>
      </dsp:txXfrm>
    </dsp:sp>
    <dsp:sp modelId="{EAA3A0C4-F3F2-4E50-9A9E-E9789C021EDE}">
      <dsp:nvSpPr>
        <dsp:cNvPr id="0" name=""/>
        <dsp:cNvSpPr/>
      </dsp:nvSpPr>
      <dsp:spPr>
        <a:xfrm rot="5400000">
          <a:off x="4202763" y="2052048"/>
          <a:ext cx="1335881" cy="4584192"/>
        </a:xfrm>
        <a:prstGeom prst="round2SameRect">
          <a:avLst/>
        </a:prstGeom>
        <a:solidFill>
          <a:schemeClr val="accent2">
            <a:tint val="40000"/>
            <a:alpha val="90000"/>
            <a:hueOff val="-20984249"/>
            <a:satOff val="16603"/>
            <a:lumOff val="1175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-20984249"/>
              <a:satOff val="16603"/>
              <a:lumOff val="11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become change agents</a:t>
          </a:r>
          <a:endParaRPr lang="en-US" sz="1400" kern="1200" dirty="0">
            <a:latin typeface="Lucida Bright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maintain professional and ethical standards</a:t>
          </a:r>
          <a:endParaRPr lang="en-US" sz="1400" kern="1200" dirty="0">
            <a:latin typeface="Lucida Bright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Lucida Bright" pitchFamily="18" charset="0"/>
            </a:rPr>
            <a:t>become life-long learners</a:t>
          </a:r>
          <a:endParaRPr lang="en-US" sz="1400" kern="1200" dirty="0">
            <a:latin typeface="Lucida Bright" pitchFamily="18" charset="0"/>
          </a:endParaRPr>
        </a:p>
      </dsp:txBody>
      <dsp:txXfrm rot="5400000">
        <a:off x="4202763" y="2052048"/>
        <a:ext cx="1335881" cy="4584192"/>
      </dsp:txXfrm>
    </dsp:sp>
    <dsp:sp modelId="{10791079-5F40-49CE-A42A-8FF2BECD1254}">
      <dsp:nvSpPr>
        <dsp:cNvPr id="0" name=""/>
        <dsp:cNvSpPr/>
      </dsp:nvSpPr>
      <dsp:spPr>
        <a:xfrm>
          <a:off x="0" y="3509218"/>
          <a:ext cx="2578608" cy="1669851"/>
        </a:xfrm>
        <a:prstGeom prst="roundRec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latin typeface="Lucida Bright" pitchFamily="18" charset="0"/>
            </a:rPr>
            <a:t>Committed and Caring Professionals who </a:t>
          </a:r>
          <a:endParaRPr lang="en-US" sz="2000" kern="1200" dirty="0">
            <a:latin typeface="Lucida Bright" pitchFamily="18" charset="0"/>
          </a:endParaRPr>
        </a:p>
      </dsp:txBody>
      <dsp:txXfrm>
        <a:off x="0" y="3509218"/>
        <a:ext cx="2578608" cy="1669851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8D8F23-6C7D-4633-8A6E-AF26B891E4C2}">
      <dsp:nvSpPr>
        <dsp:cNvPr id="0" name=""/>
        <dsp:cNvSpPr/>
      </dsp:nvSpPr>
      <dsp:spPr>
        <a:xfrm flipV="1">
          <a:off x="0" y="1276032"/>
          <a:ext cx="6096000" cy="409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2FCC566-83F3-4611-823A-5CA986F96DC4}">
      <dsp:nvSpPr>
        <dsp:cNvPr id="0" name=""/>
        <dsp:cNvSpPr/>
      </dsp:nvSpPr>
      <dsp:spPr>
        <a:xfrm>
          <a:off x="228601" y="2520485"/>
          <a:ext cx="5834999" cy="1543514"/>
        </a:xfrm>
        <a:prstGeom prst="roundRect">
          <a:avLst/>
        </a:prstGeom>
        <a:gradFill rotWithShape="1">
          <a:gsLst>
            <a:gs pos="0">
              <a:schemeClr val="accent6">
                <a:tint val="62000"/>
                <a:satMod val="180000"/>
              </a:schemeClr>
            </a:gs>
            <a:gs pos="65000">
              <a:schemeClr val="accent6">
                <a:tint val="32000"/>
                <a:satMod val="250000"/>
              </a:schemeClr>
            </a:gs>
            <a:gs pos="100000">
              <a:schemeClr val="accent6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rgbClr val="0000FF"/>
              </a:solidFill>
              <a:latin typeface="Apple Chancery"/>
              <a:cs typeface="Apple Chancery"/>
            </a:rPr>
            <a:t>Don’t Delay, Apply Today!</a:t>
          </a:r>
        </a:p>
      </dsp:txBody>
      <dsp:txXfrm>
        <a:off x="228601" y="2520485"/>
        <a:ext cx="5834999" cy="1543514"/>
      </dsp:txXfrm>
    </dsp:sp>
    <dsp:sp modelId="{8CE483D8-F74A-4C18-8CD4-1FE12A5105FA}">
      <dsp:nvSpPr>
        <dsp:cNvPr id="0" name=""/>
        <dsp:cNvSpPr/>
      </dsp:nvSpPr>
      <dsp:spPr>
        <a:xfrm>
          <a:off x="0" y="2565398"/>
          <a:ext cx="6096000" cy="925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20163188"/>
              <a:satOff val="8769"/>
              <a:lumOff val="255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77ABFA-9943-4AEA-9681-F2AD359C7569}">
      <dsp:nvSpPr>
        <dsp:cNvPr id="0" name=""/>
        <dsp:cNvSpPr/>
      </dsp:nvSpPr>
      <dsp:spPr>
        <a:xfrm>
          <a:off x="152401" y="50801"/>
          <a:ext cx="5841994" cy="2552664"/>
        </a:xfrm>
        <a:prstGeom prst="roundRect">
          <a:avLst/>
        </a:prstGeom>
        <a:solidFill>
          <a:schemeClr val="accent6"/>
        </a:solidFill>
        <a:ln w="55000" cap="flat" cmpd="thickThin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3366FF"/>
              </a:solidFill>
              <a:latin typeface="Arial"/>
              <a:cs typeface="Arial"/>
            </a:rPr>
            <a:t>Teacher candidates will participate in focused professional development to use research based effective teaching strategies and to collect data based outcome to assess and support teaching and learning.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>
            <a:solidFill>
              <a:srgbClr val="3366FF"/>
            </a:solidFill>
            <a:latin typeface="Arial"/>
            <a:cs typeface="Arial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3366FF"/>
              </a:solidFill>
              <a:latin typeface="Arial"/>
              <a:cs typeface="Arial"/>
            </a:rPr>
            <a:t>An initial stipend of $500 is rewarded at the beginning of the program, then a $100 stipend will be provided for each seminar attended; a participant can earn up to $5,000</a:t>
          </a:r>
          <a:endParaRPr lang="en-US" sz="1800" b="1" kern="1200" dirty="0" smtClean="0">
            <a:latin typeface="Arial"/>
            <a:cs typeface="Arial"/>
          </a:endParaRPr>
        </a:p>
      </dsp:txBody>
      <dsp:txXfrm>
        <a:off x="152401" y="50801"/>
        <a:ext cx="5841994" cy="255266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7481E2-D4DF-4EC7-A69C-635013A9F8F5}">
      <dsp:nvSpPr>
        <dsp:cNvPr id="0" name=""/>
        <dsp:cNvSpPr/>
      </dsp:nvSpPr>
      <dsp:spPr>
        <a:xfrm>
          <a:off x="0" y="4343"/>
          <a:ext cx="6096000" cy="14723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Apply to the university at </a:t>
          </a:r>
          <a:r>
            <a:rPr lang="en-US" sz="1400" kern="1200" dirty="0" smtClean="0">
              <a:hlinkClick xmlns:r="http://schemas.openxmlformats.org/officeDocument/2006/relationships" r:id="rId1"/>
            </a:rPr>
            <a:t>www.csu.mentor.edu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-Apply as either Credential Only (Post-</a:t>
          </a:r>
          <a:r>
            <a:rPr lang="en-US" sz="1400" kern="1200" dirty="0" err="1" smtClean="0"/>
            <a:t>Bacc</a:t>
          </a:r>
          <a:r>
            <a:rPr lang="en-US" sz="1400" kern="1200" dirty="0" smtClean="0"/>
            <a:t>) or Credential and Masters(Graduate)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-Identify one of the following objectives:  Mild/Moderate (481</a:t>
          </a:r>
          <a:r>
            <a:rPr lang="en-US" sz="1400" kern="1200" smtClean="0"/>
            <a:t>), Moderate/Severe(482) </a:t>
          </a:r>
          <a:r>
            <a:rPr lang="en-US" sz="1400" kern="1200" dirty="0" smtClean="0"/>
            <a:t>or Early Childhood (436)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$50 Credential Program Processing Fee</a:t>
          </a:r>
          <a:endParaRPr lang="en-US" sz="1400" kern="1200" dirty="0"/>
        </a:p>
      </dsp:txBody>
      <dsp:txXfrm>
        <a:off x="0" y="4343"/>
        <a:ext cx="6096000" cy="1472309"/>
      </dsp:txXfrm>
    </dsp:sp>
    <dsp:sp modelId="{6403CA4B-177E-44BD-9F8B-4923E1FA050E}">
      <dsp:nvSpPr>
        <dsp:cNvPr id="0" name=""/>
        <dsp:cNvSpPr/>
      </dsp:nvSpPr>
      <dsp:spPr>
        <a:xfrm>
          <a:off x="0" y="1476652"/>
          <a:ext cx="6096000" cy="39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400" kern="1200" dirty="0"/>
        </a:p>
      </dsp:txBody>
      <dsp:txXfrm>
        <a:off x="0" y="1476652"/>
        <a:ext cx="6096000" cy="39299"/>
      </dsp:txXfrm>
    </dsp:sp>
    <dsp:sp modelId="{29A8ADD4-895D-4A1E-8F41-6697BB9CFE9A}">
      <dsp:nvSpPr>
        <dsp:cNvPr id="0" name=""/>
        <dsp:cNvSpPr/>
      </dsp:nvSpPr>
      <dsp:spPr>
        <a:xfrm>
          <a:off x="0" y="1515952"/>
          <a:ext cx="6096000" cy="999578"/>
        </a:xfrm>
        <a:prstGeom prst="roundRect">
          <a:avLst/>
        </a:prstGeom>
        <a:solidFill>
          <a:schemeClr val="accent2">
            <a:hueOff val="-6721063"/>
            <a:satOff val="2923"/>
            <a:lumOff val="8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3366FF"/>
              </a:solidFill>
            </a:rPr>
            <a:t>Apply to the Special Education or Secondary Credential program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3366FF"/>
              </a:solidFill>
            </a:rPr>
            <a:t>- Deadlines: February 28 for Fall semester entrance and September 30 for spring semester entrance</a:t>
          </a:r>
          <a:endParaRPr lang="en-US" sz="1400" kern="1200" dirty="0">
            <a:solidFill>
              <a:srgbClr val="3366FF"/>
            </a:solidFill>
          </a:endParaRPr>
        </a:p>
      </dsp:txBody>
      <dsp:txXfrm>
        <a:off x="0" y="1515952"/>
        <a:ext cx="6096000" cy="999578"/>
      </dsp:txXfrm>
    </dsp:sp>
    <dsp:sp modelId="{E6D2E444-B2FE-4781-BB86-950AAAF5C9CC}">
      <dsp:nvSpPr>
        <dsp:cNvPr id="0" name=""/>
        <dsp:cNvSpPr/>
      </dsp:nvSpPr>
      <dsp:spPr>
        <a:xfrm>
          <a:off x="0" y="2522365"/>
          <a:ext cx="6096000" cy="999578"/>
        </a:xfrm>
        <a:prstGeom prst="roundRect">
          <a:avLst/>
        </a:prstGeom>
        <a:solidFill>
          <a:schemeClr val="accent2">
            <a:hueOff val="-13442126"/>
            <a:satOff val="5846"/>
            <a:lumOff val="170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Pass all appropriate CSET for specific subject discipline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Pass all appropriate SMPPs and credential program prerequisite requirements</a:t>
          </a:r>
        </a:p>
      </dsp:txBody>
      <dsp:txXfrm>
        <a:off x="0" y="2522365"/>
        <a:ext cx="6096000" cy="999578"/>
      </dsp:txXfrm>
    </dsp:sp>
    <dsp:sp modelId="{8B887017-BAFA-4C2C-9952-C17DBED8CB31}">
      <dsp:nvSpPr>
        <dsp:cNvPr id="0" name=""/>
        <dsp:cNvSpPr/>
      </dsp:nvSpPr>
      <dsp:spPr>
        <a:xfrm>
          <a:off x="0" y="3528778"/>
          <a:ext cx="6096000" cy="999578"/>
        </a:xfrm>
        <a:prstGeom prst="roundRect">
          <a:avLst/>
        </a:prstGeom>
        <a:solidFill>
          <a:schemeClr val="accent2">
            <a:hueOff val="-20163188"/>
            <a:satOff val="8769"/>
            <a:lumOff val="255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3366FF"/>
              </a:solidFill>
            </a:rPr>
            <a:t>Contact Cheryl </a:t>
          </a:r>
          <a:r>
            <a:rPr lang="en-US" sz="1400" b="1" kern="1200" dirty="0" err="1" smtClean="0">
              <a:solidFill>
                <a:srgbClr val="3366FF"/>
              </a:solidFill>
            </a:rPr>
            <a:t>Creager</a:t>
          </a:r>
          <a:r>
            <a:rPr lang="en-US" sz="1400" b="1" kern="1200" dirty="0" smtClean="0">
              <a:solidFill>
                <a:srgbClr val="3366FF"/>
              </a:solidFill>
            </a:rPr>
            <a:t> at </a:t>
          </a:r>
          <a:r>
            <a:rPr lang="en-US" sz="1400" b="1" kern="1200" dirty="0" smtClean="0">
              <a:solidFill>
                <a:srgbClr val="3366FF"/>
              </a:solidFill>
              <a:hlinkClick xmlns:r="http://schemas.openxmlformats.org/officeDocument/2006/relationships" r:id="rId2"/>
            </a:rPr>
            <a:t>ccreager@fullerton.edu</a:t>
          </a:r>
          <a:r>
            <a:rPr lang="en-US" sz="1400" b="1" kern="1200" dirty="0" smtClean="0">
              <a:solidFill>
                <a:srgbClr val="3366FF"/>
              </a:solidFill>
            </a:rPr>
            <a:t> for program application and interview schedule.  Contact Dr. Belinda </a:t>
          </a:r>
          <a:r>
            <a:rPr lang="en-US" sz="1400" b="1" kern="1200" dirty="0" err="1" smtClean="0">
              <a:solidFill>
                <a:srgbClr val="3366FF"/>
              </a:solidFill>
            </a:rPr>
            <a:t>Karge</a:t>
          </a:r>
          <a:r>
            <a:rPr lang="en-US" sz="1400" b="1" kern="1200" dirty="0" smtClean="0">
              <a:solidFill>
                <a:srgbClr val="3366FF"/>
              </a:solidFill>
            </a:rPr>
            <a:t> </a:t>
          </a:r>
          <a:r>
            <a:rPr lang="en-US" sz="1400" b="1" kern="1200" dirty="0" smtClean="0">
              <a:solidFill>
                <a:srgbClr val="3366FF"/>
              </a:solidFill>
              <a:hlinkClick xmlns:r="http://schemas.openxmlformats.org/officeDocument/2006/relationships" r:id="rId3"/>
            </a:rPr>
            <a:t>bkarge@fullerton.edu</a:t>
          </a:r>
          <a:r>
            <a:rPr lang="en-US" sz="1400" b="1" kern="1200" dirty="0" smtClean="0">
              <a:solidFill>
                <a:srgbClr val="3366FF"/>
              </a:solidFill>
            </a:rPr>
            <a:t> for program specifics and financial questions.</a:t>
          </a:r>
          <a:endParaRPr lang="en-US" sz="1400" b="1" kern="1200" dirty="0">
            <a:solidFill>
              <a:srgbClr val="3366FF"/>
            </a:solidFill>
          </a:endParaRPr>
        </a:p>
      </dsp:txBody>
      <dsp:txXfrm>
        <a:off x="0" y="3528778"/>
        <a:ext cx="6096000" cy="999578"/>
      </dsp:txXfrm>
    </dsp:sp>
    <dsp:sp modelId="{20845AAA-E1FD-4805-9432-854BDC47EB47}">
      <dsp:nvSpPr>
        <dsp:cNvPr id="0" name=""/>
        <dsp:cNvSpPr/>
      </dsp:nvSpPr>
      <dsp:spPr>
        <a:xfrm>
          <a:off x="0" y="4532700"/>
          <a:ext cx="6096000" cy="39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400" kern="1200" dirty="0"/>
        </a:p>
      </dsp:txBody>
      <dsp:txXfrm>
        <a:off x="0" y="4532700"/>
        <a:ext cx="6096000" cy="39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BD908A-A1A7-4046-9275-26CD23D5B251}" type="datetimeFigureOut">
              <a:rPr lang="en-US"/>
              <a:pPr>
                <a:defRPr/>
              </a:pPr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6981BE-AFD6-4231-BAF9-0A1372B52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8DD8784-48AB-4FE0-9075-01D99E588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8A36A2-7CD5-48BD-AB8B-33141EBCC8C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AB580-5D95-4D25-877A-EAB92C39DE5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27554-FB79-432D-B750-4F6F454BD62A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F542C-2233-4E46-8575-166DEBB181F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915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5EDFBD1-66E8-49B2-A602-575636A71D9B}" type="slidenum">
              <a:rPr lang="en-US" sz="1200">
                <a:latin typeface="Calibri" pitchFamily="34" charset="0"/>
              </a:rPr>
              <a:pPr algn="r"/>
              <a:t>15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3920B-0F00-4F03-98D5-D70197299535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B518E-421D-4C32-A6AE-84F9D4DFE1E7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C5A08C-2952-4728-857C-AAECC9E120F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C53EFA-EF16-439E-9D62-9D7E718FA35A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D6E7BB-507D-477A-A9AE-3B148C7D6045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8DD2C-5A5A-41C1-9713-F271A9D5395F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21F47F-863C-4492-B50D-76B5AB19E526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CFD9D-91CB-494C-8316-3C5642561C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D1BC0B-0C46-437A-ACE9-400CBED2575A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B1A29-5603-42A2-8285-F672D86EEFCF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7A16C2-C4D6-4053-A31E-95AAC998B3CB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A1E1D-C60D-4D20-8AE4-80419874D89A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9F1B31-94A2-4ED0-8C8A-2F91463E28E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A074B-461F-4E2B-96E4-42AA55F8DE3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A6A94F-EB26-443C-83DC-C6FF6F36A7D2}" type="slidenum">
              <a:rPr lang="en-US" sz="1200">
                <a:latin typeface="Arial" charset="0"/>
              </a:rPr>
              <a:pPr algn="r"/>
              <a:t>6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439F39-108F-4166-A8B9-5FDC78B6D3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2C705FD-EC47-4F1A-8C05-AEA724CE3D66}" type="slidenum">
              <a:rPr lang="en-US" sz="1200">
                <a:latin typeface="Arial" charset="0"/>
              </a:rPr>
              <a:pPr algn="r"/>
              <a:t>7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F9124C-2E3C-4A3C-829C-C06E7F2215C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2A3330-B3E1-4D0D-AADA-F1C7D102B47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0E087-2195-4E87-8822-5A931494888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944CA3-AA3D-438C-9C20-67249DB47263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3CB662D-8115-4A9C-9DD1-B89829AB5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4AE8B-28D7-47F3-8CA0-94CEA05F3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80FA6-11CA-4B3E-B73F-1CF45B14B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116F6-C2F9-45C4-9ACE-AD9DD3BD0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4F4DFA-3E42-448E-A914-EBAE8E5FD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4C67F4-47CB-4568-A32B-622E59C0B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C37D9F-64E7-4CC8-BB18-92537031D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F594B4-7F29-403F-A8EB-70566E817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7D961-9E4F-4F4F-8C7D-3A1F7915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44C859-4D95-4BAC-97CA-CE7EC71F9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BF615A4-4180-49DC-8E4D-D96395520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Compiled by Karge, 2011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AE1A372-B906-4D3C-B887-569311B4A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3" r:id="rId2"/>
    <p:sldLayoutId id="2147483898" r:id="rId3"/>
    <p:sldLayoutId id="2147483899" r:id="rId4"/>
    <p:sldLayoutId id="2147483900" r:id="rId5"/>
    <p:sldLayoutId id="2147483901" r:id="rId6"/>
    <p:sldLayoutId id="2147483894" r:id="rId7"/>
    <p:sldLayoutId id="2147483902" r:id="rId8"/>
    <p:sldLayoutId id="2147483903" r:id="rId9"/>
    <p:sldLayoutId id="2147483895" r:id="rId10"/>
    <p:sldLayoutId id="21474838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d.fullerton.edu/sped/coursequivpet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d.fullerton.edu/current/scholarship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nelson@fullerton.edu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ple.csusuccess.org/scholarship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vtakeuchi@fullerton.edu" TargetMode="Externa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best.nesinc.com/" TargetMode="External"/><Relationship Id="rId13" Type="http://schemas.openxmlformats.org/officeDocument/2006/relationships/hyperlink" Target="http://www.fullerton.edu/cct" TargetMode="External"/><Relationship Id="rId3" Type="http://schemas.openxmlformats.org/officeDocument/2006/relationships/hyperlink" Target="http://www.ed.fullerton.edu/sped" TargetMode="External"/><Relationship Id="rId7" Type="http://schemas.openxmlformats.org/officeDocument/2006/relationships/hyperlink" Target="http://www.ctc.ca.gov/credentials/online-services/pdf/cc-tips.pdf" TargetMode="External"/><Relationship Id="rId12" Type="http://schemas.openxmlformats.org/officeDocument/2006/relationships/hyperlink" Target="http://www.ctc.ca.gov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.fullerton.edu/adtep/AtedProcessFee.htm" TargetMode="External"/><Relationship Id="rId11" Type="http://schemas.openxmlformats.org/officeDocument/2006/relationships/hyperlink" Target="http://www.fullerton.edu/career" TargetMode="External"/><Relationship Id="rId5" Type="http://schemas.openxmlformats.org/officeDocument/2006/relationships/hyperlink" Target="http://www.csumentor.edu/" TargetMode="External"/><Relationship Id="rId10" Type="http://schemas.openxmlformats.org/officeDocument/2006/relationships/hyperlink" Target="http://www.csufextension.org/" TargetMode="External"/><Relationship Id="rId4" Type="http://schemas.openxmlformats.org/officeDocument/2006/relationships/hyperlink" Target="http://www.ed.fullerton.edu/adtep" TargetMode="External"/><Relationship Id="rId9" Type="http://schemas.openxmlformats.org/officeDocument/2006/relationships/hyperlink" Target="http://www.cset.nesinc.com/" TargetMode="External"/><Relationship Id="rId14" Type="http://schemas.openxmlformats.org/officeDocument/2006/relationships/hyperlink" Target="http://sfs.fullerton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bkarge@fullerton.ed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mpierson@fullerton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sadler@fullerton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jung@fullerto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Change the World!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Be a Special Educator. . .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by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Melinda R. Pierson,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California State University, Fullerton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mtClean="0"/>
              <a:t>Department of Special Education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Overview of the Special Education</a:t>
            </a:r>
            <a:br>
              <a:rPr lang="en-US" sz="3600" dirty="0" smtClean="0"/>
            </a:br>
            <a:r>
              <a:rPr lang="en-US" sz="3600" dirty="0" smtClean="0"/>
              <a:t>Programs at Cal State Fullerton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Admission Requirements</a:t>
            </a:r>
            <a:endParaRPr lang="en-US" sz="1600" dirty="0">
              <a:latin typeface="Lucida Bright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447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8229600" cy="91440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      Admission Requirements</a:t>
            </a:r>
            <a:endParaRPr lang="en-US" dirty="0">
              <a:latin typeface="Lucida Bright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447800"/>
          <a:ext cx="6096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944562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Admission Requirements</a:t>
            </a:r>
            <a:endParaRPr lang="en-US" dirty="0">
              <a:latin typeface="Lucida Bright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447800" y="990600"/>
          <a:ext cx="6629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       Admission Requirements</a:t>
            </a:r>
            <a:endParaRPr lang="en-US" sz="3600" dirty="0">
              <a:latin typeface="Lucida Bright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>
              <a:defRPr/>
            </a:pPr>
            <a:r>
              <a:rPr lang="en-US" dirty="0" smtClean="0">
                <a:latin typeface="Lucida Bright" pitchFamily="18" charset="0"/>
              </a:rPr>
              <a:t>Intern Program</a:t>
            </a:r>
            <a:endParaRPr lang="en-US" dirty="0">
              <a:latin typeface="Lucida Bright" pitchFamily="18" charset="0"/>
            </a:endParaRP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Lucida Bright" pitchFamily="18" charset="0"/>
              </a:rPr>
              <a:t>The purpose is to allow teachers in high-need subject areas to begin teaching</a:t>
            </a:r>
          </a:p>
          <a:p>
            <a:pPr lvl="1"/>
            <a:r>
              <a:rPr lang="en-US" sz="2000" smtClean="0">
                <a:latin typeface="Lucida Bright" pitchFamily="18" charset="0"/>
              </a:rPr>
              <a:t> right away</a:t>
            </a:r>
          </a:p>
          <a:p>
            <a:pPr lvl="1"/>
            <a:r>
              <a:rPr lang="en-US" sz="2000" smtClean="0">
                <a:latin typeface="Lucida Bright" pitchFamily="18" charset="0"/>
              </a:rPr>
              <a:t> while earning a credential</a:t>
            </a:r>
          </a:p>
          <a:p>
            <a:pPr lvl="1"/>
            <a:r>
              <a:rPr lang="en-US" sz="2000" smtClean="0">
                <a:latin typeface="Lucida Bright" pitchFamily="18" charset="0"/>
              </a:rPr>
              <a:t>with extensive support</a:t>
            </a:r>
          </a:p>
          <a:p>
            <a:r>
              <a:rPr lang="en-US" sz="2800" smtClean="0">
                <a:latin typeface="Lucida Bright" pitchFamily="18" charset="0"/>
              </a:rPr>
              <a:t>Intern Program requirements</a:t>
            </a:r>
          </a:p>
          <a:p>
            <a:pPr lvl="1"/>
            <a:r>
              <a:rPr lang="en-US" sz="2000" smtClean="0">
                <a:latin typeface="Lucida Bright" pitchFamily="18" charset="0"/>
              </a:rPr>
              <a:t>For a candidate to be eligible for an internship, all requirements on the Intern Readiness Form must be fully completed.  The form is found on our department website.</a:t>
            </a:r>
          </a:p>
          <a:p>
            <a:pPr lvl="1"/>
            <a:r>
              <a:rPr lang="en-US" sz="2000" smtClean="0">
                <a:latin typeface="Lucida Bright" pitchFamily="18" charset="0"/>
              </a:rPr>
              <a:t> You must also have a job offer with start date from a district with which we have a MOU.</a:t>
            </a:r>
          </a:p>
          <a:p>
            <a:pPr lvl="1"/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 descr="Rectangle: Click to edit Master text styles&#10;Second level&#10;Third level&#10;Fourth level&#10;Fifth level"/>
          <p:cNvSpPr>
            <a:spLocks noGrp="1"/>
          </p:cNvSpPr>
          <p:nvPr>
            <p:ph idx="4294967295"/>
          </p:nvPr>
        </p:nvSpPr>
        <p:spPr>
          <a:xfrm>
            <a:off x="0" y="2057400"/>
            <a:ext cx="3581400" cy="384016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Students are responsible for having coursework from other Universities approved as equivalent and placing copies of approved petitions in their SPED credential file in CP 540.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Form is on SPED Website.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smtClean="0"/>
              <a:t>FOLLOW DIRECTIONS!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 idx="4294967295"/>
          </p:nvPr>
        </p:nvSpPr>
        <p:spPr>
          <a:xfrm>
            <a:off x="1524000" y="990600"/>
            <a:ext cx="76200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rgbClr val="0070C0"/>
                </a:solidFill>
              </a:rPr>
              <a:t>Course Equivalency Petitions</a:t>
            </a:r>
          </a:p>
        </p:txBody>
      </p:sp>
      <p:pic>
        <p:nvPicPr>
          <p:cNvPr id="2355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t="32620" r="20598" b="19225"/>
          <a:stretch>
            <a:fillRect/>
          </a:stretch>
        </p:blipFill>
        <p:spPr bwMode="auto">
          <a:xfrm>
            <a:off x="3733800" y="2514600"/>
            <a:ext cx="48482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4" cstate="print"/>
          <a:srcRect r="20598" b="89127"/>
          <a:stretch>
            <a:fillRect/>
          </a:stretch>
        </p:blipFill>
        <p:spPr bwMode="auto">
          <a:xfrm>
            <a:off x="3733800" y="1981200"/>
            <a:ext cx="4848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7391400" y="2438400"/>
            <a:ext cx="1219200" cy="1143000"/>
          </a:xfrm>
          <a:prstGeom prst="ellipse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559" name="TextBox 22"/>
          <p:cNvSpPr txBox="1">
            <a:spLocks noChangeArrowheads="1"/>
          </p:cNvSpPr>
          <p:nvPr/>
        </p:nvSpPr>
        <p:spPr bwMode="auto">
          <a:xfrm>
            <a:off x="4191000" y="62484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i="1"/>
              <a:t>Click on the image to go to the Website.</a:t>
            </a:r>
          </a:p>
        </p:txBody>
      </p:sp>
      <p:sp>
        <p:nvSpPr>
          <p:cNvPr id="23560" name="TextBox 3"/>
          <p:cNvSpPr txBox="1">
            <a:spLocks noChangeArrowheads="1"/>
          </p:cNvSpPr>
          <p:nvPr/>
        </p:nvSpPr>
        <p:spPr bwMode="auto">
          <a:xfrm>
            <a:off x="8153400" y="6477000"/>
            <a:ext cx="609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E7D698D-FED1-4BC3-B126-F67772351BAE}" type="slidenum">
              <a:rPr lang="en-US" sz="900"/>
              <a:pPr/>
              <a:t>15</a:t>
            </a:fld>
            <a:endParaRPr lang="en-US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bg1"/>
                </a:solidFill>
                <a:latin typeface="Lucida Bright" pitchFamily="18" charset="0"/>
              </a:rPr>
              <a:t>Scholarships and Financial Aid</a:t>
            </a:r>
            <a:endParaRPr lang="en-US" sz="3600" dirty="0">
              <a:solidFill>
                <a:schemeClr val="bg1"/>
              </a:solidFill>
              <a:latin typeface="Lucida Bright" pitchFamily="18" charset="0"/>
            </a:endParaRPr>
          </a:p>
        </p:txBody>
      </p:sp>
      <p:sp>
        <p:nvSpPr>
          <p:cNvPr id="24579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800" smtClean="0">
                <a:latin typeface="Lucida Bright" pitchFamily="18" charset="0"/>
              </a:rPr>
              <a:t> </a:t>
            </a:r>
          </a:p>
          <a:p>
            <a:r>
              <a:rPr lang="en-US" sz="2800" smtClean="0">
                <a:latin typeface="Lucida Bright" pitchFamily="18" charset="0"/>
              </a:rPr>
              <a:t>Complete the FAFSA first: www.fafsa.ed.gov</a:t>
            </a:r>
          </a:p>
          <a:p>
            <a:r>
              <a:rPr lang="en-US" sz="2800" smtClean="0">
                <a:latin typeface="Lucida Bright" pitchFamily="18" charset="0"/>
              </a:rPr>
              <a:t>APLE Assumption Loan</a:t>
            </a:r>
          </a:p>
          <a:p>
            <a:pPr lvl="1"/>
            <a:r>
              <a:rPr lang="en-US" sz="2000" smtClean="0">
                <a:latin typeface="Lucida Bright" pitchFamily="18" charset="0"/>
              </a:rPr>
              <a:t>See next slide for details.</a:t>
            </a:r>
            <a:endParaRPr lang="en-US" sz="2800" smtClean="0">
              <a:latin typeface="Lucida Bright" pitchFamily="18" charset="0"/>
            </a:endParaRPr>
          </a:p>
          <a:p>
            <a:r>
              <a:rPr lang="en-US" sz="2800" smtClean="0">
                <a:latin typeface="Lucida Bright" pitchFamily="18" charset="0"/>
              </a:rPr>
              <a:t>More financial aid and scholarship information</a:t>
            </a:r>
          </a:p>
          <a:p>
            <a:pPr lvl="1"/>
            <a:r>
              <a:rPr lang="en-US" sz="2000" smtClean="0">
                <a:latin typeface="Lucida Bright" pitchFamily="18" charset="0"/>
                <a:hlinkClick r:id="rId3"/>
              </a:rPr>
              <a:t>http://ed.fullerton.edu/current/scholarships.html</a:t>
            </a:r>
            <a:endParaRPr lang="en-US" sz="2000" smtClean="0">
              <a:latin typeface="Lucida Bright" pitchFamily="18" charset="0"/>
            </a:endParaRPr>
          </a:p>
          <a:p>
            <a:pPr lvl="1"/>
            <a:r>
              <a:rPr lang="en-US" sz="2000" smtClean="0">
                <a:latin typeface="Lucida Bright" pitchFamily="18" charset="0"/>
              </a:rPr>
              <a:t>Aimee Nelson, 657.278.4161 or </a:t>
            </a:r>
            <a:r>
              <a:rPr lang="en-US" sz="2000" smtClean="0">
                <a:latin typeface="Lucida Bright" pitchFamily="18" charset="0"/>
                <a:hlinkClick r:id="rId4"/>
              </a:rPr>
              <a:t>anelson@fullerton.edu</a:t>
            </a:r>
            <a:r>
              <a:rPr lang="en-US" sz="2000" smtClean="0">
                <a:latin typeface="Lucida Bright" pitchFamily="18" charset="0"/>
              </a:rPr>
              <a:t> </a:t>
            </a:r>
          </a:p>
          <a:p>
            <a:pPr lvl="1"/>
            <a:endParaRPr lang="en-US" sz="2000" smtClean="0">
              <a:latin typeface="Lucida Bright" pitchFamily="18" charset="0"/>
            </a:endParaRPr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  <a:latin typeface="Lucida Bright" pitchFamily="18" charset="0"/>
              </a:rPr>
              <a:t>APLE Loan</a:t>
            </a:r>
            <a:endParaRPr lang="en-US" sz="3600" dirty="0">
              <a:solidFill>
                <a:schemeClr val="bg1"/>
              </a:solidFill>
              <a:latin typeface="Lucida Bright" pitchFamily="18" charset="0"/>
            </a:endParaRPr>
          </a:p>
        </p:txBody>
      </p:sp>
      <p:sp>
        <p:nvSpPr>
          <p:cNvPr id="25603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000" smtClean="0">
                <a:latin typeface="Lucida Bright" pitchFamily="18" charset="0"/>
              </a:rPr>
              <a:t> </a:t>
            </a:r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  <a:p>
            <a:pPr lvl="1">
              <a:buFont typeface="Verdana" pitchFamily="34" charset="0"/>
              <a:buNone/>
            </a:pPr>
            <a:endParaRPr lang="en-US" smtClean="0"/>
          </a:p>
        </p:txBody>
      </p:sp>
      <p:pic>
        <p:nvPicPr>
          <p:cNvPr id="25604" name="Picture 2">
            <a:hlinkClick r:id="rId3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48200" y="2601913"/>
            <a:ext cx="4038600" cy="2524125"/>
          </a:xfrm>
        </p:spPr>
      </p:pic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52400" y="2209800"/>
            <a:ext cx="4343400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r>
              <a:rPr lang="en-US">
                <a:latin typeface="Lucida Bright" pitchFamily="18" charset="0"/>
              </a:rPr>
              <a:t>Where do you go to apply?   </a:t>
            </a:r>
          </a:p>
          <a:p>
            <a:endParaRPr lang="en-US">
              <a:latin typeface="Lucida Bright" pitchFamily="18" charset="0"/>
              <a:hlinkClick r:id="rId3"/>
            </a:endParaRPr>
          </a:p>
          <a:p>
            <a:r>
              <a:rPr lang="en-US" sz="2000">
                <a:latin typeface="Lucida Bright" pitchFamily="18" charset="0"/>
                <a:hlinkClick r:id="rId3"/>
              </a:rPr>
              <a:t>http://aple.csusuccess.org/</a:t>
            </a:r>
          </a:p>
          <a:p>
            <a:r>
              <a:rPr lang="en-US" sz="2000">
                <a:latin typeface="Lucida Bright" pitchFamily="18" charset="0"/>
                <a:hlinkClick r:id="rId3"/>
              </a:rPr>
              <a:t>scholarship</a:t>
            </a:r>
            <a:endParaRPr lang="en-US" sz="2000">
              <a:latin typeface="Lucida Bright" pitchFamily="18" charset="0"/>
            </a:endParaRPr>
          </a:p>
          <a:p>
            <a:endParaRPr lang="en-US">
              <a:latin typeface="Lucida Bright" pitchFamily="18" charset="0"/>
            </a:endParaRPr>
          </a:p>
          <a:p>
            <a:r>
              <a:rPr lang="en-US">
                <a:latin typeface="Lucida Bright" pitchFamily="18" charset="0"/>
              </a:rPr>
              <a:t>CSU Fullerton APLE advisor</a:t>
            </a:r>
          </a:p>
          <a:p>
            <a:pPr lvl="1"/>
            <a:r>
              <a:rPr lang="en-US">
                <a:latin typeface="Lucida Bright" pitchFamily="18" charset="0"/>
              </a:rPr>
              <a:t>Debra Blackley</a:t>
            </a:r>
          </a:p>
          <a:p>
            <a:pPr lvl="1"/>
            <a:r>
              <a:rPr lang="en-US">
                <a:latin typeface="Lucida Bright" pitchFamily="18" charset="0"/>
              </a:rPr>
              <a:t>657-278-3125</a:t>
            </a:r>
          </a:p>
          <a:p>
            <a:pPr lvl="1"/>
            <a:r>
              <a:rPr lang="en-US">
                <a:latin typeface="Lucida Bright" pitchFamily="18" charset="0"/>
                <a:hlinkClick r:id="rId5"/>
              </a:rPr>
              <a:t>dblackley@fullerton.edu</a:t>
            </a:r>
            <a:endParaRPr lang="en-US">
              <a:latin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>
                <a:latin typeface="Lucida Bright" pitchFamily="18" charset="0"/>
              </a:rPr>
              <a:t>Your Success is Your Responsibility</a:t>
            </a:r>
            <a:endParaRPr lang="en-US" sz="3600" dirty="0">
              <a:latin typeface="Lucida Bright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en-US" sz="2000" dirty="0" smtClean="0">
                <a:latin typeface="Lucida Bright" pitchFamily="18" charset="0"/>
              </a:rPr>
              <a:t> </a:t>
            </a:r>
          </a:p>
          <a:p>
            <a:pPr>
              <a:defRPr/>
            </a:pPr>
            <a:r>
              <a:rPr lang="en-US" sz="2000" b="1" dirty="0" smtClean="0">
                <a:latin typeface="Lucida Bright" pitchFamily="18" charset="0"/>
              </a:rPr>
              <a:t>Be sure to submit all documentation!</a:t>
            </a:r>
          </a:p>
          <a:p>
            <a:pPr lvl="1">
              <a:defRPr/>
            </a:pPr>
            <a:r>
              <a:rPr lang="en-US" sz="1600" b="1" dirty="0" smtClean="0">
                <a:latin typeface="Lucida Bright" pitchFamily="18" charset="0"/>
              </a:rPr>
              <a:t>Make sure you have submitted transcripts for ALL universities attended for both the University and the Program applications; complete your file!!!!</a:t>
            </a:r>
          </a:p>
          <a:p>
            <a:pPr lvl="1">
              <a:defRPr/>
            </a:pPr>
            <a:r>
              <a:rPr lang="en-US" sz="1600" b="1" dirty="0" smtClean="0">
                <a:latin typeface="Lucida Bright" pitchFamily="18" charset="0"/>
              </a:rPr>
              <a:t>Make sure you submit examination scores as soon as you receive them.  Have them sent to you not the university.</a:t>
            </a:r>
          </a:p>
          <a:p>
            <a:pPr>
              <a:defRPr/>
            </a:pPr>
            <a:r>
              <a:rPr lang="en-US" sz="2000" b="1" dirty="0" smtClean="0">
                <a:latin typeface="Lucida Bright" pitchFamily="18" charset="0"/>
              </a:rPr>
              <a:t>Keep copies of all documentation for your own files. </a:t>
            </a:r>
          </a:p>
          <a:p>
            <a:pPr lvl="1">
              <a:defRPr/>
            </a:pPr>
            <a:r>
              <a:rPr lang="en-US" sz="1600" b="1" dirty="0" smtClean="0">
                <a:latin typeface="Lucida Bright" pitchFamily="18" charset="0"/>
              </a:rPr>
              <a:t>We do not provide copies.</a:t>
            </a:r>
          </a:p>
          <a:p>
            <a:pPr>
              <a:defRPr/>
            </a:pPr>
            <a:r>
              <a:rPr lang="en-US" sz="2000" b="1" dirty="0" smtClean="0">
                <a:latin typeface="Lucida Bright" pitchFamily="18" charset="0"/>
              </a:rPr>
              <a:t>Plan to attend </a:t>
            </a:r>
            <a:r>
              <a:rPr lang="en-US" sz="2000" b="1" dirty="0" err="1" smtClean="0">
                <a:latin typeface="Lucida Bright" pitchFamily="18" charset="0"/>
              </a:rPr>
              <a:t>Preorientation</a:t>
            </a:r>
            <a:r>
              <a:rPr lang="en-US" sz="2000" b="1" dirty="0" smtClean="0">
                <a:latin typeface="Lucida Bright" pitchFamily="18" charset="0"/>
              </a:rPr>
              <a:t> and Orientation Meetings</a:t>
            </a:r>
          </a:p>
          <a:p>
            <a:pPr lvl="1">
              <a:defRPr/>
            </a:pPr>
            <a:r>
              <a:rPr lang="en-US" sz="1600" b="1" dirty="0" smtClean="0">
                <a:latin typeface="Lucida Bright" pitchFamily="18" charset="0"/>
              </a:rPr>
              <a:t>Dates will be posted on the website!</a:t>
            </a:r>
          </a:p>
          <a:p>
            <a:pPr>
              <a:defRPr/>
            </a:pPr>
            <a:r>
              <a:rPr lang="en-US" sz="2000" b="1" dirty="0" smtClean="0">
                <a:latin typeface="Lucida Bright" pitchFamily="18" charset="0"/>
              </a:rPr>
              <a:t>Stay on track by:</a:t>
            </a:r>
          </a:p>
          <a:p>
            <a:pPr lvl="1">
              <a:defRPr/>
            </a:pPr>
            <a:r>
              <a:rPr lang="en-US" sz="1600" b="1" dirty="0" smtClean="0">
                <a:latin typeface="Lucida Bright" pitchFamily="18" charset="0"/>
              </a:rPr>
              <a:t>Following your Credential Program Requirement Plan!</a:t>
            </a:r>
          </a:p>
          <a:p>
            <a:pPr lvl="1">
              <a:defRPr/>
            </a:pPr>
            <a:r>
              <a:rPr lang="en-US" sz="1600" b="1" dirty="0" smtClean="0">
                <a:latin typeface="Lucida Bright" pitchFamily="18" charset="0"/>
              </a:rPr>
              <a:t>Reviewing the Education Specialist Credential Program Handbook before each semester begins.</a:t>
            </a:r>
          </a:p>
          <a:p>
            <a:pPr lvl="1">
              <a:defRPr/>
            </a:pPr>
            <a:r>
              <a:rPr lang="en-US" sz="1600" b="1" dirty="0" smtClean="0">
                <a:latin typeface="Lucida Bright" pitchFamily="18" charset="0"/>
              </a:rPr>
              <a:t>Communicating with your Program Coordinator if you have any questions.</a:t>
            </a:r>
          </a:p>
          <a:p>
            <a:pPr lvl="1">
              <a:buFont typeface="Verdana" pitchFamily="34" charset="0"/>
              <a:buNone/>
              <a:defRPr/>
            </a:pPr>
            <a:endParaRPr lang="en-US" dirty="0" smtClean="0"/>
          </a:p>
          <a:p>
            <a:pPr lvl="1">
              <a:buFont typeface="Verdana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Lucida Bright" pitchFamily="18" charset="0"/>
              </a:rPr>
              <a:t>Important Websites</a:t>
            </a:r>
            <a:endParaRPr lang="en-US" sz="3600" dirty="0">
              <a:latin typeface="Lucida Bright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05400"/>
          </a:xfrm>
        </p:spPr>
        <p:txBody>
          <a:bodyPr>
            <a:normAutofit fontScale="85000" lnSpcReduction="20000"/>
          </a:bodyPr>
          <a:lstStyle/>
          <a:p>
            <a:pPr>
              <a:buFont typeface="Wingdings 3" pitchFamily="18" charset="2"/>
              <a:buNone/>
              <a:defRPr/>
            </a:pPr>
            <a:r>
              <a:rPr lang="en-US" sz="1800" dirty="0" smtClean="0">
                <a:latin typeface="Lucida Bright" pitchFamily="18" charset="0"/>
              </a:rPr>
              <a:t> </a:t>
            </a:r>
            <a:endParaRPr lang="en-US" sz="20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SPED Department:  </a:t>
            </a:r>
            <a:r>
              <a:rPr lang="en-US" sz="2200" dirty="0" smtClean="0">
                <a:latin typeface="Lucida Bright" pitchFamily="18" charset="0"/>
                <a:hlinkClick r:id="rId3"/>
              </a:rPr>
              <a:t>www.ed.fullerton.edu/sped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SPED Admissions: </a:t>
            </a:r>
            <a:r>
              <a:rPr lang="en-US" sz="2200" dirty="0" smtClean="0">
                <a:latin typeface="Lucida Bright" pitchFamily="18" charset="0"/>
                <a:hlinkClick r:id="rId4"/>
              </a:rPr>
              <a:t>www.ed.fullerton.edu/adtep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University admissions:  </a:t>
            </a:r>
            <a:r>
              <a:rPr lang="en-US" sz="2200" dirty="0" smtClean="0">
                <a:latin typeface="Lucida Bright" pitchFamily="18" charset="0"/>
                <a:hlinkClick r:id="rId5"/>
              </a:rPr>
              <a:t>www.csumentor.edu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$</a:t>
            </a:r>
            <a:r>
              <a:rPr lang="en-US" sz="2200" dirty="0">
                <a:latin typeface="Lucida Bright" pitchFamily="18" charset="0"/>
              </a:rPr>
              <a:t>50 Department Processing Fee: </a:t>
            </a:r>
            <a:r>
              <a:rPr lang="en-US" sz="2200" dirty="0">
                <a:latin typeface="Lucida Bright" pitchFamily="18" charset="0"/>
                <a:hlinkClick r:id="rId6"/>
              </a:rPr>
              <a:t>http://</a:t>
            </a:r>
            <a:r>
              <a:rPr lang="en-US" sz="2200" dirty="0" smtClean="0">
                <a:latin typeface="Lucida Bright" pitchFamily="18" charset="0"/>
                <a:hlinkClick r:id="rId6"/>
              </a:rPr>
              <a:t>ed.fullerton.edu/adtep/AtedProcessFee.htm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Certificate of Clearance: </a:t>
            </a:r>
            <a:r>
              <a:rPr lang="en-US" sz="2200" dirty="0">
                <a:latin typeface="Lucida Bright" pitchFamily="18" charset="0"/>
                <a:hlinkClick r:id="rId7"/>
              </a:rPr>
              <a:t>http://</a:t>
            </a:r>
            <a:r>
              <a:rPr lang="en-US" sz="2200" dirty="0" smtClean="0">
                <a:latin typeface="Lucida Bright" pitchFamily="18" charset="0"/>
                <a:hlinkClick r:id="rId7"/>
              </a:rPr>
              <a:t>www.ctc.ca.gov/credentials/online-services/pdf/cc-tips.pdf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CBEST: </a:t>
            </a:r>
            <a:r>
              <a:rPr lang="en-US" sz="2200" dirty="0" smtClean="0">
                <a:latin typeface="Lucida Bright" pitchFamily="18" charset="0"/>
                <a:hlinkClick r:id="rId8"/>
              </a:rPr>
              <a:t>www.cbest.nesinc.com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CSET: </a:t>
            </a:r>
            <a:r>
              <a:rPr lang="en-US" sz="2200" dirty="0" smtClean="0">
                <a:latin typeface="Lucida Bright" pitchFamily="18" charset="0"/>
                <a:hlinkClick r:id="rId9"/>
              </a:rPr>
              <a:t>www.cset.nesinc.com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Open University: </a:t>
            </a:r>
            <a:r>
              <a:rPr lang="en-US" sz="2200" dirty="0" smtClean="0">
                <a:latin typeface="Lucida Bright" pitchFamily="18" charset="0"/>
                <a:hlinkClick r:id="rId10"/>
              </a:rPr>
              <a:t>www.csufextension.org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CSUF Career Center: </a:t>
            </a:r>
            <a:r>
              <a:rPr lang="en-US" sz="2200" dirty="0" smtClean="0">
                <a:latin typeface="Lucida Bright" pitchFamily="18" charset="0"/>
                <a:hlinkClick r:id="rId11"/>
              </a:rPr>
              <a:t>www.fullerton.edu/career</a:t>
            </a:r>
            <a:r>
              <a:rPr lang="en-US" sz="2200" dirty="0" smtClean="0">
                <a:latin typeface="Lucida Bright" pitchFamily="18" charset="0"/>
              </a:rPr>
              <a:t> </a:t>
            </a: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California Commission on Teacher Credentialing: </a:t>
            </a:r>
            <a:r>
              <a:rPr lang="en-US" sz="2200" dirty="0" smtClean="0">
                <a:latin typeface="Lucida Bright" pitchFamily="18" charset="0"/>
                <a:hlinkClick r:id="rId12"/>
              </a:rPr>
              <a:t>www.ctc.ca.gov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Center for Careers in Teaching: </a:t>
            </a:r>
            <a:r>
              <a:rPr lang="en-US" sz="2200" dirty="0" smtClean="0">
                <a:latin typeface="Lucida Bright" pitchFamily="18" charset="0"/>
                <a:hlinkClick r:id="rId13"/>
              </a:rPr>
              <a:t>www.fullerton.edu/cct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r>
              <a:rPr lang="en-US" sz="2200" dirty="0" smtClean="0">
                <a:latin typeface="Lucida Bright" pitchFamily="18" charset="0"/>
              </a:rPr>
              <a:t>Financial Services: </a:t>
            </a:r>
            <a:r>
              <a:rPr lang="en-US" sz="2200" dirty="0" smtClean="0">
                <a:latin typeface="Lucida Bright" pitchFamily="18" charset="0"/>
                <a:hlinkClick r:id="rId14"/>
              </a:rPr>
              <a:t>http://sfs.fullerton.edu</a:t>
            </a:r>
            <a:endParaRPr lang="en-US" sz="2200" dirty="0" smtClean="0">
              <a:latin typeface="Lucida Bright" pitchFamily="18" charset="0"/>
            </a:endParaRPr>
          </a:p>
          <a:p>
            <a:pPr>
              <a:defRPr/>
            </a:pPr>
            <a:endParaRPr lang="en-US" sz="2200" dirty="0" smtClean="0">
              <a:latin typeface="Lucida Bright" pitchFamily="18" charset="0"/>
            </a:endParaRPr>
          </a:p>
          <a:p>
            <a:pPr lvl="1">
              <a:buFont typeface="Verdana" pitchFamily="34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  <a:p>
            <a:pPr lvl="1">
              <a:buFont typeface="Verdana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All students are able to learn.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All students deserve appropriate differentiated curriculum and accommodations to support their individual learning.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Appropriate behavior is seen in classrooms where researched based effective teaching strategies are utilized.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Inclusion is what society is all about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Inclusion Percentage of placements for Children with Disabilities in the United States: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General Education Classroom  43.4%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Resource Room  29.4%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Separate Class  22.7%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Inclusion Improves achievement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Setting the Stage….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8675" name="Content Placeholder 8" descr="Rectangle: Click to edit Master text styles&#10;Second level&#10;Third level&#10;Fourth level&#10;Fifth level"/>
          <p:cNvSpPr>
            <a:spLocks noGrp="1"/>
          </p:cNvSpPr>
          <p:nvPr>
            <p:ph sz="half" idx="2"/>
          </p:nvPr>
        </p:nvSpPr>
        <p:spPr>
          <a:xfrm>
            <a:off x="533400" y="1600200"/>
            <a:ext cx="4038600" cy="45259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b="1" i="1" smtClean="0"/>
              <a:t>AIMS</a:t>
            </a:r>
            <a:r>
              <a:rPr lang="en-US" smtClean="0"/>
              <a:t> (</a:t>
            </a:r>
            <a:r>
              <a:rPr lang="en-US" b="1" smtClean="0"/>
              <a:t>A</a:t>
            </a:r>
            <a:r>
              <a:rPr lang="en-US" smtClean="0"/>
              <a:t>utism, </a:t>
            </a:r>
            <a:r>
              <a:rPr lang="en-US" b="1" smtClean="0"/>
              <a:t>I</a:t>
            </a:r>
            <a:r>
              <a:rPr lang="en-US" smtClean="0"/>
              <a:t>nclusion, </a:t>
            </a:r>
            <a:r>
              <a:rPr lang="en-US" b="1" smtClean="0"/>
              <a:t>M</a:t>
            </a:r>
            <a:r>
              <a:rPr lang="en-US" smtClean="0"/>
              <a:t>athematics Core and </a:t>
            </a:r>
            <a:r>
              <a:rPr lang="en-US" b="1" smtClean="0"/>
              <a:t>S</a:t>
            </a:r>
            <a:r>
              <a:rPr lang="en-US" smtClean="0"/>
              <a:t>cience Innovation) Scholar program is currently recruiting Math, Science, and Special Education Candidates.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Announcing the AIMS Scholar Program</a:t>
            </a:r>
            <a:endParaRPr lang="en-US" dirty="0"/>
          </a:p>
        </p:txBody>
      </p:sp>
      <p:pic>
        <p:nvPicPr>
          <p:cNvPr id="28677" name="Picture 7" descr="AIMS_Graphic.pd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362200"/>
            <a:ext cx="4146550" cy="3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       Our Program Completers are</a:t>
            </a:r>
            <a:endParaRPr lang="en-US" sz="3600" dirty="0">
              <a:latin typeface="Lucida Bright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228600"/>
            <a:ext cx="69342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Our program completers </a:t>
            </a: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are</a:t>
            </a:r>
            <a:endParaRPr lang="en-US" sz="3600" i="1" dirty="0">
              <a:latin typeface="Lucida Bright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143000" y="838200"/>
          <a:ext cx="71628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       Benefits</a:t>
            </a:r>
            <a:endParaRPr lang="en-US" sz="3600" dirty="0">
              <a:latin typeface="Lucida Bright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Alhambra </a:t>
            </a:r>
            <a:r>
              <a:rPr lang="en-US" dirty="0"/>
              <a:t>Unified School District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Anaheim Union High School District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Anaheim School </a:t>
            </a:r>
            <a:r>
              <a:rPr lang="en-US" dirty="0" smtClean="0"/>
              <a:t>District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Azusa </a:t>
            </a:r>
            <a:r>
              <a:rPr lang="en-US" dirty="0" smtClean="0"/>
              <a:t>Unified</a:t>
            </a: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Magnolia School </a:t>
            </a:r>
            <a:r>
              <a:rPr lang="en-US" dirty="0" smtClean="0"/>
              <a:t>District</a:t>
            </a:r>
            <a:r>
              <a:rPr lang="en-US" dirty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Mountain View School </a:t>
            </a:r>
            <a:r>
              <a:rPr lang="en-US" dirty="0" smtClean="0"/>
              <a:t>District</a:t>
            </a:r>
            <a:r>
              <a:rPr lang="en-US" dirty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Ocean View School </a:t>
            </a:r>
            <a:r>
              <a:rPr lang="en-US" dirty="0" smtClean="0"/>
              <a:t>District</a:t>
            </a:r>
            <a:r>
              <a:rPr lang="en-US" dirty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Ontario Montclair School District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Pomona </a:t>
            </a:r>
            <a:r>
              <a:rPr lang="en-US" dirty="0"/>
              <a:t>Unified School District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Santa </a:t>
            </a:r>
            <a:r>
              <a:rPr lang="en-US" dirty="0"/>
              <a:t>Ana Unified School District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/>
              <a:t> 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Lucida Bright" pitchFamily="18" charset="0"/>
              </a:rPr>
              <a:t>District Partners</a:t>
            </a:r>
            <a:endParaRPr lang="en-US" dirty="0">
              <a:latin typeface="Lucida Brigh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800" smtClean="0">
              <a:latin typeface="Lucida Bright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latin typeface="Lucida Bright" pitchFamily="18" charset="0"/>
              </a:rPr>
              <a:t>Your “To Do” List</a:t>
            </a:r>
            <a:endParaRPr lang="en-US" sz="3600" dirty="0">
              <a:latin typeface="Lucida Bright" pitchFamily="18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447800"/>
          <a:ext cx="6096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 descr="Rectangle: Click to edit Master text styles&#10;Second level&#10;Third level&#10;Fourth level&#10;Fifth level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9" name="Content Placeholder 8" descr="Rectangle: Click to edit Master text styles&#10;Second level&#10;Third level&#10;Fourth level&#10;Fifth level"/>
          <p:cNvSpPr>
            <a:spLocks noGrp="1"/>
          </p:cNvSpPr>
          <p:nvPr>
            <p:ph sz="half" idx="2"/>
          </p:nvPr>
        </p:nvSpPr>
        <p:spPr>
          <a:xfrm>
            <a:off x="533400" y="160020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Hit the bull’s eye with CSU Fullerton, College of Education </a:t>
            </a:r>
            <a:r>
              <a:rPr lang="en-US" b="1" i="1" dirty="0" smtClean="0"/>
              <a:t>AIMS</a:t>
            </a:r>
            <a:r>
              <a:rPr lang="en-US" dirty="0" smtClean="0"/>
              <a:t> Scholar program!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Contact Dr. </a:t>
            </a:r>
            <a:r>
              <a:rPr lang="en-US" dirty="0" err="1" smtClean="0"/>
              <a:t>Karge</a:t>
            </a:r>
            <a:r>
              <a:rPr lang="en-US" dirty="0" smtClean="0"/>
              <a:t> today!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hlinkClick r:id="rId3"/>
              </a:rPr>
              <a:t>bkarge@fullerton.edu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i="1" dirty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i="1" dirty="0" smtClean="0"/>
              <a:t>Sponsored by the U.S. Department of Education Transition to Teaching Federal Assistance Program</a:t>
            </a:r>
            <a:endParaRPr lang="en-US" sz="1800" i="1" dirty="0"/>
          </a:p>
        </p:txBody>
      </p:sp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AIMS Scholar Program</a:t>
            </a:r>
          </a:p>
        </p:txBody>
      </p:sp>
      <p:pic>
        <p:nvPicPr>
          <p:cNvPr id="34821" name="Picture 7" descr="AIMS_Graphic.pd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362200"/>
            <a:ext cx="4146550" cy="3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990600" y="19050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You can email me at </a:t>
            </a:r>
            <a:r>
              <a:rPr lang="en-US" smtClean="0">
                <a:hlinkClick r:id="rId2"/>
              </a:rPr>
              <a:t>mpierson@fullerton.edu</a:t>
            </a: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I am available to support you and guide you as you explore a career in special education.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Thank you for attending today</a:t>
            </a:r>
            <a:r>
              <a:rPr lang="ja-JP" altLang="en-US" smtClean="0"/>
              <a:t>’</a:t>
            </a:r>
            <a:r>
              <a:rPr lang="en-US" altLang="ja-JP" smtClean="0"/>
              <a:t>s presentation!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066800" y="3048000"/>
            <a:ext cx="4495800" cy="2209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all" dirty="0" smtClean="0">
                <a:solidFill>
                  <a:srgbClr val="0070C0"/>
                </a:solidFill>
              </a:rPr>
              <a:t>Education Specialist Credential Programs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5791200" y="1371600"/>
            <a:ext cx="2919413" cy="1828800"/>
            <a:chOff x="104192363" y="111764345"/>
            <a:chExt cx="3611880" cy="1714500"/>
          </a:xfrm>
        </p:grpSpPr>
        <p:grpSp>
          <p:nvGrpSpPr>
            <p:cNvPr id="11268" name="Group 4"/>
            <p:cNvGrpSpPr>
              <a:grpSpLocks/>
            </p:cNvGrpSpPr>
            <p:nvPr/>
          </p:nvGrpSpPr>
          <p:grpSpPr bwMode="auto">
            <a:xfrm>
              <a:off x="104192363" y="111764345"/>
              <a:ext cx="3611880" cy="1714500"/>
              <a:chOff x="105437170" y="107607559"/>
              <a:chExt cx="5600700" cy="1854200"/>
            </a:xfrm>
          </p:grpSpPr>
          <p:pic>
            <p:nvPicPr>
              <p:cNvPr id="11270" name="Picture 5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05437170" y="107607559"/>
                <a:ext cx="5600700" cy="1854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1" name="Picture 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05780188" y="109071401"/>
                <a:ext cx="1244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272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flipH="1">
                <a:off x="109467742" y="109071401"/>
                <a:ext cx="1257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269" name="Text Box 8"/>
            <p:cNvSpPr txBox="1">
              <a:spLocks noChangeArrowheads="1"/>
            </p:cNvSpPr>
            <p:nvPr/>
          </p:nvSpPr>
          <p:spPr bwMode="auto">
            <a:xfrm>
              <a:off x="104566193" y="112059948"/>
              <a:ext cx="2696242" cy="855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ja-JP" altLang="en-US" sz="1400" b="1">
                  <a:solidFill>
                    <a:srgbClr val="FFFFFF"/>
                  </a:solidFill>
                  <a:latin typeface="Footlight MT Light" pitchFamily="18" charset="0"/>
                </a:rPr>
                <a:t>“</a:t>
              </a:r>
              <a:r>
                <a:rPr lang="en-US" altLang="ja-JP" sz="1100" b="1">
                  <a:solidFill>
                    <a:srgbClr val="FFFFFF"/>
                  </a:solidFill>
                  <a:latin typeface="Footlight MT Light" pitchFamily="18" charset="0"/>
                </a:rPr>
                <a:t>One Teacher Can Change the World-</a:t>
              </a:r>
            </a:p>
            <a:p>
              <a:pPr algn="ctr"/>
              <a:r>
                <a:rPr lang="en-US" sz="1100" b="1">
                  <a:solidFill>
                    <a:srgbClr val="FFFFFF"/>
                  </a:solidFill>
                  <a:latin typeface="Footlight MT Light" pitchFamily="18" charset="0"/>
                </a:rPr>
                <a:t>One Child at a time…</a:t>
              </a:r>
            </a:p>
            <a:p>
              <a:r>
                <a:rPr lang="en-US" sz="1100" b="1">
                  <a:solidFill>
                    <a:srgbClr val="FFFFFF"/>
                  </a:solidFill>
                  <a:latin typeface="Footlight MT Light" pitchFamily="18" charset="0"/>
                </a:rPr>
                <a:t>       One Family at a time…</a:t>
              </a:r>
            </a:p>
            <a:p>
              <a:pPr algn="ctr"/>
              <a:r>
                <a:rPr lang="en-US" sz="1100" b="1">
                  <a:solidFill>
                    <a:srgbClr val="FFFFFF"/>
                  </a:solidFill>
                  <a:latin typeface="Footlight MT Light" pitchFamily="18" charset="0"/>
                </a:rPr>
                <a:t>    One School at a time…</a:t>
              </a:r>
            </a:p>
            <a:p>
              <a:pPr lvl="1" algn="ctr"/>
              <a:r>
                <a:rPr lang="en-US" sz="1100" b="1">
                  <a:solidFill>
                    <a:srgbClr val="FFFFFF"/>
                  </a:solidFill>
                  <a:latin typeface="Footlight MT Light" pitchFamily="18" charset="0"/>
                </a:rPr>
                <a:t>One Teacher Can Make a Difference.</a:t>
              </a:r>
              <a:r>
                <a:rPr lang="ja-JP" altLang="en-US" sz="1100" b="1">
                  <a:solidFill>
                    <a:srgbClr val="FFFFFF"/>
                  </a:solidFill>
                  <a:latin typeface="Footlight MT Light" pitchFamily="18" charset="0"/>
                </a:rPr>
                <a:t>”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5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600" b="1" smtClean="0"/>
              <a:t> PROGRAM QUALITY</a:t>
            </a:r>
            <a:endParaRPr lang="en-US" sz="1600" smtClean="0"/>
          </a:p>
          <a:p>
            <a:pPr eaLnBrk="1" hangingPunct="1">
              <a:buFont typeface="Wingdings" pitchFamily="2" charset="2"/>
              <a:buChar char="•"/>
            </a:pPr>
            <a:r>
              <a:rPr lang="en-US" sz="1600" smtClean="0"/>
              <a:t>CSUF grants over 200 special education credentials each year. </a:t>
            </a:r>
          </a:p>
          <a:p>
            <a:pPr eaLnBrk="1" hangingPunct="1">
              <a:buFont typeface="Wingdings" pitchFamily="2" charset="2"/>
              <a:buChar char="•"/>
            </a:pPr>
            <a:r>
              <a:rPr lang="en-US" sz="1600" smtClean="0"/>
              <a:t>Programs are accredited by the National Council on Teacher Education (NCATE) and the California Commission on Teacher Credentialing (CCTC). </a:t>
            </a:r>
          </a:p>
          <a:p>
            <a:pPr eaLnBrk="1" hangingPunct="1">
              <a:buFont typeface="Wingdings" pitchFamily="2" charset="2"/>
              <a:buChar char="•"/>
            </a:pPr>
            <a:r>
              <a:rPr lang="en-US" sz="1600" smtClean="0"/>
              <a:t>Programs include Authorization in teaching English Learners and Autism. </a:t>
            </a:r>
          </a:p>
          <a:p>
            <a:pPr eaLnBrk="1" hangingPunct="1">
              <a:buFont typeface="Wingdings" pitchFamily="2" charset="2"/>
              <a:buChar char="•"/>
            </a:pPr>
            <a:r>
              <a:rPr lang="en-US" sz="1600" smtClean="0"/>
              <a:t>Our nationally recognized Internship program allows candidates to earn their credential while employed as classroom teachers.  </a:t>
            </a:r>
          </a:p>
          <a:p>
            <a:pPr eaLnBrk="1" hangingPunct="1">
              <a:buFont typeface="Wingdings" pitchFamily="2" charset="2"/>
              <a:buChar char="•"/>
            </a:pPr>
            <a:r>
              <a:rPr lang="en-US" sz="1600" smtClean="0"/>
              <a:t>Online class offerings and day, evening and Saturday classes provide flexibility in scheduling.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RELEVANT CURRICULUM AND FIELDWORK</a:t>
            </a:r>
            <a:endParaRPr lang="en-US" sz="1600" smtClean="0"/>
          </a:p>
          <a:p>
            <a:pPr eaLnBrk="1" hangingPunct="1">
              <a:buFont typeface="Wingdings" pitchFamily="2" charset="2"/>
              <a:buChar char="•"/>
            </a:pPr>
            <a:r>
              <a:rPr lang="en-US" sz="1600" smtClean="0"/>
              <a:t>Field based program allows students to apply theory to practice in classroom settings.</a:t>
            </a:r>
            <a:r>
              <a:rPr lang="en-US" altLang="ja-JP" sz="1600" smtClean="0"/>
              <a:t> </a:t>
            </a:r>
          </a:p>
          <a:p>
            <a:pPr eaLnBrk="1" hangingPunct="1">
              <a:buFontTx/>
              <a:buNone/>
            </a:pPr>
            <a:r>
              <a:rPr lang="en-US" sz="1600" b="1" smtClean="0"/>
              <a:t>FACULTY AND LOCAL PARTNERSHIPS</a:t>
            </a:r>
            <a:endParaRPr lang="en-US" sz="1600" smtClean="0"/>
          </a:p>
          <a:p>
            <a:pPr eaLnBrk="1" hangingPunct="1">
              <a:buFont typeface="Wingdings" pitchFamily="2" charset="2"/>
              <a:buChar char="•"/>
            </a:pPr>
            <a:r>
              <a:rPr lang="en-US" sz="1600" smtClean="0"/>
              <a:t>Program faculty members are involved in neighboring schools, collaborating with teachers to improve policy and practice</a:t>
            </a:r>
            <a:r>
              <a:rPr lang="en-US" sz="1400" smtClean="0"/>
              <a:t>.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52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 Why Select Cal State Fullerton for Your Education Specialist Credential or Special Education Graduate Program?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990600" y="2667000"/>
            <a:ext cx="7772400" cy="3611563"/>
          </a:xfrm>
        </p:spPr>
        <p:txBody>
          <a:bodyPr/>
          <a:lstStyle/>
          <a:p>
            <a:pPr eaLnBrk="1" hangingPunct="1"/>
            <a:r>
              <a:rPr lang="en-US" sz="2800" smtClean="0"/>
              <a:t>Special Education Specialist Credential </a:t>
            </a:r>
          </a:p>
          <a:p>
            <a:pPr lvl="1" eaLnBrk="1" hangingPunct="1"/>
            <a:r>
              <a:rPr lang="en-US" sz="2000" smtClean="0"/>
              <a:t>Mild/Moderate: K-12 Authorization</a:t>
            </a:r>
          </a:p>
          <a:p>
            <a:pPr eaLnBrk="1" hangingPunct="1"/>
            <a:r>
              <a:rPr lang="en-US" sz="2800" smtClean="0"/>
              <a:t>Special Education Specialist Credential </a:t>
            </a:r>
          </a:p>
          <a:p>
            <a:pPr lvl="1" eaLnBrk="1" hangingPunct="1"/>
            <a:r>
              <a:rPr lang="en-US" sz="2000" smtClean="0"/>
              <a:t>Moderate/Severe: K-12 Authorization</a:t>
            </a:r>
          </a:p>
          <a:p>
            <a:pPr eaLnBrk="1" hangingPunct="1"/>
            <a:r>
              <a:rPr lang="en-US" sz="2800" smtClean="0"/>
              <a:t>Special Education Specialist Credential</a:t>
            </a:r>
          </a:p>
          <a:p>
            <a:pPr lvl="1" eaLnBrk="1" hangingPunct="1"/>
            <a:r>
              <a:rPr lang="en-US" sz="2000" smtClean="0"/>
              <a:t>Early Childhood Special Education Credential , 0-5 yrs</a:t>
            </a:r>
          </a:p>
          <a:p>
            <a:pPr lvl="1" eaLnBrk="1" hangingPunct="1"/>
            <a:r>
              <a:rPr lang="en-US" sz="2000" smtClean="0"/>
              <a:t>Early Childhood Special Education Certificate, 0-5 yrs</a:t>
            </a:r>
          </a:p>
          <a:p>
            <a:pPr eaLnBrk="1" hangingPunct="1"/>
            <a:r>
              <a:rPr lang="en-US" sz="2800" smtClean="0"/>
              <a:t>Added Authorizations – Autism, RSP, EC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219200"/>
            <a:ext cx="7315200" cy="1295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>
                <a:solidFill>
                  <a:srgbClr val="0070C0"/>
                </a:solidFill>
              </a:rPr>
              <a:t>Special Education Specialist Credential and Certificate Programs</a:t>
            </a:r>
            <a:br>
              <a:rPr lang="en-US" sz="3200" smtClean="0">
                <a:solidFill>
                  <a:srgbClr val="0070C0"/>
                </a:solidFill>
              </a:rPr>
            </a:br>
            <a:r>
              <a:rPr lang="en-US" sz="2400" smtClean="0">
                <a:solidFill>
                  <a:srgbClr val="0070C0"/>
                </a:solidFill>
              </a:rPr>
              <a:t>Available at Cal State Fullerton</a:t>
            </a:r>
            <a:endParaRPr lang="en-US" sz="32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70C0"/>
                </a:solidFill>
              </a:rPr>
              <a:t>Education Specialist Credential Areas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15365" name="Content Placeholder 2" descr="Rectangle: Click to edit Master text styles&#10;Second level&#10;Third level&#10;Fourth level&#10;Fifth level"/>
          <p:cNvSpPr>
            <a:spLocks noGrp="1"/>
          </p:cNvSpPr>
          <p:nvPr>
            <p:ph idx="4294967295"/>
          </p:nvPr>
        </p:nvSpPr>
        <p:spPr>
          <a:xfrm>
            <a:off x="1524000" y="2362200"/>
            <a:ext cx="7620000" cy="399256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The Cal State Fullerton Department of Special Education offers three Education Specialist Credentials.  Each credential authorizes the holder to work with a different population of students with disabilities. 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400" b="1" smtClean="0"/>
              <a:t>Education Specialist, Mild/Moderate Disabilities:</a:t>
            </a:r>
            <a:r>
              <a:rPr lang="en-US" sz="1400" smtClean="0"/>
              <a:t>  This credential authorizes the teaching of individuals with specific learning disabilities, mental retardation, other health impaired, mild autism, and serious emotional disturbance. 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00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400" b="1" smtClean="0"/>
              <a:t>Education Specialist, Moderate/Severe Disabilities:</a:t>
            </a:r>
            <a:r>
              <a:rPr lang="en-US" sz="1400" smtClean="0"/>
              <a:t>  This credential authorizes the teaching of individuals with autism, mental retardation, deaf-blindness, serious emotional disturbance, and multiple disabilities.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000" smtClean="0"/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400" b="1" smtClean="0"/>
              <a:t>Education Specialist, Early Childhood Special Education</a:t>
            </a:r>
            <a:r>
              <a:rPr lang="en-US" sz="1400" smtClean="0"/>
              <a:t>: Early childhood special education includes the provision of educational services to children from birth through pre-kindergarten who are eligible for early intervention, special education, and/or related services under federal and state laws</a:t>
            </a:r>
            <a:r>
              <a:rPr lang="en-US" sz="1100" smtClean="0"/>
              <a:t>.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77724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70C0"/>
                </a:solidFill>
              </a:rPr>
              <a:t>Two Program	Options</a:t>
            </a:r>
          </a:p>
        </p:txBody>
      </p:sp>
      <p:sp>
        <p:nvSpPr>
          <p:cNvPr id="1638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764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Full-Time Day Program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smtClean="0"/>
              <a:t>Designed for full-time students who are available from 7:30 am - 4:00 pm daily.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smtClean="0"/>
              <a:t>Classes are scheduled during the day and front loaded into the first eight weeks of the semester to facilitate dedication to the directed teaching experience.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smtClean="0"/>
              <a:t>Candidates may earn their Preliminary Special Education Specialist Credential in one calendar year.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smtClean="0"/>
              <a:t>Candidates are placed in a PDS (Professional Development School) with a cohort of student teacher-peers.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600" smtClean="0"/>
              <a:t>Candidates move through the program as a cohort and receive support from their Master Teachers and University Supervisors.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smtClean="0"/>
              <a:t>Evening Program for Interns or persons working full time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400" smtClean="0"/>
              <a:t>Designed for students who are employed as full-time teachers during the credential program. 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400" smtClean="0"/>
              <a:t>Evening classes are held 4-6:45 pm, 7-9:45 pm, and on Saturdays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400" smtClean="0"/>
              <a:t>Students receive on-the-job site support from Mentors and University Supervisors for their directed teaching requirements.  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1400" smtClean="0"/>
              <a:t>Additional application materials and coursework are required to be an Intern.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ubtitle 4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800" smtClean="0"/>
              <a:t>Child and Adolescent Studies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Liberal Studies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Speech Communication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Psychology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Mathematics (for secondary sped)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 smtClean="0"/>
              <a:t>Biology (for secondary sped)</a:t>
            </a:r>
          </a:p>
        </p:txBody>
      </p:sp>
      <p:sp>
        <p:nvSpPr>
          <p:cNvPr id="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Recommended Majors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SPED Admissions Staff and Faculty</a:t>
            </a:r>
            <a:endParaRPr lang="en-US" sz="4000" dirty="0">
              <a:latin typeface="Lucida Bright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smtClean="0">
                <a:latin typeface="Lucida Bright" pitchFamily="18" charset="0"/>
              </a:rPr>
              <a:t>Address: </a:t>
            </a:r>
          </a:p>
          <a:p>
            <a:pPr>
              <a:buFont typeface="Wingdings 3" pitchFamily="18" charset="2"/>
              <a:buNone/>
            </a:pPr>
            <a:r>
              <a:rPr lang="en-US" sz="1800" smtClean="0">
                <a:latin typeface="Lucida Bright" pitchFamily="18" charset="0"/>
              </a:rPr>
              <a:t>	- 2600 E Nutwood Ave., P.O. Box 6868, Fullerton, CA 92831</a:t>
            </a:r>
          </a:p>
          <a:p>
            <a:r>
              <a:rPr lang="en-US" sz="1800" b="1" smtClean="0">
                <a:latin typeface="Lucida Bright" pitchFamily="18" charset="0"/>
              </a:rPr>
              <a:t>Admissions Coordinator:</a:t>
            </a:r>
          </a:p>
          <a:p>
            <a:pPr>
              <a:buFont typeface="Wingdings 3" pitchFamily="18" charset="2"/>
              <a:buNone/>
            </a:pPr>
            <a:r>
              <a:rPr lang="en-US" sz="1800" smtClean="0">
                <a:latin typeface="Lucida Bright" pitchFamily="18" charset="0"/>
              </a:rPr>
              <a:t>	- Lori Sadler, MS, </a:t>
            </a:r>
            <a:r>
              <a:rPr lang="en-US" sz="1800" smtClean="0">
                <a:latin typeface="Lucida Bright" pitchFamily="18" charset="0"/>
                <a:hlinkClick r:id="rId3"/>
              </a:rPr>
              <a:t>lsadler@fullerton.edu</a:t>
            </a:r>
            <a:r>
              <a:rPr lang="en-US" sz="1800" smtClean="0">
                <a:latin typeface="Lucida Bright" pitchFamily="18" charset="0"/>
              </a:rPr>
              <a:t> </a:t>
            </a:r>
          </a:p>
          <a:p>
            <a:r>
              <a:rPr lang="en-US" sz="1800" b="1" smtClean="0">
                <a:latin typeface="Lucida Bright" pitchFamily="18" charset="0"/>
              </a:rPr>
              <a:t>Admissions Administrative Support Specialist:</a:t>
            </a:r>
          </a:p>
          <a:p>
            <a:pPr>
              <a:buFont typeface="Wingdings 3" pitchFamily="18" charset="2"/>
              <a:buNone/>
            </a:pPr>
            <a:r>
              <a:rPr lang="en-US" sz="1800" smtClean="0">
                <a:latin typeface="Lucida Bright" pitchFamily="18" charset="0"/>
              </a:rPr>
              <a:t>	-Anne Shanahan, anshanahan@fullerton.edu CP 540 ; (657) 278-4196</a:t>
            </a:r>
          </a:p>
          <a:p>
            <a:r>
              <a:rPr lang="en-US" sz="1800" b="1" smtClean="0">
                <a:latin typeface="Lucida Bright" pitchFamily="18" charset="0"/>
              </a:rPr>
              <a:t>Department of Special Education Website:</a:t>
            </a:r>
          </a:p>
          <a:p>
            <a:pPr>
              <a:buFont typeface="Wingdings 3" pitchFamily="18" charset="2"/>
              <a:buNone/>
            </a:pPr>
            <a:r>
              <a:rPr lang="en-US" sz="1800" smtClean="0">
                <a:latin typeface="Lucida Bright" pitchFamily="18" charset="0"/>
              </a:rPr>
              <a:t>	- http://ed.fullerton.edu/sped</a:t>
            </a:r>
          </a:p>
          <a:p>
            <a:r>
              <a:rPr lang="en-US" sz="1800" b="1" smtClean="0">
                <a:latin typeface="Lucida Bright" pitchFamily="18" charset="0"/>
              </a:rPr>
              <a:t>Admission to Teacher Education:</a:t>
            </a:r>
          </a:p>
          <a:p>
            <a:pPr>
              <a:buFont typeface="Wingdings 3" pitchFamily="18" charset="2"/>
              <a:buNone/>
            </a:pPr>
            <a:r>
              <a:rPr lang="en-US" sz="1800" smtClean="0">
                <a:latin typeface="Lucida Bright" pitchFamily="18" charset="0"/>
              </a:rPr>
              <a:t>	- http://ed.fullerton.edu/adtep</a:t>
            </a:r>
          </a:p>
          <a:p>
            <a:r>
              <a:rPr lang="en-US" sz="1800" b="1" smtClean="0">
                <a:latin typeface="Lucida Bright" pitchFamily="18" charset="0"/>
              </a:rPr>
              <a:t>Graduate Program Coordinator:  </a:t>
            </a:r>
          </a:p>
          <a:p>
            <a:pPr>
              <a:buFont typeface="Wingdings 3" pitchFamily="18" charset="2"/>
              <a:buNone/>
            </a:pPr>
            <a:r>
              <a:rPr lang="en-US" sz="1800" smtClean="0">
                <a:latin typeface="Lucida Bright" pitchFamily="18" charset="0"/>
              </a:rPr>
              <a:t>	- Woo Jung, Ph.D., </a:t>
            </a:r>
            <a:r>
              <a:rPr lang="en-US" sz="1800" smtClean="0">
                <a:latin typeface="Lucida Bright" pitchFamily="18" charset="0"/>
                <a:hlinkClick r:id="rId4"/>
              </a:rPr>
              <a:t>ajung@fullerton.edu</a:t>
            </a:r>
            <a:r>
              <a:rPr lang="en-US" sz="1800" smtClean="0">
                <a:latin typeface="Lucida Bright" pitchFamily="18" charset="0"/>
              </a:rPr>
              <a:t>, CP 570</a:t>
            </a:r>
          </a:p>
          <a:p>
            <a:pPr>
              <a:buFont typeface="Wingdings 3" pitchFamily="18" charset="2"/>
              <a:buNone/>
            </a:pPr>
            <a:r>
              <a:rPr lang="en-US" sz="2000" smtClean="0">
                <a:latin typeface="Lucida Bright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6A1624D501E54C80EAF1A6FAE4667D" ma:contentTypeVersion="2" ma:contentTypeDescription="Create a new document." ma:contentTypeScope="" ma:versionID="a8272e210701ee571fff241f191ee0a9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targetNamespace="http://schemas.microsoft.com/office/2006/metadata/properties" ma:root="true" ma:fieldsID="e6353f0dc6dad75b3299a186dab23e57" ns1:_="" ns2:_="">
    <xsd:import namespace="http://schemas.microsoft.com/sharepoint/v3"/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_dlc_DocId xmlns="431189f8-a51b-453f-9f0c-3a0b3b65b12f">HNYXMCCMVK3K-595-50</_dlc_DocId>
    <_dlc_DocIdUrl xmlns="431189f8-a51b-453f-9f0c-3a0b3b65b12f">
      <Url>http://www.sac.edu/StudentServices/Counseling/TeacherEd/_layouts/DocIdRedir.aspx?ID=HNYXMCCMVK3K-595-50</Url>
      <Description>HNYXMCCMVK3K-595-50</Description>
    </_dlc_DocIdUrl>
  </documentManagement>
</p:properties>
</file>

<file path=customXml/itemProps1.xml><?xml version="1.0" encoding="utf-8"?>
<ds:datastoreItem xmlns:ds="http://schemas.openxmlformats.org/officeDocument/2006/customXml" ds:itemID="{4FE65D8F-5660-4A0B-8C84-F2158D0E637D}"/>
</file>

<file path=customXml/itemProps2.xml><?xml version="1.0" encoding="utf-8"?>
<ds:datastoreItem xmlns:ds="http://schemas.openxmlformats.org/officeDocument/2006/customXml" ds:itemID="{AC77FEF4-F30C-436A-82D1-014231015A28}"/>
</file>

<file path=customXml/itemProps3.xml><?xml version="1.0" encoding="utf-8"?>
<ds:datastoreItem xmlns:ds="http://schemas.openxmlformats.org/officeDocument/2006/customXml" ds:itemID="{AFD1E1F3-2D63-457D-A88A-A728EEFF0B78}"/>
</file>

<file path=customXml/itemProps4.xml><?xml version="1.0" encoding="utf-8"?>
<ds:datastoreItem xmlns:ds="http://schemas.openxmlformats.org/officeDocument/2006/customXml" ds:itemID="{8DA9E6C9-51B3-44D6-B909-333EA5762533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367</TotalTime>
  <Words>1598</Words>
  <Application>Microsoft Office PowerPoint</Application>
  <PresentationFormat>On-screen Show (4:3)</PresentationFormat>
  <Paragraphs>276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Tahoma</vt:lpstr>
      <vt:lpstr>MS PGothic</vt:lpstr>
      <vt:lpstr>Arial</vt:lpstr>
      <vt:lpstr>Lucida Sans Unicode</vt:lpstr>
      <vt:lpstr>Wingdings 3</vt:lpstr>
      <vt:lpstr>Verdana</vt:lpstr>
      <vt:lpstr>Wingdings 2</vt:lpstr>
      <vt:lpstr>Times New Roman</vt:lpstr>
      <vt:lpstr>Wingdings</vt:lpstr>
      <vt:lpstr>Footlight MT Light</vt:lpstr>
      <vt:lpstr>Lucida Bright</vt:lpstr>
      <vt:lpstr>Calibri</vt:lpstr>
      <vt:lpstr>Concourse</vt:lpstr>
      <vt:lpstr>Overview of the Special Education Programs at Cal State Fullerton </vt:lpstr>
      <vt:lpstr>Setting the Stage….</vt:lpstr>
      <vt:lpstr>Education Specialist Credential Programs</vt:lpstr>
      <vt:lpstr>  Why Select Cal State Fullerton for Your Education Specialist Credential or Special Education Graduate Program?  </vt:lpstr>
      <vt:lpstr>Special Education Specialist Credential and Certificate Programs Available at Cal State Fullerton</vt:lpstr>
      <vt:lpstr>Education Specialist Credential Areas </vt:lpstr>
      <vt:lpstr>Two Program Options</vt:lpstr>
      <vt:lpstr>Recommended Majors</vt:lpstr>
      <vt:lpstr>  SPED Admissions Staff and Faculty</vt:lpstr>
      <vt:lpstr>       Admission Requirements</vt:lpstr>
      <vt:lpstr>      Admission Requirements</vt:lpstr>
      <vt:lpstr>       Admission Requirements</vt:lpstr>
      <vt:lpstr>       Admission Requirements</vt:lpstr>
      <vt:lpstr>Intern Program</vt:lpstr>
      <vt:lpstr>Course Equivalency Petitions</vt:lpstr>
      <vt:lpstr>Scholarships and Financial Aid</vt:lpstr>
      <vt:lpstr>APLE Loan</vt:lpstr>
      <vt:lpstr>Your Success is Your Responsibility</vt:lpstr>
      <vt:lpstr>Important Websites</vt:lpstr>
      <vt:lpstr>Announcing the AIMS Scholar Program</vt:lpstr>
      <vt:lpstr>       Our Program Completers are</vt:lpstr>
      <vt:lpstr>Our program completers are</vt:lpstr>
      <vt:lpstr>       Benefits</vt:lpstr>
      <vt:lpstr>District Partners</vt:lpstr>
      <vt:lpstr>Your “To Do” List</vt:lpstr>
      <vt:lpstr>AIMS Scholar Program</vt:lpstr>
      <vt:lpstr>Thank you for attending today’s presentation!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General Educators Need to Know …</dc:title>
  <dc:creator>Kathi</dc:creator>
  <cp:lastModifiedBy>Windows User</cp:lastModifiedBy>
  <cp:revision>49</cp:revision>
  <cp:lastPrinted>1601-01-01T00:00:00Z</cp:lastPrinted>
  <dcterms:created xsi:type="dcterms:W3CDTF">2003-12-01T20:56:52Z</dcterms:created>
  <dcterms:modified xsi:type="dcterms:W3CDTF">2013-11-15T21:20:13Z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3c2fb95d-47b4-4fb6-88db-d7102ab42c86</vt:lpwstr>
  </property>
  <property fmtid="{D5CDD505-2E9C-101B-9397-08002B2CF9AE}" pid="3" name="ContentTypeId">
    <vt:lpwstr>0x010100B26A1624D501E54C80EAF1A6FAE4667D</vt:lpwstr>
  </property>
</Properties>
</file>