
<file path=[Content_Types].xml><?xml version="1.0" encoding="utf-8"?>
<Types xmlns="http://schemas.openxmlformats.org/package/2006/content-types">
  <Default Extension="png" ContentType="image/png"/>
  <Default Extension="svg" ContentType="image/svg+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Override PartName="/customXml/itemProps5.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01" r:id="rId5"/>
    <p:sldMasterId id="2147483725" r:id="rId6"/>
  </p:sldMasterIdLst>
  <p:notesMasterIdLst>
    <p:notesMasterId r:id="rId10"/>
  </p:notesMasterIdLst>
  <p:handoutMasterIdLst>
    <p:handoutMasterId r:id="rId11"/>
  </p:handoutMasterIdLst>
  <p:sldIdLst>
    <p:sldId id="289" r:id="rId7"/>
    <p:sldId id="275" r:id="rId8"/>
    <p:sldId id="323" r:id="rId9"/>
  </p:sldIdLst>
  <p:sldSz cx="9144000" cy="6858000" type="screen4x3"/>
  <p:notesSz cx="7019925" cy="93059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A4C5A84-E7D6-3BEA-3627-4097091A2A6F}" name="Bautista, Steve" initials="BS" userId="S::bautista_steve@sac.edu::0446b041-e3c1-4789-9dad-4afc365ff899" providerId="AD"/>
  <p188:author id="{2563EEC8-D951-6E33-9156-0A7D33417D9E}" name="Knight, Annie" initials="KA" userId="S::Knight_Annie@sac.edu::c9ba30ae-7533-4731-8ceb-a17c33370b11"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AD921DC-F3E9-4043-876B-AEDE43343A42}" v="3" dt="2023-08-22T19:21:02.33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0" d="100"/>
          <a:sy n="100" d="100"/>
        </p:scale>
        <p:origin x="858" y="39"/>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viewProps" Target="viewProps.xml"/><Relationship Id="rId18" Type="http://schemas.microsoft.com/office/2018/10/relationships/authors" Target="authors.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handoutMaster" Target="handoutMasters/handoutMaster1.xml"/><Relationship Id="rId5" Type="http://schemas.openxmlformats.org/officeDocument/2006/relationships/slideMaster" Target="slideMasters/slideMaster1.xml"/><Relationship Id="rId15" Type="http://schemas.openxmlformats.org/officeDocument/2006/relationships/tableStyles" Target="tableStyles.xml"/><Relationship Id="rId10" Type="http://schemas.openxmlformats.org/officeDocument/2006/relationships/notesMaster" Target="notesMasters/notesMaster1.xml"/><Relationship Id="rId19" Type="http://schemas.openxmlformats.org/officeDocument/2006/relationships/customXml" Target="../customXml/item5.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oyne, Claire" userId="55980f49-584e-4e0c-8943-e714ecf6ce64" providerId="ADAL" clId="{FAD921DC-F3E9-4043-876B-AEDE43343A42}"/>
    <pc:docChg chg="undo custSel addSld delSld modSld sldOrd delMainMaster">
      <pc:chgData name="Coyne, Claire" userId="55980f49-584e-4e0c-8943-e714ecf6ce64" providerId="ADAL" clId="{FAD921DC-F3E9-4043-876B-AEDE43343A42}" dt="2023-08-22T19:29:03.128" v="1904" actId="20577"/>
      <pc:docMkLst>
        <pc:docMk/>
      </pc:docMkLst>
      <pc:sldChg chg="del">
        <pc:chgData name="Coyne, Claire" userId="55980f49-584e-4e0c-8943-e714ecf6ce64" providerId="ADAL" clId="{FAD921DC-F3E9-4043-876B-AEDE43343A42}" dt="2023-08-22T19:27:21.042" v="1673" actId="47"/>
        <pc:sldMkLst>
          <pc:docMk/>
          <pc:sldMk cId="0" sldId="256"/>
        </pc:sldMkLst>
      </pc:sldChg>
      <pc:sldChg chg="del">
        <pc:chgData name="Coyne, Claire" userId="55980f49-584e-4e0c-8943-e714ecf6ce64" providerId="ADAL" clId="{FAD921DC-F3E9-4043-876B-AEDE43343A42}" dt="2023-08-22T19:27:32.997" v="1694" actId="47"/>
        <pc:sldMkLst>
          <pc:docMk/>
          <pc:sldMk cId="0" sldId="257"/>
        </pc:sldMkLst>
      </pc:sldChg>
      <pc:sldChg chg="del">
        <pc:chgData name="Coyne, Claire" userId="55980f49-584e-4e0c-8943-e714ecf6ce64" providerId="ADAL" clId="{FAD921DC-F3E9-4043-876B-AEDE43343A42}" dt="2023-08-22T19:27:35.355" v="1701" actId="47"/>
        <pc:sldMkLst>
          <pc:docMk/>
          <pc:sldMk cId="0" sldId="258"/>
        </pc:sldMkLst>
      </pc:sldChg>
      <pc:sldChg chg="del">
        <pc:chgData name="Coyne, Claire" userId="55980f49-584e-4e0c-8943-e714ecf6ce64" providerId="ADAL" clId="{FAD921DC-F3E9-4043-876B-AEDE43343A42}" dt="2023-08-22T19:27:33.284" v="1695" actId="47"/>
        <pc:sldMkLst>
          <pc:docMk/>
          <pc:sldMk cId="0" sldId="259"/>
        </pc:sldMkLst>
      </pc:sldChg>
      <pc:sldChg chg="del">
        <pc:chgData name="Coyne, Claire" userId="55980f49-584e-4e0c-8943-e714ecf6ce64" providerId="ADAL" clId="{FAD921DC-F3E9-4043-876B-AEDE43343A42}" dt="2023-08-22T19:27:36.357" v="1704" actId="47"/>
        <pc:sldMkLst>
          <pc:docMk/>
          <pc:sldMk cId="0" sldId="260"/>
        </pc:sldMkLst>
      </pc:sldChg>
      <pc:sldChg chg="del">
        <pc:chgData name="Coyne, Claire" userId="55980f49-584e-4e0c-8943-e714ecf6ce64" providerId="ADAL" clId="{FAD921DC-F3E9-4043-876B-AEDE43343A42}" dt="2023-08-22T19:27:34.101" v="1697" actId="47"/>
        <pc:sldMkLst>
          <pc:docMk/>
          <pc:sldMk cId="0" sldId="263"/>
        </pc:sldMkLst>
      </pc:sldChg>
      <pc:sldChg chg="del">
        <pc:chgData name="Coyne, Claire" userId="55980f49-584e-4e0c-8943-e714ecf6ce64" providerId="ADAL" clId="{FAD921DC-F3E9-4043-876B-AEDE43343A42}" dt="2023-08-22T19:27:35.076" v="1700" actId="47"/>
        <pc:sldMkLst>
          <pc:docMk/>
          <pc:sldMk cId="0" sldId="264"/>
        </pc:sldMkLst>
      </pc:sldChg>
      <pc:sldChg chg="del">
        <pc:chgData name="Coyne, Claire" userId="55980f49-584e-4e0c-8943-e714ecf6ce64" providerId="ADAL" clId="{FAD921DC-F3E9-4043-876B-AEDE43343A42}" dt="2023-08-22T19:27:36.073" v="1703" actId="47"/>
        <pc:sldMkLst>
          <pc:docMk/>
          <pc:sldMk cId="0" sldId="268"/>
        </pc:sldMkLst>
      </pc:sldChg>
      <pc:sldChg chg="del">
        <pc:chgData name="Coyne, Claire" userId="55980f49-584e-4e0c-8943-e714ecf6ce64" providerId="ADAL" clId="{FAD921DC-F3E9-4043-876B-AEDE43343A42}" dt="2023-08-22T19:27:36.756" v="1705" actId="47"/>
        <pc:sldMkLst>
          <pc:docMk/>
          <pc:sldMk cId="0" sldId="269"/>
        </pc:sldMkLst>
      </pc:sldChg>
      <pc:sldChg chg="del">
        <pc:chgData name="Coyne, Claire" userId="55980f49-584e-4e0c-8943-e714ecf6ce64" providerId="ADAL" clId="{FAD921DC-F3E9-4043-876B-AEDE43343A42}" dt="2023-08-22T19:27:32.944" v="1693" actId="47"/>
        <pc:sldMkLst>
          <pc:docMk/>
          <pc:sldMk cId="0" sldId="270"/>
        </pc:sldMkLst>
      </pc:sldChg>
      <pc:sldChg chg="del">
        <pc:chgData name="Coyne, Claire" userId="55980f49-584e-4e0c-8943-e714ecf6ce64" providerId="ADAL" clId="{FAD921DC-F3E9-4043-876B-AEDE43343A42}" dt="2023-08-22T19:27:37.078" v="1706" actId="47"/>
        <pc:sldMkLst>
          <pc:docMk/>
          <pc:sldMk cId="0" sldId="271"/>
        </pc:sldMkLst>
      </pc:sldChg>
      <pc:sldChg chg="del">
        <pc:chgData name="Coyne, Claire" userId="55980f49-584e-4e0c-8943-e714ecf6ce64" providerId="ADAL" clId="{FAD921DC-F3E9-4043-876B-AEDE43343A42}" dt="2023-08-22T19:27:34.385" v="1698" actId="47"/>
        <pc:sldMkLst>
          <pc:docMk/>
          <pc:sldMk cId="0" sldId="272"/>
        </pc:sldMkLst>
      </pc:sldChg>
      <pc:sldChg chg="del">
        <pc:chgData name="Coyne, Claire" userId="55980f49-584e-4e0c-8943-e714ecf6ce64" providerId="ADAL" clId="{FAD921DC-F3E9-4043-876B-AEDE43343A42}" dt="2023-08-22T19:27:37.972" v="1708" actId="47"/>
        <pc:sldMkLst>
          <pc:docMk/>
          <pc:sldMk cId="0" sldId="273"/>
        </pc:sldMkLst>
      </pc:sldChg>
      <pc:sldChg chg="del">
        <pc:chgData name="Coyne, Claire" userId="55980f49-584e-4e0c-8943-e714ecf6ce64" providerId="ADAL" clId="{FAD921DC-F3E9-4043-876B-AEDE43343A42}" dt="2023-08-22T19:27:33.772" v="1696" actId="47"/>
        <pc:sldMkLst>
          <pc:docMk/>
          <pc:sldMk cId="0" sldId="274"/>
        </pc:sldMkLst>
      </pc:sldChg>
      <pc:sldChg chg="addSp delSp modSp mod">
        <pc:chgData name="Coyne, Claire" userId="55980f49-584e-4e0c-8943-e714ecf6ce64" providerId="ADAL" clId="{FAD921DC-F3E9-4043-876B-AEDE43343A42}" dt="2023-08-22T19:21:33.624" v="1133" actId="1076"/>
        <pc:sldMkLst>
          <pc:docMk/>
          <pc:sldMk cId="0" sldId="275"/>
        </pc:sldMkLst>
        <pc:spChg chg="add mod">
          <ac:chgData name="Coyne, Claire" userId="55980f49-584e-4e0c-8943-e714ecf6ce64" providerId="ADAL" clId="{FAD921DC-F3E9-4043-876B-AEDE43343A42}" dt="2023-08-22T19:17:55.448" v="1092" actId="20577"/>
          <ac:spMkLst>
            <pc:docMk/>
            <pc:sldMk cId="0" sldId="275"/>
            <ac:spMk id="4" creationId="{F249F4FD-3361-478C-08AF-D1CEC88E68CB}"/>
          </ac:spMkLst>
        </pc:spChg>
        <pc:spChg chg="add mod">
          <ac:chgData name="Coyne, Claire" userId="55980f49-584e-4e0c-8943-e714ecf6ce64" providerId="ADAL" clId="{FAD921DC-F3E9-4043-876B-AEDE43343A42}" dt="2023-08-22T19:21:33.624" v="1133" actId="1076"/>
          <ac:spMkLst>
            <pc:docMk/>
            <pc:sldMk cId="0" sldId="275"/>
            <ac:spMk id="10" creationId="{6A90738E-D6F1-6DC8-0D69-C87720A839E1}"/>
          </ac:spMkLst>
        </pc:spChg>
        <pc:spChg chg="mod">
          <ac:chgData name="Coyne, Claire" userId="55980f49-584e-4e0c-8943-e714ecf6ce64" providerId="ADAL" clId="{FAD921DC-F3E9-4043-876B-AEDE43343A42}" dt="2023-08-22T17:34:24.748" v="19" actId="20577"/>
          <ac:spMkLst>
            <pc:docMk/>
            <pc:sldMk cId="0" sldId="275"/>
            <ac:spMk id="9218" creationId="{3401CF0A-DBE6-7B45-72DB-822F13E6B961}"/>
          </ac:spMkLst>
        </pc:spChg>
        <pc:spChg chg="del">
          <ac:chgData name="Coyne, Claire" userId="55980f49-584e-4e0c-8943-e714ecf6ce64" providerId="ADAL" clId="{FAD921DC-F3E9-4043-876B-AEDE43343A42}" dt="2023-08-22T17:34:18.382" v="0" actId="478"/>
          <ac:spMkLst>
            <pc:docMk/>
            <pc:sldMk cId="0" sldId="275"/>
            <ac:spMk id="9219" creationId="{EFEBF9D3-15E5-2980-9230-90CA5DFFD39C}"/>
          </ac:spMkLst>
        </pc:spChg>
        <pc:picChg chg="add del mod modCrop">
          <ac:chgData name="Coyne, Claire" userId="55980f49-584e-4e0c-8943-e714ecf6ce64" providerId="ADAL" clId="{FAD921DC-F3E9-4043-876B-AEDE43343A42}" dt="2023-08-22T17:47:03.703" v="125" actId="478"/>
          <ac:picMkLst>
            <pc:docMk/>
            <pc:sldMk cId="0" sldId="275"/>
            <ac:picMk id="7" creationId="{62915C24-5731-6A28-28AE-9BB04B8D6F60}"/>
          </ac:picMkLst>
        </pc:picChg>
        <pc:picChg chg="add mod">
          <ac:chgData name="Coyne, Claire" userId="55980f49-584e-4e0c-8943-e714ecf6ce64" providerId="ADAL" clId="{FAD921DC-F3E9-4043-876B-AEDE43343A42}" dt="2023-08-22T19:21:27.241" v="1131" actId="1076"/>
          <ac:picMkLst>
            <pc:docMk/>
            <pc:sldMk cId="0" sldId="275"/>
            <ac:picMk id="9" creationId="{B3FAB7CB-8BC4-2F7F-215B-434F17EACDC2}"/>
          </ac:picMkLst>
        </pc:picChg>
      </pc:sldChg>
      <pc:sldChg chg="del">
        <pc:chgData name="Coyne, Claire" userId="55980f49-584e-4e0c-8943-e714ecf6ce64" providerId="ADAL" clId="{FAD921DC-F3E9-4043-876B-AEDE43343A42}" dt="2023-08-22T19:27:35.759" v="1702" actId="47"/>
        <pc:sldMkLst>
          <pc:docMk/>
          <pc:sldMk cId="0" sldId="277"/>
        </pc:sldMkLst>
      </pc:sldChg>
      <pc:sldChg chg="del">
        <pc:chgData name="Coyne, Claire" userId="55980f49-584e-4e0c-8943-e714ecf6ce64" providerId="ADAL" clId="{FAD921DC-F3E9-4043-876B-AEDE43343A42}" dt="2023-08-22T19:27:24.929" v="1674" actId="47"/>
        <pc:sldMkLst>
          <pc:docMk/>
          <pc:sldMk cId="1722606992" sldId="281"/>
        </pc:sldMkLst>
      </pc:sldChg>
      <pc:sldChg chg="del">
        <pc:chgData name="Coyne, Claire" userId="55980f49-584e-4e0c-8943-e714ecf6ce64" providerId="ADAL" clId="{FAD921DC-F3E9-4043-876B-AEDE43343A42}" dt="2023-08-22T19:27:27.823" v="1678" actId="47"/>
        <pc:sldMkLst>
          <pc:docMk/>
          <pc:sldMk cId="1000783687" sldId="282"/>
        </pc:sldMkLst>
      </pc:sldChg>
      <pc:sldChg chg="del">
        <pc:chgData name="Coyne, Claire" userId="55980f49-584e-4e0c-8943-e714ecf6ce64" providerId="ADAL" clId="{FAD921DC-F3E9-4043-876B-AEDE43343A42}" dt="2023-08-22T19:27:30.910" v="1688" actId="47"/>
        <pc:sldMkLst>
          <pc:docMk/>
          <pc:sldMk cId="711868041" sldId="284"/>
        </pc:sldMkLst>
      </pc:sldChg>
      <pc:sldChg chg="del">
        <pc:chgData name="Coyne, Claire" userId="55980f49-584e-4e0c-8943-e714ecf6ce64" providerId="ADAL" clId="{FAD921DC-F3E9-4043-876B-AEDE43343A42}" dt="2023-08-22T19:27:28.339" v="1679" actId="47"/>
        <pc:sldMkLst>
          <pc:docMk/>
          <pc:sldMk cId="3105463592" sldId="285"/>
        </pc:sldMkLst>
      </pc:sldChg>
      <pc:sldChg chg="del">
        <pc:chgData name="Coyne, Claire" userId="55980f49-584e-4e0c-8943-e714ecf6ce64" providerId="ADAL" clId="{FAD921DC-F3E9-4043-876B-AEDE43343A42}" dt="2023-08-22T19:27:28.708" v="1680" actId="47"/>
        <pc:sldMkLst>
          <pc:docMk/>
          <pc:sldMk cId="842425284" sldId="286"/>
        </pc:sldMkLst>
      </pc:sldChg>
      <pc:sldChg chg="del">
        <pc:chgData name="Coyne, Claire" userId="55980f49-584e-4e0c-8943-e714ecf6ce64" providerId="ADAL" clId="{FAD921DC-F3E9-4043-876B-AEDE43343A42}" dt="2023-08-22T19:27:28.728" v="1681" actId="47"/>
        <pc:sldMkLst>
          <pc:docMk/>
          <pc:sldMk cId="1733779583" sldId="287"/>
        </pc:sldMkLst>
      </pc:sldChg>
      <pc:sldChg chg="del">
        <pc:chgData name="Coyne, Claire" userId="55980f49-584e-4e0c-8943-e714ecf6ce64" providerId="ADAL" clId="{FAD921DC-F3E9-4043-876B-AEDE43343A42}" dt="2023-08-22T19:27:41.282" v="1717" actId="47"/>
        <pc:sldMkLst>
          <pc:docMk/>
          <pc:sldMk cId="0" sldId="288"/>
        </pc:sldMkLst>
      </pc:sldChg>
      <pc:sldChg chg="ord">
        <pc:chgData name="Coyne, Claire" userId="55980f49-584e-4e0c-8943-e714ecf6ce64" providerId="ADAL" clId="{FAD921DC-F3E9-4043-876B-AEDE43343A42}" dt="2023-08-22T18:44:53.655" v="833"/>
        <pc:sldMkLst>
          <pc:docMk/>
          <pc:sldMk cId="3582379759" sldId="289"/>
        </pc:sldMkLst>
      </pc:sldChg>
      <pc:sldChg chg="del">
        <pc:chgData name="Coyne, Claire" userId="55980f49-584e-4e0c-8943-e714ecf6ce64" providerId="ADAL" clId="{FAD921DC-F3E9-4043-876B-AEDE43343A42}" dt="2023-08-22T19:27:38.664" v="1709" actId="47"/>
        <pc:sldMkLst>
          <pc:docMk/>
          <pc:sldMk cId="0" sldId="290"/>
        </pc:sldMkLst>
      </pc:sldChg>
      <pc:sldChg chg="del">
        <pc:chgData name="Coyne, Claire" userId="55980f49-584e-4e0c-8943-e714ecf6ce64" providerId="ADAL" clId="{FAD921DC-F3E9-4043-876B-AEDE43343A42}" dt="2023-08-22T19:27:38.990" v="1710" actId="47"/>
        <pc:sldMkLst>
          <pc:docMk/>
          <pc:sldMk cId="0" sldId="293"/>
        </pc:sldMkLst>
      </pc:sldChg>
      <pc:sldChg chg="del">
        <pc:chgData name="Coyne, Claire" userId="55980f49-584e-4e0c-8943-e714ecf6ce64" providerId="ADAL" clId="{FAD921DC-F3E9-4043-876B-AEDE43343A42}" dt="2023-08-22T19:27:39.174" v="1711" actId="47"/>
        <pc:sldMkLst>
          <pc:docMk/>
          <pc:sldMk cId="0" sldId="294"/>
        </pc:sldMkLst>
      </pc:sldChg>
      <pc:sldChg chg="del">
        <pc:chgData name="Coyne, Claire" userId="55980f49-584e-4e0c-8943-e714ecf6ce64" providerId="ADAL" clId="{FAD921DC-F3E9-4043-876B-AEDE43343A42}" dt="2023-08-22T19:27:39.539" v="1712" actId="47"/>
        <pc:sldMkLst>
          <pc:docMk/>
          <pc:sldMk cId="0" sldId="295"/>
        </pc:sldMkLst>
      </pc:sldChg>
      <pc:sldChg chg="del">
        <pc:chgData name="Coyne, Claire" userId="55980f49-584e-4e0c-8943-e714ecf6ce64" providerId="ADAL" clId="{FAD921DC-F3E9-4043-876B-AEDE43343A42}" dt="2023-08-22T19:27:39.930" v="1713" actId="47"/>
        <pc:sldMkLst>
          <pc:docMk/>
          <pc:sldMk cId="0" sldId="296"/>
        </pc:sldMkLst>
      </pc:sldChg>
      <pc:sldChg chg="del">
        <pc:chgData name="Coyne, Claire" userId="55980f49-584e-4e0c-8943-e714ecf6ce64" providerId="ADAL" clId="{FAD921DC-F3E9-4043-876B-AEDE43343A42}" dt="2023-08-22T19:27:40.326" v="1714" actId="47"/>
        <pc:sldMkLst>
          <pc:docMk/>
          <pc:sldMk cId="0" sldId="297"/>
        </pc:sldMkLst>
      </pc:sldChg>
      <pc:sldChg chg="del">
        <pc:chgData name="Coyne, Claire" userId="55980f49-584e-4e0c-8943-e714ecf6ce64" providerId="ADAL" clId="{FAD921DC-F3E9-4043-876B-AEDE43343A42}" dt="2023-08-22T19:27:40.630" v="1715" actId="47"/>
        <pc:sldMkLst>
          <pc:docMk/>
          <pc:sldMk cId="0" sldId="298"/>
        </pc:sldMkLst>
      </pc:sldChg>
      <pc:sldChg chg="del">
        <pc:chgData name="Coyne, Claire" userId="55980f49-584e-4e0c-8943-e714ecf6ce64" providerId="ADAL" clId="{FAD921DC-F3E9-4043-876B-AEDE43343A42}" dt="2023-08-22T19:27:40.890" v="1716" actId="47"/>
        <pc:sldMkLst>
          <pc:docMk/>
          <pc:sldMk cId="0" sldId="299"/>
        </pc:sldMkLst>
      </pc:sldChg>
      <pc:sldChg chg="del">
        <pc:chgData name="Coyne, Claire" userId="55980f49-584e-4e0c-8943-e714ecf6ce64" providerId="ADAL" clId="{FAD921DC-F3E9-4043-876B-AEDE43343A42}" dt="2023-08-22T19:27:28.891" v="1682" actId="47"/>
        <pc:sldMkLst>
          <pc:docMk/>
          <pc:sldMk cId="1908439289" sldId="302"/>
        </pc:sldMkLst>
      </pc:sldChg>
      <pc:sldChg chg="del">
        <pc:chgData name="Coyne, Claire" userId="55980f49-584e-4e0c-8943-e714ecf6ce64" providerId="ADAL" clId="{FAD921DC-F3E9-4043-876B-AEDE43343A42}" dt="2023-08-22T19:27:29.091" v="1683" actId="47"/>
        <pc:sldMkLst>
          <pc:docMk/>
          <pc:sldMk cId="84337596" sldId="303"/>
        </pc:sldMkLst>
      </pc:sldChg>
      <pc:sldChg chg="del">
        <pc:chgData name="Coyne, Claire" userId="55980f49-584e-4e0c-8943-e714ecf6ce64" providerId="ADAL" clId="{FAD921DC-F3E9-4043-876B-AEDE43343A42}" dt="2023-08-22T19:27:29.569" v="1684" actId="47"/>
        <pc:sldMkLst>
          <pc:docMk/>
          <pc:sldMk cId="450024125" sldId="304"/>
        </pc:sldMkLst>
      </pc:sldChg>
      <pc:sldChg chg="del">
        <pc:chgData name="Coyne, Claire" userId="55980f49-584e-4e0c-8943-e714ecf6ce64" providerId="ADAL" clId="{FAD921DC-F3E9-4043-876B-AEDE43343A42}" dt="2023-08-22T19:27:29.950" v="1685" actId="47"/>
        <pc:sldMkLst>
          <pc:docMk/>
          <pc:sldMk cId="2629615016" sldId="305"/>
        </pc:sldMkLst>
      </pc:sldChg>
      <pc:sldChg chg="del">
        <pc:chgData name="Coyne, Claire" userId="55980f49-584e-4e0c-8943-e714ecf6ce64" providerId="ADAL" clId="{FAD921DC-F3E9-4043-876B-AEDE43343A42}" dt="2023-08-22T19:27:26.424" v="1675" actId="47"/>
        <pc:sldMkLst>
          <pc:docMk/>
          <pc:sldMk cId="3021830755" sldId="306"/>
        </pc:sldMkLst>
      </pc:sldChg>
      <pc:sldChg chg="del">
        <pc:chgData name="Coyne, Claire" userId="55980f49-584e-4e0c-8943-e714ecf6ce64" providerId="ADAL" clId="{FAD921DC-F3E9-4043-876B-AEDE43343A42}" dt="2023-08-22T19:27:30.161" v="1686" actId="47"/>
        <pc:sldMkLst>
          <pc:docMk/>
          <pc:sldMk cId="191532051" sldId="307"/>
        </pc:sldMkLst>
      </pc:sldChg>
      <pc:sldChg chg="del">
        <pc:chgData name="Coyne, Claire" userId="55980f49-584e-4e0c-8943-e714ecf6ce64" providerId="ADAL" clId="{FAD921DC-F3E9-4043-876B-AEDE43343A42}" dt="2023-08-22T19:27:30.509" v="1687" actId="47"/>
        <pc:sldMkLst>
          <pc:docMk/>
          <pc:sldMk cId="2422480971" sldId="308"/>
        </pc:sldMkLst>
      </pc:sldChg>
      <pc:sldChg chg="del">
        <pc:chgData name="Coyne, Claire" userId="55980f49-584e-4e0c-8943-e714ecf6ce64" providerId="ADAL" clId="{FAD921DC-F3E9-4043-876B-AEDE43343A42}" dt="2023-08-22T19:27:31.228" v="1689" actId="47"/>
        <pc:sldMkLst>
          <pc:docMk/>
          <pc:sldMk cId="2187566889" sldId="309"/>
        </pc:sldMkLst>
      </pc:sldChg>
      <pc:sldChg chg="del">
        <pc:chgData name="Coyne, Claire" userId="55980f49-584e-4e0c-8943-e714ecf6ce64" providerId="ADAL" clId="{FAD921DC-F3E9-4043-876B-AEDE43343A42}" dt="2023-08-22T19:27:31.495" v="1690" actId="47"/>
        <pc:sldMkLst>
          <pc:docMk/>
          <pc:sldMk cId="1207018900" sldId="310"/>
        </pc:sldMkLst>
      </pc:sldChg>
      <pc:sldChg chg="del">
        <pc:chgData name="Coyne, Claire" userId="55980f49-584e-4e0c-8943-e714ecf6ce64" providerId="ADAL" clId="{FAD921DC-F3E9-4043-876B-AEDE43343A42}" dt="2023-08-22T19:27:32.517" v="1692" actId="47"/>
        <pc:sldMkLst>
          <pc:docMk/>
          <pc:sldMk cId="0" sldId="311"/>
        </pc:sldMkLst>
      </pc:sldChg>
      <pc:sldChg chg="del">
        <pc:chgData name="Coyne, Claire" userId="55980f49-584e-4e0c-8943-e714ecf6ce64" providerId="ADAL" clId="{FAD921DC-F3E9-4043-876B-AEDE43343A42}" dt="2023-08-22T19:27:34.725" v="1699" actId="47"/>
        <pc:sldMkLst>
          <pc:docMk/>
          <pc:sldMk cId="0" sldId="312"/>
        </pc:sldMkLst>
      </pc:sldChg>
      <pc:sldChg chg="del">
        <pc:chgData name="Coyne, Claire" userId="55980f49-584e-4e0c-8943-e714ecf6ce64" providerId="ADAL" clId="{FAD921DC-F3E9-4043-876B-AEDE43343A42}" dt="2023-08-22T19:27:37.559" v="1707" actId="47"/>
        <pc:sldMkLst>
          <pc:docMk/>
          <pc:sldMk cId="0" sldId="313"/>
        </pc:sldMkLst>
      </pc:sldChg>
      <pc:sldChg chg="del">
        <pc:chgData name="Coyne, Claire" userId="55980f49-584e-4e0c-8943-e714ecf6ce64" providerId="ADAL" clId="{FAD921DC-F3E9-4043-876B-AEDE43343A42}" dt="2023-08-22T19:27:31.819" v="1691" actId="47"/>
        <pc:sldMkLst>
          <pc:docMk/>
          <pc:sldMk cId="710417574" sldId="314"/>
        </pc:sldMkLst>
      </pc:sldChg>
      <pc:sldChg chg="del">
        <pc:chgData name="Coyne, Claire" userId="55980f49-584e-4e0c-8943-e714ecf6ce64" providerId="ADAL" clId="{FAD921DC-F3E9-4043-876B-AEDE43343A42}" dt="2023-08-22T19:27:41.995" v="1718" actId="47"/>
        <pc:sldMkLst>
          <pc:docMk/>
          <pc:sldMk cId="4109421720" sldId="316"/>
        </pc:sldMkLst>
      </pc:sldChg>
      <pc:sldChg chg="del">
        <pc:chgData name="Coyne, Claire" userId="55980f49-584e-4e0c-8943-e714ecf6ce64" providerId="ADAL" clId="{FAD921DC-F3E9-4043-876B-AEDE43343A42}" dt="2023-08-22T19:27:42.416" v="1719" actId="47"/>
        <pc:sldMkLst>
          <pc:docMk/>
          <pc:sldMk cId="3271925958" sldId="317"/>
        </pc:sldMkLst>
      </pc:sldChg>
      <pc:sldChg chg="del">
        <pc:chgData name="Coyne, Claire" userId="55980f49-584e-4e0c-8943-e714ecf6ce64" providerId="ADAL" clId="{FAD921DC-F3E9-4043-876B-AEDE43343A42}" dt="2023-08-22T19:27:42.889" v="1720" actId="47"/>
        <pc:sldMkLst>
          <pc:docMk/>
          <pc:sldMk cId="2829327239" sldId="319"/>
        </pc:sldMkLst>
      </pc:sldChg>
      <pc:sldChg chg="del">
        <pc:chgData name="Coyne, Claire" userId="55980f49-584e-4e0c-8943-e714ecf6ce64" providerId="ADAL" clId="{FAD921DC-F3E9-4043-876B-AEDE43343A42}" dt="2023-08-22T19:27:27.433" v="1676" actId="47"/>
        <pc:sldMkLst>
          <pc:docMk/>
          <pc:sldMk cId="2044898947" sldId="320"/>
        </pc:sldMkLst>
      </pc:sldChg>
      <pc:sldChg chg="del">
        <pc:chgData name="Coyne, Claire" userId="55980f49-584e-4e0c-8943-e714ecf6ce64" providerId="ADAL" clId="{FAD921DC-F3E9-4043-876B-AEDE43343A42}" dt="2023-08-22T19:27:27.658" v="1677" actId="47"/>
        <pc:sldMkLst>
          <pc:docMk/>
          <pc:sldMk cId="16208389" sldId="321"/>
        </pc:sldMkLst>
      </pc:sldChg>
      <pc:sldChg chg="del">
        <pc:chgData name="Coyne, Claire" userId="55980f49-584e-4e0c-8943-e714ecf6ce64" providerId="ADAL" clId="{FAD921DC-F3E9-4043-876B-AEDE43343A42}" dt="2023-08-22T19:27:43.155" v="1721" actId="47"/>
        <pc:sldMkLst>
          <pc:docMk/>
          <pc:sldMk cId="3914018310" sldId="322"/>
        </pc:sldMkLst>
      </pc:sldChg>
      <pc:sldChg chg="addSp delSp modSp new mod">
        <pc:chgData name="Coyne, Claire" userId="55980f49-584e-4e0c-8943-e714ecf6ce64" providerId="ADAL" clId="{FAD921DC-F3E9-4043-876B-AEDE43343A42}" dt="2023-08-22T19:29:03.128" v="1904" actId="20577"/>
        <pc:sldMkLst>
          <pc:docMk/>
          <pc:sldMk cId="3605944361" sldId="323"/>
        </pc:sldMkLst>
        <pc:spChg chg="del">
          <ac:chgData name="Coyne, Claire" userId="55980f49-584e-4e0c-8943-e714ecf6ce64" providerId="ADAL" clId="{FAD921DC-F3E9-4043-876B-AEDE43343A42}" dt="2023-08-22T19:05:00.429" v="836" actId="478"/>
          <ac:spMkLst>
            <pc:docMk/>
            <pc:sldMk cId="3605944361" sldId="323"/>
            <ac:spMk id="2" creationId="{1A32D66F-7F23-0AA8-2C8F-BB2235F174F3}"/>
          </ac:spMkLst>
        </pc:spChg>
        <pc:spChg chg="mod">
          <ac:chgData name="Coyne, Claire" userId="55980f49-584e-4e0c-8943-e714ecf6ce64" providerId="ADAL" clId="{FAD921DC-F3E9-4043-876B-AEDE43343A42}" dt="2023-08-22T19:29:03.128" v="1904" actId="20577"/>
          <ac:spMkLst>
            <pc:docMk/>
            <pc:sldMk cId="3605944361" sldId="323"/>
            <ac:spMk id="3" creationId="{A17213EC-3CCD-8182-AD38-F72A5BBCE197}"/>
          </ac:spMkLst>
        </pc:spChg>
        <pc:picChg chg="add mod">
          <ac:chgData name="Coyne, Claire" userId="55980f49-584e-4e0c-8943-e714ecf6ce64" providerId="ADAL" clId="{FAD921DC-F3E9-4043-876B-AEDE43343A42}" dt="2023-08-22T19:04:56.655" v="835"/>
          <ac:picMkLst>
            <pc:docMk/>
            <pc:sldMk cId="3605944361" sldId="323"/>
            <ac:picMk id="5" creationId="{BAF9C9CC-F8AA-A545-0BDC-48907015499A}"/>
          </ac:picMkLst>
        </pc:picChg>
      </pc:sldChg>
      <pc:sldMasterChg chg="del delSldLayout">
        <pc:chgData name="Coyne, Claire" userId="55980f49-584e-4e0c-8943-e714ecf6ce64" providerId="ADAL" clId="{FAD921DC-F3E9-4043-876B-AEDE43343A42}" dt="2023-08-22T19:27:43.155" v="1721" actId="47"/>
        <pc:sldMasterMkLst>
          <pc:docMk/>
          <pc:sldMasterMk cId="3375229006" sldId="2147483726"/>
        </pc:sldMasterMkLst>
        <pc:sldLayoutChg chg="del">
          <pc:chgData name="Coyne, Claire" userId="55980f49-584e-4e0c-8943-e714ecf6ce64" providerId="ADAL" clId="{FAD921DC-F3E9-4043-876B-AEDE43343A42}" dt="2023-08-22T19:27:43.155" v="1721" actId="47"/>
          <pc:sldLayoutMkLst>
            <pc:docMk/>
            <pc:sldMasterMk cId="3375229006" sldId="2147483726"/>
            <pc:sldLayoutMk cId="3372114990" sldId="2147483727"/>
          </pc:sldLayoutMkLst>
        </pc:sldLayoutChg>
        <pc:sldLayoutChg chg="del">
          <pc:chgData name="Coyne, Claire" userId="55980f49-584e-4e0c-8943-e714ecf6ce64" providerId="ADAL" clId="{FAD921DC-F3E9-4043-876B-AEDE43343A42}" dt="2023-08-22T19:27:43.155" v="1721" actId="47"/>
          <pc:sldLayoutMkLst>
            <pc:docMk/>
            <pc:sldMasterMk cId="3375229006" sldId="2147483726"/>
            <pc:sldLayoutMk cId="1644745020" sldId="2147483728"/>
          </pc:sldLayoutMkLst>
        </pc:sldLayoutChg>
        <pc:sldLayoutChg chg="del">
          <pc:chgData name="Coyne, Claire" userId="55980f49-584e-4e0c-8943-e714ecf6ce64" providerId="ADAL" clId="{FAD921DC-F3E9-4043-876B-AEDE43343A42}" dt="2023-08-22T19:27:43.155" v="1721" actId="47"/>
          <pc:sldLayoutMkLst>
            <pc:docMk/>
            <pc:sldMasterMk cId="3375229006" sldId="2147483726"/>
            <pc:sldLayoutMk cId="2469583142" sldId="2147483729"/>
          </pc:sldLayoutMkLst>
        </pc:sldLayoutChg>
        <pc:sldLayoutChg chg="del">
          <pc:chgData name="Coyne, Claire" userId="55980f49-584e-4e0c-8943-e714ecf6ce64" providerId="ADAL" clId="{FAD921DC-F3E9-4043-876B-AEDE43343A42}" dt="2023-08-22T19:27:43.155" v="1721" actId="47"/>
          <pc:sldLayoutMkLst>
            <pc:docMk/>
            <pc:sldMasterMk cId="3375229006" sldId="2147483726"/>
            <pc:sldLayoutMk cId="1415305166" sldId="2147483730"/>
          </pc:sldLayoutMkLst>
        </pc:sldLayoutChg>
        <pc:sldLayoutChg chg="del">
          <pc:chgData name="Coyne, Claire" userId="55980f49-584e-4e0c-8943-e714ecf6ce64" providerId="ADAL" clId="{FAD921DC-F3E9-4043-876B-AEDE43343A42}" dt="2023-08-22T19:27:43.155" v="1721" actId="47"/>
          <pc:sldLayoutMkLst>
            <pc:docMk/>
            <pc:sldMasterMk cId="3375229006" sldId="2147483726"/>
            <pc:sldLayoutMk cId="3459623537" sldId="2147483731"/>
          </pc:sldLayoutMkLst>
        </pc:sldLayoutChg>
        <pc:sldLayoutChg chg="del">
          <pc:chgData name="Coyne, Claire" userId="55980f49-584e-4e0c-8943-e714ecf6ce64" providerId="ADAL" clId="{FAD921DC-F3E9-4043-876B-AEDE43343A42}" dt="2023-08-22T19:27:43.155" v="1721" actId="47"/>
          <pc:sldLayoutMkLst>
            <pc:docMk/>
            <pc:sldMasterMk cId="3375229006" sldId="2147483726"/>
            <pc:sldLayoutMk cId="3435778079" sldId="2147483732"/>
          </pc:sldLayoutMkLst>
        </pc:sldLayoutChg>
        <pc:sldLayoutChg chg="del">
          <pc:chgData name="Coyne, Claire" userId="55980f49-584e-4e0c-8943-e714ecf6ce64" providerId="ADAL" clId="{FAD921DC-F3E9-4043-876B-AEDE43343A42}" dt="2023-08-22T19:27:43.155" v="1721" actId="47"/>
          <pc:sldLayoutMkLst>
            <pc:docMk/>
            <pc:sldMasterMk cId="3375229006" sldId="2147483726"/>
            <pc:sldLayoutMk cId="1818775176" sldId="2147483733"/>
          </pc:sldLayoutMkLst>
        </pc:sldLayoutChg>
        <pc:sldLayoutChg chg="del">
          <pc:chgData name="Coyne, Claire" userId="55980f49-584e-4e0c-8943-e714ecf6ce64" providerId="ADAL" clId="{FAD921DC-F3E9-4043-876B-AEDE43343A42}" dt="2023-08-22T19:27:43.155" v="1721" actId="47"/>
          <pc:sldLayoutMkLst>
            <pc:docMk/>
            <pc:sldMasterMk cId="3375229006" sldId="2147483726"/>
            <pc:sldLayoutMk cId="814182471" sldId="2147483734"/>
          </pc:sldLayoutMkLst>
        </pc:sldLayoutChg>
        <pc:sldLayoutChg chg="del">
          <pc:chgData name="Coyne, Claire" userId="55980f49-584e-4e0c-8943-e714ecf6ce64" providerId="ADAL" clId="{FAD921DC-F3E9-4043-876B-AEDE43343A42}" dt="2023-08-22T19:27:43.155" v="1721" actId="47"/>
          <pc:sldLayoutMkLst>
            <pc:docMk/>
            <pc:sldMasterMk cId="3375229006" sldId="2147483726"/>
            <pc:sldLayoutMk cId="204057856" sldId="2147483735"/>
          </pc:sldLayoutMkLst>
        </pc:sldLayoutChg>
        <pc:sldLayoutChg chg="del">
          <pc:chgData name="Coyne, Claire" userId="55980f49-584e-4e0c-8943-e714ecf6ce64" providerId="ADAL" clId="{FAD921DC-F3E9-4043-876B-AEDE43343A42}" dt="2023-08-22T19:27:43.155" v="1721" actId="47"/>
          <pc:sldLayoutMkLst>
            <pc:docMk/>
            <pc:sldMasterMk cId="3375229006" sldId="2147483726"/>
            <pc:sldLayoutMk cId="3356220854" sldId="2147483736"/>
          </pc:sldLayoutMkLst>
        </pc:sldLayoutChg>
        <pc:sldLayoutChg chg="del">
          <pc:chgData name="Coyne, Claire" userId="55980f49-584e-4e0c-8943-e714ecf6ce64" providerId="ADAL" clId="{FAD921DC-F3E9-4043-876B-AEDE43343A42}" dt="2023-08-22T19:27:43.155" v="1721" actId="47"/>
          <pc:sldLayoutMkLst>
            <pc:docMk/>
            <pc:sldMasterMk cId="3375229006" sldId="2147483726"/>
            <pc:sldLayoutMk cId="957473734" sldId="2147483737"/>
          </pc:sldLayoutMkLst>
        </pc:sldLayoutChg>
        <pc:sldLayoutChg chg="del">
          <pc:chgData name="Coyne, Claire" userId="55980f49-584e-4e0c-8943-e714ecf6ce64" providerId="ADAL" clId="{FAD921DC-F3E9-4043-876B-AEDE43343A42}" dt="2023-08-22T19:27:43.155" v="1721" actId="47"/>
          <pc:sldLayoutMkLst>
            <pc:docMk/>
            <pc:sldMasterMk cId="3375229006" sldId="2147483726"/>
            <pc:sldLayoutMk cId="2606091579" sldId="2147483738"/>
          </pc:sldLayoutMkLst>
        </pc:sldLayoutChg>
      </pc:sldMasterChg>
      <pc:sldMasterChg chg="del delSldLayout">
        <pc:chgData name="Coyne, Claire" userId="55980f49-584e-4e0c-8943-e714ecf6ce64" providerId="ADAL" clId="{FAD921DC-F3E9-4043-876B-AEDE43343A42}" dt="2023-08-22T19:27:37.972" v="1708" actId="47"/>
        <pc:sldMasterMkLst>
          <pc:docMk/>
          <pc:sldMasterMk cId="1291585628" sldId="2147483739"/>
        </pc:sldMasterMkLst>
        <pc:sldLayoutChg chg="del">
          <pc:chgData name="Coyne, Claire" userId="55980f49-584e-4e0c-8943-e714ecf6ce64" providerId="ADAL" clId="{FAD921DC-F3E9-4043-876B-AEDE43343A42}" dt="2023-08-22T19:27:37.972" v="1708" actId="47"/>
          <pc:sldLayoutMkLst>
            <pc:docMk/>
            <pc:sldMasterMk cId="1291585628" sldId="2147483739"/>
            <pc:sldLayoutMk cId="1921339007" sldId="2147483740"/>
          </pc:sldLayoutMkLst>
        </pc:sldLayoutChg>
        <pc:sldLayoutChg chg="del">
          <pc:chgData name="Coyne, Claire" userId="55980f49-584e-4e0c-8943-e714ecf6ce64" providerId="ADAL" clId="{FAD921DC-F3E9-4043-876B-AEDE43343A42}" dt="2023-08-22T19:27:37.972" v="1708" actId="47"/>
          <pc:sldLayoutMkLst>
            <pc:docMk/>
            <pc:sldMasterMk cId="1291585628" sldId="2147483739"/>
            <pc:sldLayoutMk cId="697572489" sldId="2147483741"/>
          </pc:sldLayoutMkLst>
        </pc:sldLayoutChg>
        <pc:sldLayoutChg chg="del">
          <pc:chgData name="Coyne, Claire" userId="55980f49-584e-4e0c-8943-e714ecf6ce64" providerId="ADAL" clId="{FAD921DC-F3E9-4043-876B-AEDE43343A42}" dt="2023-08-22T19:27:37.972" v="1708" actId="47"/>
          <pc:sldLayoutMkLst>
            <pc:docMk/>
            <pc:sldMasterMk cId="1291585628" sldId="2147483739"/>
            <pc:sldLayoutMk cId="3574644983" sldId="2147483742"/>
          </pc:sldLayoutMkLst>
        </pc:sldLayoutChg>
        <pc:sldLayoutChg chg="del">
          <pc:chgData name="Coyne, Claire" userId="55980f49-584e-4e0c-8943-e714ecf6ce64" providerId="ADAL" clId="{FAD921DC-F3E9-4043-876B-AEDE43343A42}" dt="2023-08-22T19:27:37.972" v="1708" actId="47"/>
          <pc:sldLayoutMkLst>
            <pc:docMk/>
            <pc:sldMasterMk cId="1291585628" sldId="2147483739"/>
            <pc:sldLayoutMk cId="1697422025" sldId="2147483743"/>
          </pc:sldLayoutMkLst>
        </pc:sldLayoutChg>
        <pc:sldLayoutChg chg="del">
          <pc:chgData name="Coyne, Claire" userId="55980f49-584e-4e0c-8943-e714ecf6ce64" providerId="ADAL" clId="{FAD921DC-F3E9-4043-876B-AEDE43343A42}" dt="2023-08-22T19:27:37.972" v="1708" actId="47"/>
          <pc:sldLayoutMkLst>
            <pc:docMk/>
            <pc:sldMasterMk cId="1291585628" sldId="2147483739"/>
            <pc:sldLayoutMk cId="4068644293" sldId="2147483744"/>
          </pc:sldLayoutMkLst>
        </pc:sldLayoutChg>
        <pc:sldLayoutChg chg="del">
          <pc:chgData name="Coyne, Claire" userId="55980f49-584e-4e0c-8943-e714ecf6ce64" providerId="ADAL" clId="{FAD921DC-F3E9-4043-876B-AEDE43343A42}" dt="2023-08-22T19:27:37.972" v="1708" actId="47"/>
          <pc:sldLayoutMkLst>
            <pc:docMk/>
            <pc:sldMasterMk cId="1291585628" sldId="2147483739"/>
            <pc:sldLayoutMk cId="4206579603" sldId="2147483745"/>
          </pc:sldLayoutMkLst>
        </pc:sldLayoutChg>
        <pc:sldLayoutChg chg="del">
          <pc:chgData name="Coyne, Claire" userId="55980f49-584e-4e0c-8943-e714ecf6ce64" providerId="ADAL" clId="{FAD921DC-F3E9-4043-876B-AEDE43343A42}" dt="2023-08-22T19:27:37.972" v="1708" actId="47"/>
          <pc:sldLayoutMkLst>
            <pc:docMk/>
            <pc:sldMasterMk cId="1291585628" sldId="2147483739"/>
            <pc:sldLayoutMk cId="3558749873" sldId="2147483746"/>
          </pc:sldLayoutMkLst>
        </pc:sldLayoutChg>
        <pc:sldLayoutChg chg="del">
          <pc:chgData name="Coyne, Claire" userId="55980f49-584e-4e0c-8943-e714ecf6ce64" providerId="ADAL" clId="{FAD921DC-F3E9-4043-876B-AEDE43343A42}" dt="2023-08-22T19:27:37.972" v="1708" actId="47"/>
          <pc:sldLayoutMkLst>
            <pc:docMk/>
            <pc:sldMasterMk cId="1291585628" sldId="2147483739"/>
            <pc:sldLayoutMk cId="2785941692" sldId="2147483747"/>
          </pc:sldLayoutMkLst>
        </pc:sldLayoutChg>
        <pc:sldLayoutChg chg="del">
          <pc:chgData name="Coyne, Claire" userId="55980f49-584e-4e0c-8943-e714ecf6ce64" providerId="ADAL" clId="{FAD921DC-F3E9-4043-876B-AEDE43343A42}" dt="2023-08-22T19:27:37.972" v="1708" actId="47"/>
          <pc:sldLayoutMkLst>
            <pc:docMk/>
            <pc:sldMasterMk cId="1291585628" sldId="2147483739"/>
            <pc:sldLayoutMk cId="2838901577" sldId="2147483748"/>
          </pc:sldLayoutMkLst>
        </pc:sldLayoutChg>
        <pc:sldLayoutChg chg="del">
          <pc:chgData name="Coyne, Claire" userId="55980f49-584e-4e0c-8943-e714ecf6ce64" providerId="ADAL" clId="{FAD921DC-F3E9-4043-876B-AEDE43343A42}" dt="2023-08-22T19:27:37.972" v="1708" actId="47"/>
          <pc:sldLayoutMkLst>
            <pc:docMk/>
            <pc:sldMasterMk cId="1291585628" sldId="2147483739"/>
            <pc:sldLayoutMk cId="3727312075" sldId="2147483749"/>
          </pc:sldLayoutMkLst>
        </pc:sldLayoutChg>
        <pc:sldLayoutChg chg="del">
          <pc:chgData name="Coyne, Claire" userId="55980f49-584e-4e0c-8943-e714ecf6ce64" providerId="ADAL" clId="{FAD921DC-F3E9-4043-876B-AEDE43343A42}" dt="2023-08-22T19:27:37.972" v="1708" actId="47"/>
          <pc:sldLayoutMkLst>
            <pc:docMk/>
            <pc:sldMasterMk cId="1291585628" sldId="2147483739"/>
            <pc:sldLayoutMk cId="3468308323" sldId="2147483750"/>
          </pc:sldLayoutMkLst>
        </pc:sldLayoutChg>
        <pc:sldLayoutChg chg="del">
          <pc:chgData name="Coyne, Claire" userId="55980f49-584e-4e0c-8943-e714ecf6ce64" providerId="ADAL" clId="{FAD921DC-F3E9-4043-876B-AEDE43343A42}" dt="2023-08-22T19:27:37.972" v="1708" actId="47"/>
          <pc:sldLayoutMkLst>
            <pc:docMk/>
            <pc:sldMasterMk cId="1291585628" sldId="2147483739"/>
            <pc:sldLayoutMk cId="2506103969" sldId="2147483751"/>
          </pc:sldLayoutMkLst>
        </pc:sldLayoutChg>
      </pc:sldMasterChg>
    </pc:docChg>
  </pc:docChgLst>
  <pc:docChgLst>
    <pc:chgData name="Grant, Madeline" userId="S::grant_madeline@sac.edu::4a591dd1-6543-4555-b930-999849801fb1" providerId="AD" clId="Web-{35DBD6AB-DAA4-416F-834D-F3F2341B30C0}"/>
    <pc:docChg chg="sldOrd">
      <pc:chgData name="Grant, Madeline" userId="S::grant_madeline@sac.edu::4a591dd1-6543-4555-b930-999849801fb1" providerId="AD" clId="Web-{35DBD6AB-DAA4-416F-834D-F3F2341B30C0}" dt="2023-08-17T21:38:07.496" v="1"/>
      <pc:docMkLst>
        <pc:docMk/>
      </pc:docMkLst>
      <pc:sldChg chg="ord">
        <pc:chgData name="Grant, Madeline" userId="S::grant_madeline@sac.edu::4a591dd1-6543-4555-b930-999849801fb1" providerId="AD" clId="Web-{35DBD6AB-DAA4-416F-834D-F3F2341B30C0}" dt="2023-08-17T21:38:07.496" v="1"/>
        <pc:sldMkLst>
          <pc:docMk/>
          <pc:sldMk cId="450024125" sldId="304"/>
        </pc:sldMkLst>
      </pc:sldChg>
    </pc:docChg>
  </pc:docChgLst>
  <pc:docChgLst>
    <pc:chgData name="Claire" userId="f62c806733407b0e" providerId="LiveId" clId="{0A53CB1F-B1ED-4B50-8858-0C7C8940002C}"/>
    <pc:docChg chg="undo custSel addSld delSld modSld modMainMaster">
      <pc:chgData name="Claire" userId="f62c806733407b0e" providerId="LiveId" clId="{0A53CB1F-B1ED-4B50-8858-0C7C8940002C}" dt="2023-08-16T14:32:20.787" v="3961" actId="27636"/>
      <pc:docMkLst>
        <pc:docMk/>
      </pc:docMkLst>
      <pc:sldChg chg="addSp delSp modSp mod setBg">
        <pc:chgData name="Claire" userId="f62c806733407b0e" providerId="LiveId" clId="{0A53CB1F-B1ED-4B50-8858-0C7C8940002C}" dt="2023-08-16T05:09:36.937" v="903" actId="1076"/>
        <pc:sldMkLst>
          <pc:docMk/>
          <pc:sldMk cId="0" sldId="256"/>
        </pc:sldMkLst>
        <pc:spChg chg="add del">
          <ac:chgData name="Claire" userId="f62c806733407b0e" providerId="LiveId" clId="{0A53CB1F-B1ED-4B50-8858-0C7C8940002C}" dt="2023-08-16T03:35:22.545" v="43" actId="22"/>
          <ac:spMkLst>
            <pc:docMk/>
            <pc:sldMk cId="0" sldId="256"/>
            <ac:spMk id="4" creationId="{4B2A45C6-D517-847F-AF08-47EDAF27D645}"/>
          </ac:spMkLst>
        </pc:spChg>
        <pc:spChg chg="del mod">
          <ac:chgData name="Claire" userId="f62c806733407b0e" providerId="LiveId" clId="{0A53CB1F-B1ED-4B50-8858-0C7C8940002C}" dt="2023-08-16T03:37:36.352" v="125" actId="478"/>
          <ac:spMkLst>
            <pc:docMk/>
            <pc:sldMk cId="0" sldId="256"/>
            <ac:spMk id="5" creationId="{36268426-9AFD-8880-53D4-A8FD84276520}"/>
          </ac:spMkLst>
        </pc:spChg>
        <pc:spChg chg="add del mod">
          <ac:chgData name="Claire" userId="f62c806733407b0e" providerId="LiveId" clId="{0A53CB1F-B1ED-4B50-8858-0C7C8940002C}" dt="2023-08-16T03:36:03.510" v="46" actId="478"/>
          <ac:spMkLst>
            <pc:docMk/>
            <pc:sldMk cId="0" sldId="256"/>
            <ac:spMk id="7" creationId="{1ADBD347-EE55-AC62-578F-5247F703905B}"/>
          </ac:spMkLst>
        </pc:spChg>
        <pc:spChg chg="mod">
          <ac:chgData name="Claire" userId="f62c806733407b0e" providerId="LiveId" clId="{0A53CB1F-B1ED-4B50-8858-0C7C8940002C}" dt="2023-08-16T05:09:15.641" v="897" actId="1076"/>
          <ac:spMkLst>
            <pc:docMk/>
            <pc:sldMk cId="0" sldId="256"/>
            <ac:spMk id="7170" creationId="{59740F33-EC1A-C718-CD4A-294CB6139290}"/>
          </ac:spMkLst>
        </pc:spChg>
        <pc:spChg chg="add del">
          <ac:chgData name="Claire" userId="f62c806733407b0e" providerId="LiveId" clId="{0A53CB1F-B1ED-4B50-8858-0C7C8940002C}" dt="2023-08-16T03:38:41.982" v="129" actId="26606"/>
          <ac:spMkLst>
            <pc:docMk/>
            <pc:sldMk cId="0" sldId="256"/>
            <ac:spMk id="7175" creationId="{B9FF99BD-075F-4761-A995-6FC574BD25EA}"/>
          </ac:spMkLst>
        </pc:spChg>
        <pc:spChg chg="add del">
          <ac:chgData name="Claire" userId="f62c806733407b0e" providerId="LiveId" clId="{0A53CB1F-B1ED-4B50-8858-0C7C8940002C}" dt="2023-08-16T03:38:41.982" v="129" actId="26606"/>
          <ac:spMkLst>
            <pc:docMk/>
            <pc:sldMk cId="0" sldId="256"/>
            <ac:spMk id="7177" creationId="{A7B21A54-9BA3-4EA9-B460-5A829ADD9051}"/>
          </ac:spMkLst>
        </pc:spChg>
        <pc:spChg chg="add del">
          <ac:chgData name="Claire" userId="f62c806733407b0e" providerId="LiveId" clId="{0A53CB1F-B1ED-4B50-8858-0C7C8940002C}" dt="2023-08-16T03:38:41.982" v="129" actId="26606"/>
          <ac:spMkLst>
            <pc:docMk/>
            <pc:sldMk cId="0" sldId="256"/>
            <ac:spMk id="7179" creationId="{6FA8F714-B9D8-488A-8CCA-E9948FF913A9}"/>
          </ac:spMkLst>
        </pc:spChg>
        <pc:spChg chg="add del">
          <ac:chgData name="Claire" userId="f62c806733407b0e" providerId="LiveId" clId="{0A53CB1F-B1ED-4B50-8858-0C7C8940002C}" dt="2023-08-16T03:38:41.982" v="129" actId="26606"/>
          <ac:spMkLst>
            <pc:docMk/>
            <pc:sldMk cId="0" sldId="256"/>
            <ac:spMk id="7184" creationId="{AF1E5E62-9EB9-408E-AE53-A04A4C8110DE}"/>
          </ac:spMkLst>
        </pc:spChg>
        <pc:spChg chg="add del">
          <ac:chgData name="Claire" userId="f62c806733407b0e" providerId="LiveId" clId="{0A53CB1F-B1ED-4B50-8858-0C7C8940002C}" dt="2023-08-16T03:38:41.982" v="129" actId="26606"/>
          <ac:spMkLst>
            <pc:docMk/>
            <pc:sldMk cId="0" sldId="256"/>
            <ac:spMk id="7186" creationId="{9C5704B2-7C5B-4738-AF0D-4A2756A69FA1}"/>
          </ac:spMkLst>
        </pc:spChg>
        <pc:spChg chg="add del">
          <ac:chgData name="Claire" userId="f62c806733407b0e" providerId="LiveId" clId="{0A53CB1F-B1ED-4B50-8858-0C7C8940002C}" dt="2023-08-16T03:38:41.982" v="129" actId="26606"/>
          <ac:spMkLst>
            <pc:docMk/>
            <pc:sldMk cId="0" sldId="256"/>
            <ac:spMk id="7188" creationId="{DFB36DC4-A410-4DF1-8453-1D85743F5E07}"/>
          </ac:spMkLst>
        </pc:spChg>
        <pc:picChg chg="mod">
          <ac:chgData name="Claire" userId="f62c806733407b0e" providerId="LiveId" clId="{0A53CB1F-B1ED-4B50-8858-0C7C8940002C}" dt="2023-08-16T05:09:36.937" v="903" actId="1076"/>
          <ac:picMkLst>
            <pc:docMk/>
            <pc:sldMk cId="0" sldId="256"/>
            <ac:picMk id="3" creationId="{717C1795-7B59-E7CC-9794-8B35A0967893}"/>
          </ac:picMkLst>
        </pc:picChg>
      </pc:sldChg>
      <pc:sldChg chg="del">
        <pc:chgData name="Claire" userId="f62c806733407b0e" providerId="LiveId" clId="{0A53CB1F-B1ED-4B50-8858-0C7C8940002C}" dt="2023-08-16T05:13:22.559" v="929"/>
        <pc:sldMkLst>
          <pc:docMk/>
          <pc:sldMk cId="0" sldId="257"/>
        </pc:sldMkLst>
      </pc:sldChg>
      <pc:sldChg chg="del">
        <pc:chgData name="Claire" userId="f62c806733407b0e" providerId="LiveId" clId="{0A53CB1F-B1ED-4B50-8858-0C7C8940002C}" dt="2023-08-16T05:13:22.559" v="929"/>
        <pc:sldMkLst>
          <pc:docMk/>
          <pc:sldMk cId="0" sldId="258"/>
        </pc:sldMkLst>
      </pc:sldChg>
      <pc:sldChg chg="del">
        <pc:chgData name="Claire" userId="f62c806733407b0e" providerId="LiveId" clId="{0A53CB1F-B1ED-4B50-8858-0C7C8940002C}" dt="2023-08-16T05:13:22.559" v="929"/>
        <pc:sldMkLst>
          <pc:docMk/>
          <pc:sldMk cId="0" sldId="259"/>
        </pc:sldMkLst>
      </pc:sldChg>
      <pc:sldChg chg="del">
        <pc:chgData name="Claire" userId="f62c806733407b0e" providerId="LiveId" clId="{0A53CB1F-B1ED-4B50-8858-0C7C8940002C}" dt="2023-08-16T05:13:22.559" v="929"/>
        <pc:sldMkLst>
          <pc:docMk/>
          <pc:sldMk cId="0" sldId="260"/>
        </pc:sldMkLst>
      </pc:sldChg>
      <pc:sldChg chg="del">
        <pc:chgData name="Claire" userId="f62c806733407b0e" providerId="LiveId" clId="{0A53CB1F-B1ED-4B50-8858-0C7C8940002C}" dt="2023-08-16T05:13:22.559" v="929"/>
        <pc:sldMkLst>
          <pc:docMk/>
          <pc:sldMk cId="0" sldId="263"/>
        </pc:sldMkLst>
      </pc:sldChg>
      <pc:sldChg chg="del">
        <pc:chgData name="Claire" userId="f62c806733407b0e" providerId="LiveId" clId="{0A53CB1F-B1ED-4B50-8858-0C7C8940002C}" dt="2023-08-16T05:13:22.559" v="929"/>
        <pc:sldMkLst>
          <pc:docMk/>
          <pc:sldMk cId="0" sldId="264"/>
        </pc:sldMkLst>
      </pc:sldChg>
      <pc:sldChg chg="modSp del mod">
        <pc:chgData name="Claire" userId="f62c806733407b0e" providerId="LiveId" clId="{0A53CB1F-B1ED-4B50-8858-0C7C8940002C}" dt="2023-08-16T05:13:22.559" v="929"/>
        <pc:sldMkLst>
          <pc:docMk/>
          <pc:sldMk cId="0" sldId="268"/>
        </pc:sldMkLst>
        <pc:spChg chg="mod">
          <ac:chgData name="Claire" userId="f62c806733407b0e" providerId="LiveId" clId="{0A53CB1F-B1ED-4B50-8858-0C7C8940002C}" dt="2023-08-16T05:13:22.559" v="929"/>
          <ac:spMkLst>
            <pc:docMk/>
            <pc:sldMk cId="0" sldId="268"/>
            <ac:spMk id="31747" creationId="{57B89A00-1040-66C8-1035-4B748A658257}"/>
          </ac:spMkLst>
        </pc:spChg>
      </pc:sldChg>
      <pc:sldChg chg="del">
        <pc:chgData name="Claire" userId="f62c806733407b0e" providerId="LiveId" clId="{0A53CB1F-B1ED-4B50-8858-0C7C8940002C}" dt="2023-08-16T05:13:22.559" v="929"/>
        <pc:sldMkLst>
          <pc:docMk/>
          <pc:sldMk cId="0" sldId="269"/>
        </pc:sldMkLst>
      </pc:sldChg>
      <pc:sldChg chg="del">
        <pc:chgData name="Claire" userId="f62c806733407b0e" providerId="LiveId" clId="{0A53CB1F-B1ED-4B50-8858-0C7C8940002C}" dt="2023-08-16T05:13:22.559" v="929"/>
        <pc:sldMkLst>
          <pc:docMk/>
          <pc:sldMk cId="0" sldId="270"/>
        </pc:sldMkLst>
      </pc:sldChg>
      <pc:sldChg chg="del">
        <pc:chgData name="Claire" userId="f62c806733407b0e" providerId="LiveId" clId="{0A53CB1F-B1ED-4B50-8858-0C7C8940002C}" dt="2023-08-16T05:13:22.559" v="929"/>
        <pc:sldMkLst>
          <pc:docMk/>
          <pc:sldMk cId="0" sldId="271"/>
        </pc:sldMkLst>
      </pc:sldChg>
      <pc:sldChg chg="del">
        <pc:chgData name="Claire" userId="f62c806733407b0e" providerId="LiveId" clId="{0A53CB1F-B1ED-4B50-8858-0C7C8940002C}" dt="2023-08-16T05:13:22.559" v="929"/>
        <pc:sldMkLst>
          <pc:docMk/>
          <pc:sldMk cId="0" sldId="272"/>
        </pc:sldMkLst>
      </pc:sldChg>
      <pc:sldChg chg="del">
        <pc:chgData name="Claire" userId="f62c806733407b0e" providerId="LiveId" clId="{0A53CB1F-B1ED-4B50-8858-0C7C8940002C}" dt="2023-08-16T05:13:22.559" v="929"/>
        <pc:sldMkLst>
          <pc:docMk/>
          <pc:sldMk cId="0" sldId="273"/>
        </pc:sldMkLst>
      </pc:sldChg>
      <pc:sldChg chg="del">
        <pc:chgData name="Claire" userId="f62c806733407b0e" providerId="LiveId" clId="{0A53CB1F-B1ED-4B50-8858-0C7C8940002C}" dt="2023-08-16T05:13:22.559" v="929"/>
        <pc:sldMkLst>
          <pc:docMk/>
          <pc:sldMk cId="0" sldId="274"/>
        </pc:sldMkLst>
      </pc:sldChg>
      <pc:sldChg chg="modSp mod">
        <pc:chgData name="Claire" userId="f62c806733407b0e" providerId="LiveId" clId="{0A53CB1F-B1ED-4B50-8858-0C7C8940002C}" dt="2023-08-16T05:26:30.306" v="1076" actId="1076"/>
        <pc:sldMkLst>
          <pc:docMk/>
          <pc:sldMk cId="0" sldId="275"/>
        </pc:sldMkLst>
        <pc:spChg chg="mod">
          <ac:chgData name="Claire" userId="f62c806733407b0e" providerId="LiveId" clId="{0A53CB1F-B1ED-4B50-8858-0C7C8940002C}" dt="2023-08-16T05:03:13.331" v="887" actId="1076"/>
          <ac:spMkLst>
            <pc:docMk/>
            <pc:sldMk cId="0" sldId="275"/>
            <ac:spMk id="9219" creationId="{EFEBF9D3-15E5-2980-9230-90CA5DFFD39C}"/>
          </ac:spMkLst>
        </pc:spChg>
        <pc:picChg chg="mod">
          <ac:chgData name="Claire" userId="f62c806733407b0e" providerId="LiveId" clId="{0A53CB1F-B1ED-4B50-8858-0C7C8940002C}" dt="2023-08-16T05:26:30.306" v="1076" actId="1076"/>
          <ac:picMkLst>
            <pc:docMk/>
            <pc:sldMk cId="0" sldId="275"/>
            <ac:picMk id="2" creationId="{3106B672-B06C-FFE1-20A6-364CA9439949}"/>
          </ac:picMkLst>
        </pc:picChg>
      </pc:sldChg>
      <pc:sldChg chg="del">
        <pc:chgData name="Claire" userId="f62c806733407b0e" providerId="LiveId" clId="{0A53CB1F-B1ED-4B50-8858-0C7C8940002C}" dt="2023-08-16T05:23:11.033" v="1019" actId="47"/>
        <pc:sldMkLst>
          <pc:docMk/>
          <pc:sldMk cId="0" sldId="276"/>
        </pc:sldMkLst>
      </pc:sldChg>
      <pc:sldChg chg="del">
        <pc:chgData name="Claire" userId="f62c806733407b0e" providerId="LiveId" clId="{0A53CB1F-B1ED-4B50-8858-0C7C8940002C}" dt="2023-08-16T05:13:22.559" v="929"/>
        <pc:sldMkLst>
          <pc:docMk/>
          <pc:sldMk cId="0" sldId="277"/>
        </pc:sldMkLst>
      </pc:sldChg>
      <pc:sldChg chg="del">
        <pc:chgData name="Claire" userId="f62c806733407b0e" providerId="LiveId" clId="{0A53CB1F-B1ED-4B50-8858-0C7C8940002C}" dt="2023-08-16T05:23:11.033" v="1019" actId="47"/>
        <pc:sldMkLst>
          <pc:docMk/>
          <pc:sldMk cId="0" sldId="278"/>
        </pc:sldMkLst>
      </pc:sldChg>
      <pc:sldChg chg="del">
        <pc:chgData name="Claire" userId="f62c806733407b0e" providerId="LiveId" clId="{0A53CB1F-B1ED-4B50-8858-0C7C8940002C}" dt="2023-08-16T05:23:11.033" v="1019" actId="47"/>
        <pc:sldMkLst>
          <pc:docMk/>
          <pc:sldMk cId="0" sldId="279"/>
        </pc:sldMkLst>
      </pc:sldChg>
      <pc:sldChg chg="del">
        <pc:chgData name="Claire" userId="f62c806733407b0e" providerId="LiveId" clId="{0A53CB1F-B1ED-4B50-8858-0C7C8940002C}" dt="2023-08-16T03:52:40.755" v="310" actId="47"/>
        <pc:sldMkLst>
          <pc:docMk/>
          <pc:sldMk cId="2688031283" sldId="280"/>
        </pc:sldMkLst>
      </pc:sldChg>
      <pc:sldChg chg="addSp delSp modSp mod setBg">
        <pc:chgData name="Claire" userId="f62c806733407b0e" providerId="LiveId" clId="{0A53CB1F-B1ED-4B50-8858-0C7C8940002C}" dt="2023-08-16T04:03:11.714" v="466" actId="113"/>
        <pc:sldMkLst>
          <pc:docMk/>
          <pc:sldMk cId="1722606992" sldId="281"/>
        </pc:sldMkLst>
        <pc:spChg chg="add mod">
          <ac:chgData name="Claire" userId="f62c806733407b0e" providerId="LiveId" clId="{0A53CB1F-B1ED-4B50-8858-0C7C8940002C}" dt="2023-08-16T04:02:21.281" v="464" actId="1076"/>
          <ac:spMkLst>
            <pc:docMk/>
            <pc:sldMk cId="1722606992" sldId="281"/>
            <ac:spMk id="4" creationId="{83DED72C-1B11-0778-5EFD-2682311836D7}"/>
          </ac:spMkLst>
        </pc:spChg>
        <pc:spChg chg="mod">
          <ac:chgData name="Claire" userId="f62c806733407b0e" providerId="LiveId" clId="{0A53CB1F-B1ED-4B50-8858-0C7C8940002C}" dt="2023-08-16T03:56:46.064" v="374" actId="26606"/>
          <ac:spMkLst>
            <pc:docMk/>
            <pc:sldMk cId="1722606992" sldId="281"/>
            <ac:spMk id="5" creationId="{B4C315BD-003A-7046-32B2-840D25C56D0C}"/>
          </ac:spMkLst>
        </pc:spChg>
        <pc:spChg chg="mod">
          <ac:chgData name="Claire" userId="f62c806733407b0e" providerId="LiveId" clId="{0A53CB1F-B1ED-4B50-8858-0C7C8940002C}" dt="2023-08-16T04:03:11.714" v="466" actId="113"/>
          <ac:spMkLst>
            <pc:docMk/>
            <pc:sldMk cId="1722606992" sldId="281"/>
            <ac:spMk id="9218" creationId="{3401CF0A-DBE6-7B45-72DB-822F13E6B961}"/>
          </ac:spMkLst>
        </pc:spChg>
        <pc:spChg chg="mod">
          <ac:chgData name="Claire" userId="f62c806733407b0e" providerId="LiveId" clId="{0A53CB1F-B1ED-4B50-8858-0C7C8940002C}" dt="2023-08-16T04:01:31.539" v="460" actId="1076"/>
          <ac:spMkLst>
            <pc:docMk/>
            <pc:sldMk cId="1722606992" sldId="281"/>
            <ac:spMk id="9219" creationId="{EFEBF9D3-15E5-2980-9230-90CA5DFFD39C}"/>
          </ac:spMkLst>
        </pc:spChg>
        <pc:spChg chg="del">
          <ac:chgData name="Claire" userId="f62c806733407b0e" providerId="LiveId" clId="{0A53CB1F-B1ED-4B50-8858-0C7C8940002C}" dt="2023-08-16T03:55:18.172" v="336" actId="26606"/>
          <ac:spMkLst>
            <pc:docMk/>
            <pc:sldMk cId="1722606992" sldId="281"/>
            <ac:spMk id="9291" creationId="{F13C74B1-5B17-4795-BED0-7140497B445A}"/>
          </ac:spMkLst>
        </pc:spChg>
        <pc:spChg chg="del">
          <ac:chgData name="Claire" userId="f62c806733407b0e" providerId="LiveId" clId="{0A53CB1F-B1ED-4B50-8858-0C7C8940002C}" dt="2023-08-16T03:55:18.172" v="336" actId="26606"/>
          <ac:spMkLst>
            <pc:docMk/>
            <pc:sldMk cId="1722606992" sldId="281"/>
            <ac:spMk id="9292" creationId="{D4974D33-8DC5-464E-8C6D-BE58F0669C17}"/>
          </ac:spMkLst>
        </pc:spChg>
        <pc:spChg chg="add del">
          <ac:chgData name="Claire" userId="f62c806733407b0e" providerId="LiveId" clId="{0A53CB1F-B1ED-4B50-8858-0C7C8940002C}" dt="2023-08-16T03:55:49.232" v="338" actId="26606"/>
          <ac:spMkLst>
            <pc:docMk/>
            <pc:sldMk cId="1722606992" sldId="281"/>
            <ac:spMk id="9297" creationId="{04C21BAE-6866-4C7A-A7EC-C1B2E572D5BE}"/>
          </ac:spMkLst>
        </pc:spChg>
        <pc:spChg chg="add del">
          <ac:chgData name="Claire" userId="f62c806733407b0e" providerId="LiveId" clId="{0A53CB1F-B1ED-4B50-8858-0C7C8940002C}" dt="2023-08-16T03:55:49.232" v="338" actId="26606"/>
          <ac:spMkLst>
            <pc:docMk/>
            <pc:sldMk cId="1722606992" sldId="281"/>
            <ac:spMk id="9299" creationId="{7E7D0C94-08B4-48AE-8813-CC4D60294F42}"/>
          </ac:spMkLst>
        </pc:spChg>
        <pc:spChg chg="add del">
          <ac:chgData name="Claire" userId="f62c806733407b0e" providerId="LiveId" clId="{0A53CB1F-B1ED-4B50-8858-0C7C8940002C}" dt="2023-08-16T03:55:49.232" v="338" actId="26606"/>
          <ac:spMkLst>
            <pc:docMk/>
            <pc:sldMk cId="1722606992" sldId="281"/>
            <ac:spMk id="9301" creationId="{F0C518C2-0AA4-470C-87B9-9CBF428FBA25}"/>
          </ac:spMkLst>
        </pc:spChg>
        <pc:spChg chg="add del">
          <ac:chgData name="Claire" userId="f62c806733407b0e" providerId="LiveId" clId="{0A53CB1F-B1ED-4B50-8858-0C7C8940002C}" dt="2023-08-16T03:56:46.064" v="374" actId="26606"/>
          <ac:spMkLst>
            <pc:docMk/>
            <pc:sldMk cId="1722606992" sldId="281"/>
            <ac:spMk id="9306" creationId="{8B3A2D1A-45FC-4F95-B150-1C13EF2F6D09}"/>
          </ac:spMkLst>
        </pc:spChg>
        <pc:spChg chg="add del">
          <ac:chgData name="Claire" userId="f62c806733407b0e" providerId="LiveId" clId="{0A53CB1F-B1ED-4B50-8858-0C7C8940002C}" dt="2023-08-16T03:56:46.064" v="374" actId="26606"/>
          <ac:spMkLst>
            <pc:docMk/>
            <pc:sldMk cId="1722606992" sldId="281"/>
            <ac:spMk id="9308" creationId="{5C27D684-2832-41BD-AC29-838243B8039B}"/>
          </ac:spMkLst>
        </pc:spChg>
        <pc:spChg chg="add del">
          <ac:chgData name="Claire" userId="f62c806733407b0e" providerId="LiveId" clId="{0A53CB1F-B1ED-4B50-8858-0C7C8940002C}" dt="2023-08-16T03:56:46.064" v="374" actId="26606"/>
          <ac:spMkLst>
            <pc:docMk/>
            <pc:sldMk cId="1722606992" sldId="281"/>
            <ac:spMk id="9310" creationId="{5ABDA325-4B50-4FFB-81B9-95576831FB06}"/>
          </ac:spMkLst>
        </pc:spChg>
        <pc:spChg chg="add del">
          <ac:chgData name="Claire" userId="f62c806733407b0e" providerId="LiveId" clId="{0A53CB1F-B1ED-4B50-8858-0C7C8940002C}" dt="2023-08-16T03:56:46.064" v="374" actId="26606"/>
          <ac:spMkLst>
            <pc:docMk/>
            <pc:sldMk cId="1722606992" sldId="281"/>
            <ac:spMk id="9312" creationId="{A0895C2A-D37E-4F06-AE58-CC875F83C4DA}"/>
          </ac:spMkLst>
        </pc:spChg>
        <pc:graphicFrameChg chg="add del mod">
          <ac:chgData name="Claire" userId="f62c806733407b0e" providerId="LiveId" clId="{0A53CB1F-B1ED-4B50-8858-0C7C8940002C}" dt="2023-08-16T03:57:30.611" v="385"/>
          <ac:graphicFrameMkLst>
            <pc:docMk/>
            <pc:sldMk cId="1722606992" sldId="281"/>
            <ac:graphicFrameMk id="2" creationId="{B9F344B2-A259-65CF-EDF5-B028D4D78411}"/>
          </ac:graphicFrameMkLst>
        </pc:graphicFrameChg>
        <pc:picChg chg="mod ord">
          <ac:chgData name="Claire" userId="f62c806733407b0e" providerId="LiveId" clId="{0A53CB1F-B1ED-4B50-8858-0C7C8940002C}" dt="2023-08-16T03:56:57.230" v="377" actId="1076"/>
          <ac:picMkLst>
            <pc:docMk/>
            <pc:sldMk cId="1722606992" sldId="281"/>
            <ac:picMk id="9221" creationId="{68E1A628-1CBA-D4AD-37E5-8953FEFF891B}"/>
          </ac:picMkLst>
        </pc:picChg>
        <pc:picChg chg="add">
          <ac:chgData name="Claire" userId="f62c806733407b0e" providerId="LiveId" clId="{0A53CB1F-B1ED-4B50-8858-0C7C8940002C}" dt="2023-08-16T03:56:46.064" v="374" actId="26606"/>
          <ac:picMkLst>
            <pc:docMk/>
            <pc:sldMk cId="1722606992" sldId="281"/>
            <ac:picMk id="9317" creationId="{54DDEBDD-D8BD-41A6-8A0D-B00E3768B0F9}"/>
          </ac:picMkLst>
        </pc:picChg>
      </pc:sldChg>
      <pc:sldChg chg="modSp mod">
        <pc:chgData name="Claire" userId="f62c806733407b0e" providerId="LiveId" clId="{0A53CB1F-B1ED-4B50-8858-0C7C8940002C}" dt="2023-08-16T04:22:43.441" v="607" actId="20577"/>
        <pc:sldMkLst>
          <pc:docMk/>
          <pc:sldMk cId="1000783687" sldId="282"/>
        </pc:sldMkLst>
        <pc:spChg chg="mod">
          <ac:chgData name="Claire" userId="f62c806733407b0e" providerId="LiveId" clId="{0A53CB1F-B1ED-4B50-8858-0C7C8940002C}" dt="2023-08-16T04:22:43.441" v="607" actId="20577"/>
          <ac:spMkLst>
            <pc:docMk/>
            <pc:sldMk cId="1000783687" sldId="282"/>
            <ac:spMk id="9218" creationId="{3401CF0A-DBE6-7B45-72DB-822F13E6B961}"/>
          </ac:spMkLst>
        </pc:spChg>
        <pc:spChg chg="mod">
          <ac:chgData name="Claire" userId="f62c806733407b0e" providerId="LiveId" clId="{0A53CB1F-B1ED-4B50-8858-0C7C8940002C}" dt="2023-08-16T04:12:27.186" v="560" actId="27636"/>
          <ac:spMkLst>
            <pc:docMk/>
            <pc:sldMk cId="1000783687" sldId="282"/>
            <ac:spMk id="9219" creationId="{EFEBF9D3-15E5-2980-9230-90CA5DFFD39C}"/>
          </ac:spMkLst>
        </pc:spChg>
      </pc:sldChg>
      <pc:sldChg chg="modSp del mod">
        <pc:chgData name="Claire" userId="f62c806733407b0e" providerId="LiveId" clId="{0A53CB1F-B1ED-4B50-8858-0C7C8940002C}" dt="2023-08-16T14:09:24.966" v="3627" actId="47"/>
        <pc:sldMkLst>
          <pc:docMk/>
          <pc:sldMk cId="494804152" sldId="283"/>
        </pc:sldMkLst>
        <pc:spChg chg="mod">
          <ac:chgData name="Claire" userId="f62c806733407b0e" providerId="LiveId" clId="{0A53CB1F-B1ED-4B50-8858-0C7C8940002C}" dt="2023-08-16T04:22:34.875" v="589" actId="1076"/>
          <ac:spMkLst>
            <pc:docMk/>
            <pc:sldMk cId="494804152" sldId="283"/>
            <ac:spMk id="9218" creationId="{3401CF0A-DBE6-7B45-72DB-822F13E6B961}"/>
          </ac:spMkLst>
        </pc:spChg>
      </pc:sldChg>
      <pc:sldChg chg="modSp add del mod">
        <pc:chgData name="Claire" userId="f62c806733407b0e" providerId="LiveId" clId="{0A53CB1F-B1ED-4B50-8858-0C7C8940002C}" dt="2023-08-16T05:11:54.363" v="917" actId="14100"/>
        <pc:sldMkLst>
          <pc:docMk/>
          <pc:sldMk cId="711868041" sldId="284"/>
        </pc:sldMkLst>
        <pc:spChg chg="mod">
          <ac:chgData name="Claire" userId="f62c806733407b0e" providerId="LiveId" clId="{0A53CB1F-B1ED-4B50-8858-0C7C8940002C}" dt="2023-08-16T05:11:54.363" v="917" actId="14100"/>
          <ac:spMkLst>
            <pc:docMk/>
            <pc:sldMk cId="711868041" sldId="284"/>
            <ac:spMk id="9218" creationId="{3401CF0A-DBE6-7B45-72DB-822F13E6B961}"/>
          </ac:spMkLst>
        </pc:spChg>
        <pc:spChg chg="mod">
          <ac:chgData name="Claire" userId="f62c806733407b0e" providerId="LiveId" clId="{0A53CB1F-B1ED-4B50-8858-0C7C8940002C}" dt="2023-08-16T05:00:28.393" v="853" actId="14100"/>
          <ac:spMkLst>
            <pc:docMk/>
            <pc:sldMk cId="711868041" sldId="284"/>
            <ac:spMk id="9219" creationId="{EFEBF9D3-15E5-2980-9230-90CA5DFFD39C}"/>
          </ac:spMkLst>
        </pc:spChg>
      </pc:sldChg>
      <pc:sldChg chg="addSp delSp modSp mod">
        <pc:chgData name="Claire" userId="f62c806733407b0e" providerId="LiveId" clId="{0A53CB1F-B1ED-4B50-8858-0C7C8940002C}" dt="2023-08-16T14:29:09.815" v="3785" actId="478"/>
        <pc:sldMkLst>
          <pc:docMk/>
          <pc:sldMk cId="3105463592" sldId="285"/>
        </pc:sldMkLst>
        <pc:spChg chg="add mod">
          <ac:chgData name="Claire" userId="f62c806733407b0e" providerId="LiveId" clId="{0A53CB1F-B1ED-4B50-8858-0C7C8940002C}" dt="2023-08-16T04:05:37.340" v="499" actId="478"/>
          <ac:spMkLst>
            <pc:docMk/>
            <pc:sldMk cId="3105463592" sldId="285"/>
            <ac:spMk id="4" creationId="{859B3943-77B8-4E80-7F3C-CC0A5CF2FCA4}"/>
          </ac:spMkLst>
        </pc:spChg>
        <pc:spChg chg="mod">
          <ac:chgData name="Claire" userId="f62c806733407b0e" providerId="LiveId" clId="{0A53CB1F-B1ED-4B50-8858-0C7C8940002C}" dt="2023-08-16T04:10:46.552" v="546" actId="14100"/>
          <ac:spMkLst>
            <pc:docMk/>
            <pc:sldMk cId="3105463592" sldId="285"/>
            <ac:spMk id="9218" creationId="{3401CF0A-DBE6-7B45-72DB-822F13E6B961}"/>
          </ac:spMkLst>
        </pc:spChg>
        <pc:picChg chg="add del mod modCrop">
          <ac:chgData name="Claire" userId="f62c806733407b0e" providerId="LiveId" clId="{0A53CB1F-B1ED-4B50-8858-0C7C8940002C}" dt="2023-08-16T14:29:09.815" v="3785" actId="478"/>
          <ac:picMkLst>
            <pc:docMk/>
            <pc:sldMk cId="3105463592" sldId="285"/>
            <ac:picMk id="2" creationId="{DE2E1281-E437-7020-530A-2A50175B4ACB}"/>
          </ac:picMkLst>
        </pc:picChg>
        <pc:picChg chg="add mod modCrop">
          <ac:chgData name="Claire" userId="f62c806733407b0e" providerId="LiveId" clId="{0A53CB1F-B1ED-4B50-8858-0C7C8940002C}" dt="2023-08-16T04:11:10.928" v="552" actId="1037"/>
          <ac:picMkLst>
            <pc:docMk/>
            <pc:sldMk cId="3105463592" sldId="285"/>
            <ac:picMk id="6" creationId="{6D95702C-1FDD-2346-39AC-18959236A105}"/>
          </ac:picMkLst>
        </pc:picChg>
        <pc:picChg chg="add mod modCrop">
          <ac:chgData name="Claire" userId="f62c806733407b0e" providerId="LiveId" clId="{0A53CB1F-B1ED-4B50-8858-0C7C8940002C}" dt="2023-08-16T04:10:13.494" v="539" actId="1076"/>
          <ac:picMkLst>
            <pc:docMk/>
            <pc:sldMk cId="3105463592" sldId="285"/>
            <ac:picMk id="7" creationId="{9DD574FF-1E84-AC6D-C579-0509D425DF82}"/>
          </ac:picMkLst>
        </pc:picChg>
        <pc:picChg chg="del mod modCrop">
          <ac:chgData name="Claire" userId="f62c806733407b0e" providerId="LiveId" clId="{0A53CB1F-B1ED-4B50-8858-0C7C8940002C}" dt="2023-08-16T04:05:37.340" v="499" actId="478"/>
          <ac:picMkLst>
            <pc:docMk/>
            <pc:sldMk cId="3105463592" sldId="285"/>
            <ac:picMk id="8" creationId="{1C20DF9E-3861-EBA8-93E5-2FEB3024A517}"/>
          </ac:picMkLst>
        </pc:picChg>
        <pc:picChg chg="add mod">
          <ac:chgData name="Claire" userId="f62c806733407b0e" providerId="LiveId" clId="{0A53CB1F-B1ED-4B50-8858-0C7C8940002C}" dt="2023-08-16T14:28:59.629" v="3783" actId="1076"/>
          <ac:picMkLst>
            <pc:docMk/>
            <pc:sldMk cId="3105463592" sldId="285"/>
            <ac:picMk id="32770" creationId="{75B3ECB0-8581-FF5A-EF51-28B0A53047DE}"/>
          </ac:picMkLst>
        </pc:picChg>
      </pc:sldChg>
      <pc:sldChg chg="modSp mod">
        <pc:chgData name="Claire" userId="f62c806733407b0e" providerId="LiveId" clId="{0A53CB1F-B1ED-4B50-8858-0C7C8940002C}" dt="2023-08-16T04:14:25.262" v="571" actId="14100"/>
        <pc:sldMkLst>
          <pc:docMk/>
          <pc:sldMk cId="842425284" sldId="286"/>
        </pc:sldMkLst>
        <pc:spChg chg="mod">
          <ac:chgData name="Claire" userId="f62c806733407b0e" providerId="LiveId" clId="{0A53CB1F-B1ED-4B50-8858-0C7C8940002C}" dt="2023-08-16T04:13:04.051" v="563" actId="1076"/>
          <ac:spMkLst>
            <pc:docMk/>
            <pc:sldMk cId="842425284" sldId="286"/>
            <ac:spMk id="2" creationId="{C42C5CAC-5E4B-FC46-5710-F294B7430F7B}"/>
          </ac:spMkLst>
        </pc:spChg>
        <pc:picChg chg="mod modCrop">
          <ac:chgData name="Claire" userId="f62c806733407b0e" providerId="LiveId" clId="{0A53CB1F-B1ED-4B50-8858-0C7C8940002C}" dt="2023-08-16T04:14:25.262" v="571" actId="14100"/>
          <ac:picMkLst>
            <pc:docMk/>
            <pc:sldMk cId="842425284" sldId="286"/>
            <ac:picMk id="5" creationId="{E07FE9A1-D740-3992-E02E-4755630D6705}"/>
          </ac:picMkLst>
        </pc:picChg>
      </pc:sldChg>
      <pc:sldChg chg="addSp modSp mod setBg">
        <pc:chgData name="Claire" userId="f62c806733407b0e" providerId="LiveId" clId="{0A53CB1F-B1ED-4B50-8858-0C7C8940002C}" dt="2023-08-16T13:47:12.908" v="2549" actId="20577"/>
        <pc:sldMkLst>
          <pc:docMk/>
          <pc:sldMk cId="0" sldId="288"/>
        </pc:sldMkLst>
        <pc:spChg chg="mod">
          <ac:chgData name="Claire" userId="f62c806733407b0e" providerId="LiveId" clId="{0A53CB1F-B1ED-4B50-8858-0C7C8940002C}" dt="2023-08-16T06:07:56.014" v="1776" actId="20577"/>
          <ac:spMkLst>
            <pc:docMk/>
            <pc:sldMk cId="0" sldId="288"/>
            <ac:spMk id="4" creationId="{3CF1C940-50B4-ABAC-B8CE-B58A8B3C6B84}"/>
          </ac:spMkLst>
        </pc:spChg>
        <pc:spChg chg="mod">
          <ac:chgData name="Claire" userId="f62c806733407b0e" providerId="LiveId" clId="{0A53CB1F-B1ED-4B50-8858-0C7C8940002C}" dt="2023-08-16T13:47:12.908" v="2549" actId="20577"/>
          <ac:spMkLst>
            <pc:docMk/>
            <pc:sldMk cId="0" sldId="288"/>
            <ac:spMk id="23555" creationId="{F100311F-4A6B-50DA-F698-433B0B10CE78}"/>
          </ac:spMkLst>
        </pc:spChg>
        <pc:picChg chg="add mod">
          <ac:chgData name="Claire" userId="f62c806733407b0e" providerId="LiveId" clId="{0A53CB1F-B1ED-4B50-8858-0C7C8940002C}" dt="2023-08-16T13:46:33.290" v="2538" actId="14100"/>
          <ac:picMkLst>
            <pc:docMk/>
            <pc:sldMk cId="0" sldId="288"/>
            <ac:picMk id="2" creationId="{017015CC-5978-0E57-2CD7-F1F344BCF86D}"/>
          </ac:picMkLst>
        </pc:picChg>
      </pc:sldChg>
      <pc:sldChg chg="modSp mod setBg">
        <pc:chgData name="Claire" userId="f62c806733407b0e" providerId="LiveId" clId="{0A53CB1F-B1ED-4B50-8858-0C7C8940002C}" dt="2023-08-16T04:23:47.991" v="630" actId="1076"/>
        <pc:sldMkLst>
          <pc:docMk/>
          <pc:sldMk cId="3582379759" sldId="289"/>
        </pc:sldMkLst>
        <pc:spChg chg="mod">
          <ac:chgData name="Claire" userId="f62c806733407b0e" providerId="LiveId" clId="{0A53CB1F-B1ED-4B50-8858-0C7C8940002C}" dt="2023-08-16T04:23:47.991" v="630" actId="1076"/>
          <ac:spMkLst>
            <pc:docMk/>
            <pc:sldMk cId="3582379759" sldId="289"/>
            <ac:spMk id="2" creationId="{071259E6-4191-9733-07B2-C8C6D2DF3998}"/>
          </ac:spMkLst>
        </pc:spChg>
        <pc:spChg chg="mod">
          <ac:chgData name="Claire" userId="f62c806733407b0e" providerId="LiveId" clId="{0A53CB1F-B1ED-4B50-8858-0C7C8940002C}" dt="2023-08-16T03:49:34.587" v="258" actId="207"/>
          <ac:spMkLst>
            <pc:docMk/>
            <pc:sldMk cId="3582379759" sldId="289"/>
            <ac:spMk id="3" creationId="{52A270C8-EB29-B074-27CB-D89656E4D719}"/>
          </ac:spMkLst>
        </pc:spChg>
      </pc:sldChg>
      <pc:sldChg chg="addSp modSp mod">
        <pc:chgData name="Claire" userId="f62c806733407b0e" providerId="LiveId" clId="{0A53CB1F-B1ED-4B50-8858-0C7C8940002C}" dt="2023-08-16T05:30:12.121" v="1105" actId="1076"/>
        <pc:sldMkLst>
          <pc:docMk/>
          <pc:sldMk cId="0" sldId="290"/>
        </pc:sldMkLst>
        <pc:spChg chg="mod">
          <ac:chgData name="Claire" userId="f62c806733407b0e" providerId="LiveId" clId="{0A53CB1F-B1ED-4B50-8858-0C7C8940002C}" dt="2023-08-16T05:30:12.121" v="1105" actId="1076"/>
          <ac:spMkLst>
            <pc:docMk/>
            <pc:sldMk cId="0" sldId="290"/>
            <ac:spMk id="4" creationId="{5DC3C372-3E5D-D8BA-9902-53F1504D6D8D}"/>
          </ac:spMkLst>
        </pc:spChg>
        <pc:picChg chg="add mod">
          <ac:chgData name="Claire" userId="f62c806733407b0e" providerId="LiveId" clId="{0A53CB1F-B1ED-4B50-8858-0C7C8940002C}" dt="2023-08-16T05:30:04.641" v="1104" actId="1076"/>
          <ac:picMkLst>
            <pc:docMk/>
            <pc:sldMk cId="0" sldId="290"/>
            <ac:picMk id="2" creationId="{597289A0-20E8-FB24-1DF2-39BCA1C16225}"/>
          </ac:picMkLst>
        </pc:picChg>
      </pc:sldChg>
      <pc:sldChg chg="del mod modShow">
        <pc:chgData name="Claire" userId="f62c806733407b0e" providerId="LiveId" clId="{0A53CB1F-B1ED-4B50-8858-0C7C8940002C}" dt="2023-08-16T05:24:17.225" v="1023" actId="47"/>
        <pc:sldMkLst>
          <pc:docMk/>
          <pc:sldMk cId="0" sldId="291"/>
        </pc:sldMkLst>
      </pc:sldChg>
      <pc:sldChg chg="del">
        <pc:chgData name="Claire" userId="f62c806733407b0e" providerId="LiveId" clId="{0A53CB1F-B1ED-4B50-8858-0C7C8940002C}" dt="2023-08-16T05:24:27.015" v="1024" actId="47"/>
        <pc:sldMkLst>
          <pc:docMk/>
          <pc:sldMk cId="0" sldId="292"/>
        </pc:sldMkLst>
      </pc:sldChg>
      <pc:sldChg chg="addSp modSp add del mod">
        <pc:chgData name="Claire" userId="f62c806733407b0e" providerId="LiveId" clId="{0A53CB1F-B1ED-4B50-8858-0C7C8940002C}" dt="2023-08-16T05:31:35.678" v="1125" actId="1035"/>
        <pc:sldMkLst>
          <pc:docMk/>
          <pc:sldMk cId="0" sldId="293"/>
        </pc:sldMkLst>
        <pc:spChg chg="mod">
          <ac:chgData name="Claire" userId="f62c806733407b0e" providerId="LiveId" clId="{0A53CB1F-B1ED-4B50-8858-0C7C8940002C}" dt="2023-08-16T05:31:16.517" v="1115" actId="1076"/>
          <ac:spMkLst>
            <pc:docMk/>
            <pc:sldMk cId="0" sldId="293"/>
            <ac:spMk id="4" creationId="{ABE68A15-16F5-86D2-5ECC-DEB56D36256B}"/>
          </ac:spMkLst>
        </pc:spChg>
        <pc:picChg chg="add mod">
          <ac:chgData name="Claire" userId="f62c806733407b0e" providerId="LiveId" clId="{0A53CB1F-B1ED-4B50-8858-0C7C8940002C}" dt="2023-08-16T05:31:35.678" v="1125" actId="1035"/>
          <ac:picMkLst>
            <pc:docMk/>
            <pc:sldMk cId="0" sldId="293"/>
            <ac:picMk id="2" creationId="{93BA725B-4162-42F0-262E-2452CE3BC675}"/>
          </ac:picMkLst>
        </pc:picChg>
      </pc:sldChg>
      <pc:sldChg chg="addSp modSp">
        <pc:chgData name="Claire" userId="f62c806733407b0e" providerId="LiveId" clId="{0A53CB1F-B1ED-4B50-8858-0C7C8940002C}" dt="2023-08-16T05:31:45.689" v="1126"/>
        <pc:sldMkLst>
          <pc:docMk/>
          <pc:sldMk cId="0" sldId="294"/>
        </pc:sldMkLst>
        <pc:picChg chg="add mod">
          <ac:chgData name="Claire" userId="f62c806733407b0e" providerId="LiveId" clId="{0A53CB1F-B1ED-4B50-8858-0C7C8940002C}" dt="2023-08-16T05:31:45.689" v="1126"/>
          <ac:picMkLst>
            <pc:docMk/>
            <pc:sldMk cId="0" sldId="294"/>
            <ac:picMk id="2" creationId="{AEA7EDAB-CC7A-7D97-28EC-915CEF81E00B}"/>
          </ac:picMkLst>
        </pc:picChg>
      </pc:sldChg>
      <pc:sldChg chg="addSp modSp mod">
        <pc:chgData name="Claire" userId="f62c806733407b0e" providerId="LiveId" clId="{0A53CB1F-B1ED-4B50-8858-0C7C8940002C}" dt="2023-08-16T05:32:46.554" v="1139" actId="1076"/>
        <pc:sldMkLst>
          <pc:docMk/>
          <pc:sldMk cId="0" sldId="295"/>
        </pc:sldMkLst>
        <pc:spChg chg="mod">
          <ac:chgData name="Claire" userId="f62c806733407b0e" providerId="LiveId" clId="{0A53CB1F-B1ED-4B50-8858-0C7C8940002C}" dt="2023-08-16T05:32:46.554" v="1139" actId="1076"/>
          <ac:spMkLst>
            <pc:docMk/>
            <pc:sldMk cId="0" sldId="295"/>
            <ac:spMk id="4" creationId="{F1D6E7DB-B74F-CF6C-2D87-4BBA211AEE4C}"/>
          </ac:spMkLst>
        </pc:spChg>
        <pc:spChg chg="mod">
          <ac:chgData name="Claire" userId="f62c806733407b0e" providerId="LiveId" clId="{0A53CB1F-B1ED-4B50-8858-0C7C8940002C}" dt="2023-08-16T05:32:22.918" v="1136" actId="207"/>
          <ac:spMkLst>
            <pc:docMk/>
            <pc:sldMk cId="0" sldId="295"/>
            <ac:spMk id="16387" creationId="{066D20CB-A3B9-EDAF-2C3F-947AA969F348}"/>
          </ac:spMkLst>
        </pc:spChg>
        <pc:spChg chg="mod">
          <ac:chgData name="Claire" userId="f62c806733407b0e" providerId="LiveId" clId="{0A53CB1F-B1ED-4B50-8858-0C7C8940002C}" dt="2023-08-16T05:32:43.094" v="1138" actId="1076"/>
          <ac:spMkLst>
            <pc:docMk/>
            <pc:sldMk cId="0" sldId="295"/>
            <ac:spMk id="16388" creationId="{C0289051-758E-2189-07CB-0162E8343861}"/>
          </ac:spMkLst>
        </pc:spChg>
        <pc:picChg chg="add mod">
          <ac:chgData name="Claire" userId="f62c806733407b0e" providerId="LiveId" clId="{0A53CB1F-B1ED-4B50-8858-0C7C8940002C}" dt="2023-08-16T05:31:57.811" v="1129" actId="1076"/>
          <ac:picMkLst>
            <pc:docMk/>
            <pc:sldMk cId="0" sldId="295"/>
            <ac:picMk id="2" creationId="{DDEAEE59-9267-DC04-F01D-9648A63DEA84}"/>
          </ac:picMkLst>
        </pc:picChg>
      </pc:sldChg>
      <pc:sldChg chg="addSp modSp mod">
        <pc:chgData name="Claire" userId="f62c806733407b0e" providerId="LiveId" clId="{0A53CB1F-B1ED-4B50-8858-0C7C8940002C}" dt="2023-08-16T05:33:31.366" v="1150" actId="113"/>
        <pc:sldMkLst>
          <pc:docMk/>
          <pc:sldMk cId="0" sldId="296"/>
        </pc:sldMkLst>
        <pc:spChg chg="mod">
          <ac:chgData name="Claire" userId="f62c806733407b0e" providerId="LiveId" clId="{0A53CB1F-B1ED-4B50-8858-0C7C8940002C}" dt="2023-08-16T05:33:31.366" v="1150" actId="113"/>
          <ac:spMkLst>
            <pc:docMk/>
            <pc:sldMk cId="0" sldId="296"/>
            <ac:spMk id="18435" creationId="{0FC8EA8A-8C96-31E5-6BD7-510651373B39}"/>
          </ac:spMkLst>
        </pc:spChg>
        <pc:picChg chg="add mod">
          <ac:chgData name="Claire" userId="f62c806733407b0e" providerId="LiveId" clId="{0A53CB1F-B1ED-4B50-8858-0C7C8940002C}" dt="2023-08-16T05:32:57.768" v="1141" actId="1076"/>
          <ac:picMkLst>
            <pc:docMk/>
            <pc:sldMk cId="0" sldId="296"/>
            <ac:picMk id="2" creationId="{93771DF2-83EE-DA92-0020-4E3E3F277784}"/>
          </ac:picMkLst>
        </pc:picChg>
      </pc:sldChg>
      <pc:sldChg chg="addSp delSp modSp mod">
        <pc:chgData name="Claire" userId="f62c806733407b0e" providerId="LiveId" clId="{0A53CB1F-B1ED-4B50-8858-0C7C8940002C}" dt="2023-08-16T05:34:06.948" v="1168" actId="1076"/>
        <pc:sldMkLst>
          <pc:docMk/>
          <pc:sldMk cId="0" sldId="297"/>
        </pc:sldMkLst>
        <pc:spChg chg="add mod">
          <ac:chgData name="Claire" userId="f62c806733407b0e" providerId="LiveId" clId="{0A53CB1F-B1ED-4B50-8858-0C7C8940002C}" dt="2023-08-16T05:34:06.948" v="1168" actId="1076"/>
          <ac:spMkLst>
            <pc:docMk/>
            <pc:sldMk cId="0" sldId="297"/>
            <ac:spMk id="2" creationId="{DDEE87C2-6393-1016-4E46-786158506AA3}"/>
          </ac:spMkLst>
        </pc:spChg>
        <pc:spChg chg="del">
          <ac:chgData name="Claire" userId="f62c806733407b0e" providerId="LiveId" clId="{0A53CB1F-B1ED-4B50-8858-0C7C8940002C}" dt="2023-08-16T05:33:48.803" v="1152" actId="478"/>
          <ac:spMkLst>
            <pc:docMk/>
            <pc:sldMk cId="0" sldId="297"/>
            <ac:spMk id="19459" creationId="{FBFC1022-5054-89CD-F238-C8B70413B44E}"/>
          </ac:spMkLst>
        </pc:spChg>
        <pc:picChg chg="add mod">
          <ac:chgData name="Claire" userId="f62c806733407b0e" providerId="LiveId" clId="{0A53CB1F-B1ED-4B50-8858-0C7C8940002C}" dt="2023-08-16T05:33:44.875" v="1151"/>
          <ac:picMkLst>
            <pc:docMk/>
            <pc:sldMk cId="0" sldId="297"/>
            <ac:picMk id="3" creationId="{16283727-D4C5-F9DC-C3F1-17EB235C6901}"/>
          </ac:picMkLst>
        </pc:picChg>
      </pc:sldChg>
      <pc:sldChg chg="addSp delSp modSp mod">
        <pc:chgData name="Claire" userId="f62c806733407b0e" providerId="LiveId" clId="{0A53CB1F-B1ED-4B50-8858-0C7C8940002C}" dt="2023-08-16T05:34:25.012" v="1190" actId="20577"/>
        <pc:sldMkLst>
          <pc:docMk/>
          <pc:sldMk cId="0" sldId="298"/>
        </pc:sldMkLst>
        <pc:spChg chg="add mod">
          <ac:chgData name="Claire" userId="f62c806733407b0e" providerId="LiveId" clId="{0A53CB1F-B1ED-4B50-8858-0C7C8940002C}" dt="2023-08-16T05:34:25.012" v="1190" actId="20577"/>
          <ac:spMkLst>
            <pc:docMk/>
            <pc:sldMk cId="0" sldId="298"/>
            <ac:spMk id="2" creationId="{12E14FFF-9FB3-5120-E6E2-7AB180D832E8}"/>
          </ac:spMkLst>
        </pc:spChg>
        <pc:spChg chg="del">
          <ac:chgData name="Claire" userId="f62c806733407b0e" providerId="LiveId" clId="{0A53CB1F-B1ED-4B50-8858-0C7C8940002C}" dt="2023-08-16T05:34:16.161" v="1169" actId="478"/>
          <ac:spMkLst>
            <pc:docMk/>
            <pc:sldMk cId="0" sldId="298"/>
            <ac:spMk id="20483" creationId="{3A48B05C-A324-CD32-EFA4-8567A6464789}"/>
          </ac:spMkLst>
        </pc:spChg>
        <pc:picChg chg="add mod">
          <ac:chgData name="Claire" userId="f62c806733407b0e" providerId="LiveId" clId="{0A53CB1F-B1ED-4B50-8858-0C7C8940002C}" dt="2023-08-16T05:34:17.817" v="1170"/>
          <ac:picMkLst>
            <pc:docMk/>
            <pc:sldMk cId="0" sldId="298"/>
            <ac:picMk id="3" creationId="{AC4F5584-54C0-E612-671D-88B88AC791BD}"/>
          </ac:picMkLst>
        </pc:picChg>
      </pc:sldChg>
      <pc:sldChg chg="addSp delSp modSp mod">
        <pc:chgData name="Claire" userId="f62c806733407b0e" providerId="LiveId" clId="{0A53CB1F-B1ED-4B50-8858-0C7C8940002C}" dt="2023-08-16T05:34:45.496" v="1205" actId="1076"/>
        <pc:sldMkLst>
          <pc:docMk/>
          <pc:sldMk cId="0" sldId="299"/>
        </pc:sldMkLst>
        <pc:spChg chg="add mod">
          <ac:chgData name="Claire" userId="f62c806733407b0e" providerId="LiveId" clId="{0A53CB1F-B1ED-4B50-8858-0C7C8940002C}" dt="2023-08-16T05:34:45.496" v="1205" actId="1076"/>
          <ac:spMkLst>
            <pc:docMk/>
            <pc:sldMk cId="0" sldId="299"/>
            <ac:spMk id="2" creationId="{C71A8C1F-D2B8-0F3C-48D2-526BC25BDC63}"/>
          </ac:spMkLst>
        </pc:spChg>
        <pc:spChg chg="del">
          <ac:chgData name="Claire" userId="f62c806733407b0e" providerId="LiveId" clId="{0A53CB1F-B1ED-4B50-8858-0C7C8940002C}" dt="2023-08-16T05:34:33.266" v="1191" actId="478"/>
          <ac:spMkLst>
            <pc:docMk/>
            <pc:sldMk cId="0" sldId="299"/>
            <ac:spMk id="21507" creationId="{FCB1AB8F-8516-77E2-0A2E-23F4F1539267}"/>
          </ac:spMkLst>
        </pc:spChg>
        <pc:picChg chg="add mod">
          <ac:chgData name="Claire" userId="f62c806733407b0e" providerId="LiveId" clId="{0A53CB1F-B1ED-4B50-8858-0C7C8940002C}" dt="2023-08-16T05:34:34.723" v="1192"/>
          <ac:picMkLst>
            <pc:docMk/>
            <pc:sldMk cId="0" sldId="299"/>
            <ac:picMk id="3" creationId="{D6B8B88D-822D-69B0-6372-1E0CC18C77B8}"/>
          </ac:picMkLst>
        </pc:picChg>
      </pc:sldChg>
      <pc:sldChg chg="del">
        <pc:chgData name="Claire" userId="f62c806733407b0e" providerId="LiveId" clId="{0A53CB1F-B1ED-4B50-8858-0C7C8940002C}" dt="2023-08-16T06:31:34.822" v="2522" actId="47"/>
        <pc:sldMkLst>
          <pc:docMk/>
          <pc:sldMk cId="0" sldId="300"/>
        </pc:sldMkLst>
      </pc:sldChg>
      <pc:sldChg chg="del">
        <pc:chgData name="Claire" userId="f62c806733407b0e" providerId="LiveId" clId="{0A53CB1F-B1ED-4B50-8858-0C7C8940002C}" dt="2023-08-16T05:25:08.653" v="1025" actId="47"/>
        <pc:sldMkLst>
          <pc:docMk/>
          <pc:sldMk cId="0" sldId="301"/>
        </pc:sldMkLst>
      </pc:sldChg>
      <pc:sldChg chg="modSp add mod">
        <pc:chgData name="Claire" userId="f62c806733407b0e" providerId="LiveId" clId="{0A53CB1F-B1ED-4B50-8858-0C7C8940002C}" dt="2023-08-16T04:17:20.566" v="575" actId="1076"/>
        <pc:sldMkLst>
          <pc:docMk/>
          <pc:sldMk cId="1908439289" sldId="302"/>
        </pc:sldMkLst>
        <pc:spChg chg="mod">
          <ac:chgData name="Claire" userId="f62c806733407b0e" providerId="LiveId" clId="{0A53CB1F-B1ED-4B50-8858-0C7C8940002C}" dt="2023-08-16T04:17:20.566" v="575" actId="1076"/>
          <ac:spMkLst>
            <pc:docMk/>
            <pc:sldMk cId="1908439289" sldId="302"/>
            <ac:spMk id="9218" creationId="{3401CF0A-DBE6-7B45-72DB-822F13E6B961}"/>
          </ac:spMkLst>
        </pc:spChg>
      </pc:sldChg>
      <pc:sldChg chg="addSp delSp modSp add mod">
        <pc:chgData name="Claire" userId="f62c806733407b0e" providerId="LiveId" clId="{0A53CB1F-B1ED-4B50-8858-0C7C8940002C}" dt="2023-08-16T04:20:58.466" v="579" actId="478"/>
        <pc:sldMkLst>
          <pc:docMk/>
          <pc:sldMk cId="84337596" sldId="303"/>
        </pc:sldMkLst>
        <pc:spChg chg="add del mod">
          <ac:chgData name="Claire" userId="f62c806733407b0e" providerId="LiveId" clId="{0A53CB1F-B1ED-4B50-8858-0C7C8940002C}" dt="2023-08-16T04:20:58.466" v="579" actId="478"/>
          <ac:spMkLst>
            <pc:docMk/>
            <pc:sldMk cId="84337596" sldId="303"/>
            <ac:spMk id="7" creationId="{4EFB779C-0FC9-7D18-F79C-6191C786C158}"/>
          </ac:spMkLst>
        </pc:spChg>
        <pc:spChg chg="add mod">
          <ac:chgData name="Claire" userId="f62c806733407b0e" providerId="LiveId" clId="{0A53CB1F-B1ED-4B50-8858-0C7C8940002C}" dt="2023-08-16T04:20:49.992" v="578"/>
          <ac:spMkLst>
            <pc:docMk/>
            <pc:sldMk cId="84337596" sldId="303"/>
            <ac:spMk id="8" creationId="{89849A3E-1D4E-F1BB-3AE2-6A553789666D}"/>
          </ac:spMkLst>
        </pc:spChg>
        <pc:spChg chg="del mod">
          <ac:chgData name="Claire" userId="f62c806733407b0e" providerId="LiveId" clId="{0A53CB1F-B1ED-4B50-8858-0C7C8940002C}" dt="2023-08-16T04:20:47.117" v="577" actId="478"/>
          <ac:spMkLst>
            <pc:docMk/>
            <pc:sldMk cId="84337596" sldId="303"/>
            <ac:spMk id="9218" creationId="{3401CF0A-DBE6-7B45-72DB-822F13E6B961}"/>
          </ac:spMkLst>
        </pc:spChg>
      </pc:sldChg>
      <pc:sldChg chg="modSp add mod">
        <pc:chgData name="Claire" userId="f62c806733407b0e" providerId="LiveId" clId="{0A53CB1F-B1ED-4B50-8858-0C7C8940002C}" dt="2023-08-16T04:21:42.378" v="584" actId="113"/>
        <pc:sldMkLst>
          <pc:docMk/>
          <pc:sldMk cId="450024125" sldId="304"/>
        </pc:sldMkLst>
        <pc:spChg chg="mod">
          <ac:chgData name="Claire" userId="f62c806733407b0e" providerId="LiveId" clId="{0A53CB1F-B1ED-4B50-8858-0C7C8940002C}" dt="2023-08-16T04:21:13.163" v="582" actId="207"/>
          <ac:spMkLst>
            <pc:docMk/>
            <pc:sldMk cId="450024125" sldId="304"/>
            <ac:spMk id="9218" creationId="{3401CF0A-DBE6-7B45-72DB-822F13E6B961}"/>
          </ac:spMkLst>
        </pc:spChg>
        <pc:spChg chg="mod">
          <ac:chgData name="Claire" userId="f62c806733407b0e" providerId="LiveId" clId="{0A53CB1F-B1ED-4B50-8858-0C7C8940002C}" dt="2023-08-16T04:21:42.378" v="584" actId="113"/>
          <ac:spMkLst>
            <pc:docMk/>
            <pc:sldMk cId="450024125" sldId="304"/>
            <ac:spMk id="9219" creationId="{EFEBF9D3-15E5-2980-9230-90CA5DFFD39C}"/>
          </ac:spMkLst>
        </pc:spChg>
      </pc:sldChg>
      <pc:sldChg chg="addSp delSp modSp add mod">
        <pc:chgData name="Claire" userId="f62c806733407b0e" providerId="LiveId" clId="{0A53CB1F-B1ED-4B50-8858-0C7C8940002C}" dt="2023-08-16T04:26:07.146" v="689" actId="207"/>
        <pc:sldMkLst>
          <pc:docMk/>
          <pc:sldMk cId="2629615016" sldId="305"/>
        </pc:sldMkLst>
        <pc:spChg chg="add mod">
          <ac:chgData name="Claire" userId="f62c806733407b0e" providerId="LiveId" clId="{0A53CB1F-B1ED-4B50-8858-0C7C8940002C}" dt="2023-08-16T04:26:07.146" v="689" actId="207"/>
          <ac:spMkLst>
            <pc:docMk/>
            <pc:sldMk cId="2629615016" sldId="305"/>
            <ac:spMk id="2" creationId="{0D728494-3B41-A861-4307-9990A1A4EF3D}"/>
          </ac:spMkLst>
        </pc:spChg>
        <pc:spChg chg="add del mod">
          <ac:chgData name="Claire" userId="f62c806733407b0e" providerId="LiveId" clId="{0A53CB1F-B1ED-4B50-8858-0C7C8940002C}" dt="2023-08-16T04:22:17.365" v="587" actId="478"/>
          <ac:spMkLst>
            <pc:docMk/>
            <pc:sldMk cId="2629615016" sldId="305"/>
            <ac:spMk id="4" creationId="{388A61EF-BA00-CFF4-3E0D-BDE6235F3C2C}"/>
          </ac:spMkLst>
        </pc:spChg>
        <pc:spChg chg="del">
          <ac:chgData name="Claire" userId="f62c806733407b0e" providerId="LiveId" clId="{0A53CB1F-B1ED-4B50-8858-0C7C8940002C}" dt="2023-08-16T04:22:14.596" v="586" actId="478"/>
          <ac:spMkLst>
            <pc:docMk/>
            <pc:sldMk cId="2629615016" sldId="305"/>
            <ac:spMk id="9218" creationId="{3401CF0A-DBE6-7B45-72DB-822F13E6B961}"/>
          </ac:spMkLst>
        </pc:spChg>
      </pc:sldChg>
      <pc:sldChg chg="addSp delSp modSp new mod">
        <pc:chgData name="Claire" userId="f62c806733407b0e" providerId="LiveId" clId="{0A53CB1F-B1ED-4B50-8858-0C7C8940002C}" dt="2023-08-16T14:28:22.355" v="3779" actId="1076"/>
        <pc:sldMkLst>
          <pc:docMk/>
          <pc:sldMk cId="3021830755" sldId="306"/>
        </pc:sldMkLst>
        <pc:spChg chg="mod">
          <ac:chgData name="Claire" userId="f62c806733407b0e" providerId="LiveId" clId="{0A53CB1F-B1ED-4B50-8858-0C7C8940002C}" dt="2023-08-16T04:23:31.900" v="628" actId="113"/>
          <ac:spMkLst>
            <pc:docMk/>
            <pc:sldMk cId="3021830755" sldId="306"/>
            <ac:spMk id="2" creationId="{1F5353A9-20ED-32B2-81E6-E53E63496736}"/>
          </ac:spMkLst>
        </pc:spChg>
        <pc:spChg chg="mod">
          <ac:chgData name="Claire" userId="f62c806733407b0e" providerId="LiveId" clId="{0A53CB1F-B1ED-4B50-8858-0C7C8940002C}" dt="2023-08-16T14:27:49.673" v="3774" actId="1076"/>
          <ac:spMkLst>
            <pc:docMk/>
            <pc:sldMk cId="3021830755" sldId="306"/>
            <ac:spMk id="3" creationId="{253F4A21-8365-9F51-4B5C-FEF1092BE6B7}"/>
          </ac:spMkLst>
        </pc:spChg>
        <pc:spChg chg="add del">
          <ac:chgData name="Claire" userId="f62c806733407b0e" providerId="LiveId" clId="{0A53CB1F-B1ED-4B50-8858-0C7C8940002C}" dt="2023-08-16T14:22:12.746" v="3733"/>
          <ac:spMkLst>
            <pc:docMk/>
            <pc:sldMk cId="3021830755" sldId="306"/>
            <ac:spMk id="7" creationId="{B598C515-CC4D-3543-E086-05AF34AFB470}"/>
          </ac:spMkLst>
        </pc:spChg>
        <pc:spChg chg="add del">
          <ac:chgData name="Claire" userId="f62c806733407b0e" providerId="LiveId" clId="{0A53CB1F-B1ED-4B50-8858-0C7C8940002C}" dt="2023-08-16T14:22:15.627" v="3735"/>
          <ac:spMkLst>
            <pc:docMk/>
            <pc:sldMk cId="3021830755" sldId="306"/>
            <ac:spMk id="8" creationId="{59255F52-7912-D4DD-549C-403F4086B305}"/>
          </ac:spMkLst>
        </pc:spChg>
        <pc:spChg chg="add del">
          <ac:chgData name="Claire" userId="f62c806733407b0e" providerId="LiveId" clId="{0A53CB1F-B1ED-4B50-8858-0C7C8940002C}" dt="2023-08-16T14:22:19.782" v="3737"/>
          <ac:spMkLst>
            <pc:docMk/>
            <pc:sldMk cId="3021830755" sldId="306"/>
            <ac:spMk id="9" creationId="{A225C942-A1FA-FBEE-BCF4-11DD536D63BC}"/>
          </ac:spMkLst>
        </pc:spChg>
        <pc:spChg chg="add del">
          <ac:chgData name="Claire" userId="f62c806733407b0e" providerId="LiveId" clId="{0A53CB1F-B1ED-4B50-8858-0C7C8940002C}" dt="2023-08-16T14:24:55.691" v="3749"/>
          <ac:spMkLst>
            <pc:docMk/>
            <pc:sldMk cId="3021830755" sldId="306"/>
            <ac:spMk id="10" creationId="{1211A2EC-5364-3754-021D-AB25A48BC704}"/>
          </ac:spMkLst>
        </pc:spChg>
        <pc:spChg chg="add del">
          <ac:chgData name="Claire" userId="f62c806733407b0e" providerId="LiveId" clId="{0A53CB1F-B1ED-4B50-8858-0C7C8940002C}" dt="2023-08-16T14:25:02.547" v="3751"/>
          <ac:spMkLst>
            <pc:docMk/>
            <pc:sldMk cId="3021830755" sldId="306"/>
            <ac:spMk id="11" creationId="{939B6F27-5F19-4D86-3334-39D7D3ED3919}"/>
          </ac:spMkLst>
        </pc:spChg>
        <pc:spChg chg="add del">
          <ac:chgData name="Claire" userId="f62c806733407b0e" providerId="LiveId" clId="{0A53CB1F-B1ED-4B50-8858-0C7C8940002C}" dt="2023-08-16T14:25:07.694" v="3755"/>
          <ac:spMkLst>
            <pc:docMk/>
            <pc:sldMk cId="3021830755" sldId="306"/>
            <ac:spMk id="12" creationId="{F618FE6C-F1C0-C117-EDE6-0A52372BA95C}"/>
          </ac:spMkLst>
        </pc:spChg>
        <pc:spChg chg="add mod">
          <ac:chgData name="Claire" userId="f62c806733407b0e" providerId="LiveId" clId="{0A53CB1F-B1ED-4B50-8858-0C7C8940002C}" dt="2023-08-16T14:28:22.355" v="3779" actId="1076"/>
          <ac:spMkLst>
            <pc:docMk/>
            <pc:sldMk cId="3021830755" sldId="306"/>
            <ac:spMk id="16" creationId="{C13862D0-0013-C88E-B154-E8F74B8CB8B9}"/>
          </ac:spMkLst>
        </pc:spChg>
        <pc:picChg chg="add del mod">
          <ac:chgData name="Claire" userId="f62c806733407b0e" providerId="LiveId" clId="{0A53CB1F-B1ED-4B50-8858-0C7C8940002C}" dt="2023-08-16T14:26:37.063" v="3762" actId="478"/>
          <ac:picMkLst>
            <pc:docMk/>
            <pc:sldMk cId="3021830755" sldId="306"/>
            <ac:picMk id="6" creationId="{4D719875-BF40-41E2-3F0F-28C44BF41B04}"/>
          </ac:picMkLst>
        </pc:picChg>
        <pc:picChg chg="add mod">
          <ac:chgData name="Claire" userId="f62c806733407b0e" providerId="LiveId" clId="{0A53CB1F-B1ED-4B50-8858-0C7C8940002C}" dt="2023-08-16T14:27:52.890" v="3775" actId="1076"/>
          <ac:picMkLst>
            <pc:docMk/>
            <pc:sldMk cId="3021830755" sldId="306"/>
            <ac:picMk id="14" creationId="{36895FEC-6BF8-496E-4A2B-EBFB4FF88F8E}"/>
          </ac:picMkLst>
        </pc:picChg>
      </pc:sldChg>
      <pc:sldChg chg="modSp add mod">
        <pc:chgData name="Claire" userId="f62c806733407b0e" providerId="LiveId" clId="{0A53CB1F-B1ED-4B50-8858-0C7C8940002C}" dt="2023-08-16T05:10:30.744" v="905" actId="1076"/>
        <pc:sldMkLst>
          <pc:docMk/>
          <pc:sldMk cId="191532051" sldId="307"/>
        </pc:sldMkLst>
        <pc:spChg chg="mod">
          <ac:chgData name="Claire" userId="f62c806733407b0e" providerId="LiveId" clId="{0A53CB1F-B1ED-4B50-8858-0C7C8940002C}" dt="2023-08-16T05:10:30.744" v="905" actId="1076"/>
          <ac:spMkLst>
            <pc:docMk/>
            <pc:sldMk cId="191532051" sldId="307"/>
            <ac:spMk id="9218" creationId="{3401CF0A-DBE6-7B45-72DB-822F13E6B961}"/>
          </ac:spMkLst>
        </pc:spChg>
        <pc:spChg chg="mod">
          <ac:chgData name="Claire" userId="f62c806733407b0e" providerId="LiveId" clId="{0A53CB1F-B1ED-4B50-8858-0C7C8940002C}" dt="2023-08-16T04:33:37.696" v="754" actId="948"/>
          <ac:spMkLst>
            <pc:docMk/>
            <pc:sldMk cId="191532051" sldId="307"/>
            <ac:spMk id="9219" creationId="{EFEBF9D3-15E5-2980-9230-90CA5DFFD39C}"/>
          </ac:spMkLst>
        </pc:spChg>
      </pc:sldChg>
      <pc:sldChg chg="modSp add mod">
        <pc:chgData name="Claire" userId="f62c806733407b0e" providerId="LiveId" clId="{0A53CB1F-B1ED-4B50-8858-0C7C8940002C}" dt="2023-08-16T04:54:56.722" v="833" actId="1076"/>
        <pc:sldMkLst>
          <pc:docMk/>
          <pc:sldMk cId="2422480971" sldId="308"/>
        </pc:sldMkLst>
        <pc:spChg chg="mod">
          <ac:chgData name="Claire" userId="f62c806733407b0e" providerId="LiveId" clId="{0A53CB1F-B1ED-4B50-8858-0C7C8940002C}" dt="2023-08-16T04:54:56.722" v="833" actId="1076"/>
          <ac:spMkLst>
            <pc:docMk/>
            <pc:sldMk cId="2422480971" sldId="308"/>
            <ac:spMk id="2" creationId="{5CC6CD75-139D-C45A-461F-DAE5EC65B261}"/>
          </ac:spMkLst>
        </pc:spChg>
        <pc:spChg chg="mod">
          <ac:chgData name="Claire" userId="f62c806733407b0e" providerId="LiveId" clId="{0A53CB1F-B1ED-4B50-8858-0C7C8940002C}" dt="2023-08-16T04:34:07.772" v="760" actId="6549"/>
          <ac:spMkLst>
            <pc:docMk/>
            <pc:sldMk cId="2422480971" sldId="308"/>
            <ac:spMk id="3" creationId="{99034789-5904-5C1E-BFBC-570D884221CB}"/>
          </ac:spMkLst>
        </pc:spChg>
        <pc:graphicFrameChg chg="mod">
          <ac:chgData name="Claire" userId="f62c806733407b0e" providerId="LiveId" clId="{0A53CB1F-B1ED-4B50-8858-0C7C8940002C}" dt="2023-08-16T04:33:59.053" v="757" actId="1076"/>
          <ac:graphicFrameMkLst>
            <pc:docMk/>
            <pc:sldMk cId="2422480971" sldId="308"/>
            <ac:graphicFrameMk id="5" creationId="{B09E0E19-0B96-8AF7-6ADA-F3F008607697}"/>
          </ac:graphicFrameMkLst>
        </pc:graphicFrameChg>
      </pc:sldChg>
      <pc:sldChg chg="add del">
        <pc:chgData name="Claire" userId="f62c806733407b0e" providerId="LiveId" clId="{0A53CB1F-B1ED-4B50-8858-0C7C8940002C}" dt="2023-08-16T04:36:16.466" v="762" actId="47"/>
        <pc:sldMkLst>
          <pc:docMk/>
          <pc:sldMk cId="1207018900" sldId="309"/>
        </pc:sldMkLst>
      </pc:sldChg>
      <pc:sldChg chg="addSp delSp modSp add mod">
        <pc:chgData name="Claire" userId="f62c806733407b0e" providerId="LiveId" clId="{0A53CB1F-B1ED-4B50-8858-0C7C8940002C}" dt="2023-08-16T05:12:03.181" v="919"/>
        <pc:sldMkLst>
          <pc:docMk/>
          <pc:sldMk cId="2187566889" sldId="309"/>
        </pc:sldMkLst>
        <pc:spChg chg="add del mod">
          <ac:chgData name="Claire" userId="f62c806733407b0e" providerId="LiveId" clId="{0A53CB1F-B1ED-4B50-8858-0C7C8940002C}" dt="2023-08-16T04:59:25.435" v="847" actId="478"/>
          <ac:spMkLst>
            <pc:docMk/>
            <pc:sldMk cId="2187566889" sldId="309"/>
            <ac:spMk id="3" creationId="{ECF96815-4359-BDCD-3E4B-9809B8C6BDD3}"/>
          </ac:spMkLst>
        </pc:spChg>
        <pc:spChg chg="add del mod">
          <ac:chgData name="Claire" userId="f62c806733407b0e" providerId="LiveId" clId="{0A53CB1F-B1ED-4B50-8858-0C7C8940002C}" dt="2023-08-16T05:12:01.131" v="918" actId="478"/>
          <ac:spMkLst>
            <pc:docMk/>
            <pc:sldMk cId="2187566889" sldId="309"/>
            <ac:spMk id="4" creationId="{3AF59E6A-6F7A-2FD6-E117-7F044F894A93}"/>
          </ac:spMkLst>
        </pc:spChg>
        <pc:spChg chg="add mod">
          <ac:chgData name="Claire" userId="f62c806733407b0e" providerId="LiveId" clId="{0A53CB1F-B1ED-4B50-8858-0C7C8940002C}" dt="2023-08-16T05:12:03.181" v="919"/>
          <ac:spMkLst>
            <pc:docMk/>
            <pc:sldMk cId="2187566889" sldId="309"/>
            <ac:spMk id="6" creationId="{C6FCAA08-9166-FEF6-0256-D5C1F82150EB}"/>
          </ac:spMkLst>
        </pc:spChg>
        <pc:spChg chg="del">
          <ac:chgData name="Claire" userId="f62c806733407b0e" providerId="LiveId" clId="{0A53CB1F-B1ED-4B50-8858-0C7C8940002C}" dt="2023-08-16T04:59:16.212" v="845" actId="478"/>
          <ac:spMkLst>
            <pc:docMk/>
            <pc:sldMk cId="2187566889" sldId="309"/>
            <ac:spMk id="9218" creationId="{3401CF0A-DBE6-7B45-72DB-822F13E6B961}"/>
          </ac:spMkLst>
        </pc:spChg>
      </pc:sldChg>
      <pc:sldChg chg="addSp delSp modSp add mod">
        <pc:chgData name="Claire" userId="f62c806733407b0e" providerId="LiveId" clId="{0A53CB1F-B1ED-4B50-8858-0C7C8940002C}" dt="2023-08-16T05:12:46.985" v="926" actId="255"/>
        <pc:sldMkLst>
          <pc:docMk/>
          <pc:sldMk cId="1207018900" sldId="310"/>
        </pc:sldMkLst>
        <pc:spChg chg="add del mod">
          <ac:chgData name="Claire" userId="f62c806733407b0e" providerId="LiveId" clId="{0A53CB1F-B1ED-4B50-8858-0C7C8940002C}" dt="2023-08-16T04:59:33.468" v="849" actId="478"/>
          <ac:spMkLst>
            <pc:docMk/>
            <pc:sldMk cId="1207018900" sldId="310"/>
            <ac:spMk id="3" creationId="{A4025482-17F6-4344-3B23-4BE7E93007D8}"/>
          </ac:spMkLst>
        </pc:spChg>
        <pc:spChg chg="add del mod">
          <ac:chgData name="Claire" userId="f62c806733407b0e" providerId="LiveId" clId="{0A53CB1F-B1ED-4B50-8858-0C7C8940002C}" dt="2023-08-16T05:12:09.182" v="920" actId="478"/>
          <ac:spMkLst>
            <pc:docMk/>
            <pc:sldMk cId="1207018900" sldId="310"/>
            <ac:spMk id="4" creationId="{1E044327-BCE7-C31C-8F02-85642A77836A}"/>
          </ac:spMkLst>
        </pc:spChg>
        <pc:spChg chg="add del mod">
          <ac:chgData name="Claire" userId="f62c806733407b0e" providerId="LiveId" clId="{0A53CB1F-B1ED-4B50-8858-0C7C8940002C}" dt="2023-08-16T05:01:42.559" v="867"/>
          <ac:spMkLst>
            <pc:docMk/>
            <pc:sldMk cId="1207018900" sldId="310"/>
            <ac:spMk id="6" creationId="{C381E088-E033-FA99-BCC2-C31584356D52}"/>
          </ac:spMkLst>
        </pc:spChg>
        <pc:spChg chg="add del mod">
          <ac:chgData name="Claire" userId="f62c806733407b0e" providerId="LiveId" clId="{0A53CB1F-B1ED-4B50-8858-0C7C8940002C}" dt="2023-08-16T05:12:12.903" v="921" actId="478"/>
          <ac:spMkLst>
            <pc:docMk/>
            <pc:sldMk cId="1207018900" sldId="310"/>
            <ac:spMk id="8" creationId="{3834960E-B092-8DF0-1C7D-DD55FC16763D}"/>
          </ac:spMkLst>
        </pc:spChg>
        <pc:spChg chg="add mod">
          <ac:chgData name="Claire" userId="f62c806733407b0e" providerId="LiveId" clId="{0A53CB1F-B1ED-4B50-8858-0C7C8940002C}" dt="2023-08-16T05:12:14.228" v="922"/>
          <ac:spMkLst>
            <pc:docMk/>
            <pc:sldMk cId="1207018900" sldId="310"/>
            <ac:spMk id="9" creationId="{52B92BB6-FDE4-156B-CE6A-264ADDEF898B}"/>
          </ac:spMkLst>
        </pc:spChg>
        <pc:spChg chg="del">
          <ac:chgData name="Claire" userId="f62c806733407b0e" providerId="LiveId" clId="{0A53CB1F-B1ED-4B50-8858-0C7C8940002C}" dt="2023-08-16T04:59:31.675" v="848" actId="478"/>
          <ac:spMkLst>
            <pc:docMk/>
            <pc:sldMk cId="1207018900" sldId="310"/>
            <ac:spMk id="9218" creationId="{3401CF0A-DBE6-7B45-72DB-822F13E6B961}"/>
          </ac:spMkLst>
        </pc:spChg>
        <pc:spChg chg="mod">
          <ac:chgData name="Claire" userId="f62c806733407b0e" providerId="LiveId" clId="{0A53CB1F-B1ED-4B50-8858-0C7C8940002C}" dt="2023-08-16T05:12:46.985" v="926" actId="255"/>
          <ac:spMkLst>
            <pc:docMk/>
            <pc:sldMk cId="1207018900" sldId="310"/>
            <ac:spMk id="9219" creationId="{EFEBF9D3-15E5-2980-9230-90CA5DFFD39C}"/>
          </ac:spMkLst>
        </pc:spChg>
      </pc:sldChg>
      <pc:sldChg chg="del">
        <pc:chgData name="Claire" userId="f62c806733407b0e" providerId="LiveId" clId="{0A53CB1F-B1ED-4B50-8858-0C7C8940002C}" dt="2023-08-16T05:13:22.559" v="929"/>
        <pc:sldMkLst>
          <pc:docMk/>
          <pc:sldMk cId="0" sldId="311"/>
        </pc:sldMkLst>
      </pc:sldChg>
      <pc:sldChg chg="del">
        <pc:chgData name="Claire" userId="f62c806733407b0e" providerId="LiveId" clId="{0A53CB1F-B1ED-4B50-8858-0C7C8940002C}" dt="2023-08-16T05:13:22.559" v="929"/>
        <pc:sldMkLst>
          <pc:docMk/>
          <pc:sldMk cId="0" sldId="312"/>
        </pc:sldMkLst>
      </pc:sldChg>
      <pc:sldChg chg="del">
        <pc:chgData name="Claire" userId="f62c806733407b0e" providerId="LiveId" clId="{0A53CB1F-B1ED-4B50-8858-0C7C8940002C}" dt="2023-08-16T05:13:22.559" v="929"/>
        <pc:sldMkLst>
          <pc:docMk/>
          <pc:sldMk cId="0" sldId="313"/>
        </pc:sldMkLst>
      </pc:sldChg>
      <pc:sldChg chg="addSp modSp new mod setBg">
        <pc:chgData name="Claire" userId="f62c806733407b0e" providerId="LiveId" clId="{0A53CB1F-B1ED-4B50-8858-0C7C8940002C}" dt="2023-08-16T05:27:20.020" v="1083" actId="26606"/>
        <pc:sldMkLst>
          <pc:docMk/>
          <pc:sldMk cId="710417574" sldId="314"/>
        </pc:sldMkLst>
        <pc:spChg chg="mod">
          <ac:chgData name="Claire" userId="f62c806733407b0e" providerId="LiveId" clId="{0A53CB1F-B1ED-4B50-8858-0C7C8940002C}" dt="2023-08-16T05:27:20.020" v="1083" actId="26606"/>
          <ac:spMkLst>
            <pc:docMk/>
            <pc:sldMk cId="710417574" sldId="314"/>
            <ac:spMk id="2" creationId="{E313D160-F773-49AA-75C8-CD24FF8B10B2}"/>
          </ac:spMkLst>
        </pc:spChg>
        <pc:spChg chg="mod">
          <ac:chgData name="Claire" userId="f62c806733407b0e" providerId="LiveId" clId="{0A53CB1F-B1ED-4B50-8858-0C7C8940002C}" dt="2023-08-16T05:27:20.020" v="1083" actId="26606"/>
          <ac:spMkLst>
            <pc:docMk/>
            <pc:sldMk cId="710417574" sldId="314"/>
            <ac:spMk id="3" creationId="{5D623395-D300-D684-A939-59CE659CC3EA}"/>
          </ac:spMkLst>
        </pc:spChg>
        <pc:spChg chg="mod ord">
          <ac:chgData name="Claire" userId="f62c806733407b0e" providerId="LiveId" clId="{0A53CB1F-B1ED-4B50-8858-0C7C8940002C}" dt="2023-08-16T05:27:20.020" v="1083" actId="26606"/>
          <ac:spMkLst>
            <pc:docMk/>
            <pc:sldMk cId="710417574" sldId="314"/>
            <ac:spMk id="4" creationId="{5B8870D8-4DC8-6449-2663-A0E3F4C5D615}"/>
          </ac:spMkLst>
        </pc:spChg>
        <pc:spChg chg="add">
          <ac:chgData name="Claire" userId="f62c806733407b0e" providerId="LiveId" clId="{0A53CB1F-B1ED-4B50-8858-0C7C8940002C}" dt="2023-08-16T05:27:20.020" v="1083" actId="26606"/>
          <ac:spMkLst>
            <pc:docMk/>
            <pc:sldMk cId="710417574" sldId="314"/>
            <ac:spMk id="10" creationId="{F269BDC9-F5DC-4A16-9583-2F8CE418465E}"/>
          </ac:spMkLst>
        </pc:spChg>
        <pc:spChg chg="add">
          <ac:chgData name="Claire" userId="f62c806733407b0e" providerId="LiveId" clId="{0A53CB1F-B1ED-4B50-8858-0C7C8940002C}" dt="2023-08-16T05:27:20.020" v="1083" actId="26606"/>
          <ac:spMkLst>
            <pc:docMk/>
            <pc:sldMk cId="710417574" sldId="314"/>
            <ac:spMk id="12" creationId="{903CE7F4-D1BB-4A5B-8E96-915177640385}"/>
          </ac:spMkLst>
        </pc:spChg>
        <pc:picChg chg="add mod">
          <ac:chgData name="Claire" userId="f62c806733407b0e" providerId="LiveId" clId="{0A53CB1F-B1ED-4B50-8858-0C7C8940002C}" dt="2023-08-16T05:27:20.020" v="1083" actId="26606"/>
          <ac:picMkLst>
            <pc:docMk/>
            <pc:sldMk cId="710417574" sldId="314"/>
            <ac:picMk id="5" creationId="{A9863849-EEE2-E07F-9DF6-51E41F8B7876}"/>
          </ac:picMkLst>
        </pc:picChg>
      </pc:sldChg>
      <pc:sldChg chg="new del">
        <pc:chgData name="Claire" userId="f62c806733407b0e" providerId="LiveId" clId="{0A53CB1F-B1ED-4B50-8858-0C7C8940002C}" dt="2023-08-16T06:31:25.119" v="2521" actId="47"/>
        <pc:sldMkLst>
          <pc:docMk/>
          <pc:sldMk cId="3573933955" sldId="315"/>
        </pc:sldMkLst>
      </pc:sldChg>
      <pc:sldChg chg="addSp delSp modSp add mod">
        <pc:chgData name="Claire" userId="f62c806733407b0e" providerId="LiveId" clId="{0A53CB1F-B1ED-4B50-8858-0C7C8940002C}" dt="2023-08-16T13:57:56.885" v="2598" actId="1076"/>
        <pc:sldMkLst>
          <pc:docMk/>
          <pc:sldMk cId="4109421720" sldId="316"/>
        </pc:sldMkLst>
        <pc:spChg chg="add mod">
          <ac:chgData name="Claire" userId="f62c806733407b0e" providerId="LiveId" clId="{0A53CB1F-B1ED-4B50-8858-0C7C8940002C}" dt="2023-08-16T13:47:19.028" v="2552" actId="20577"/>
          <ac:spMkLst>
            <pc:docMk/>
            <pc:sldMk cId="4109421720" sldId="316"/>
            <ac:spMk id="2" creationId="{76CD4BC2-2225-2C20-78E4-536243960EBE}"/>
          </ac:spMkLst>
        </pc:spChg>
        <pc:spChg chg="mod">
          <ac:chgData name="Claire" userId="f62c806733407b0e" providerId="LiveId" clId="{0A53CB1F-B1ED-4B50-8858-0C7C8940002C}" dt="2023-08-16T13:57:56.885" v="2598" actId="1076"/>
          <ac:spMkLst>
            <pc:docMk/>
            <pc:sldMk cId="4109421720" sldId="316"/>
            <ac:spMk id="4" creationId="{3CF1C940-50B4-ABAC-B8CE-B58A8B3C6B84}"/>
          </ac:spMkLst>
        </pc:spChg>
        <pc:spChg chg="del mod">
          <ac:chgData name="Claire" userId="f62c806733407b0e" providerId="LiveId" clId="{0A53CB1F-B1ED-4B50-8858-0C7C8940002C}" dt="2023-08-16T13:46:48.328" v="2540" actId="478"/>
          <ac:spMkLst>
            <pc:docMk/>
            <pc:sldMk cId="4109421720" sldId="316"/>
            <ac:spMk id="23555" creationId="{F100311F-4A6B-50DA-F698-433B0B10CE78}"/>
          </ac:spMkLst>
        </pc:spChg>
        <pc:picChg chg="add mod">
          <ac:chgData name="Claire" userId="f62c806733407b0e" providerId="LiveId" clId="{0A53CB1F-B1ED-4B50-8858-0C7C8940002C}" dt="2023-08-16T13:46:49.126" v="2541"/>
          <ac:picMkLst>
            <pc:docMk/>
            <pc:sldMk cId="4109421720" sldId="316"/>
            <ac:picMk id="3" creationId="{06764926-353F-77DB-899C-5D60685E5D82}"/>
          </ac:picMkLst>
        </pc:picChg>
      </pc:sldChg>
      <pc:sldChg chg="new del">
        <pc:chgData name="Claire" userId="f62c806733407b0e" providerId="LiveId" clId="{0A53CB1F-B1ED-4B50-8858-0C7C8940002C}" dt="2023-08-16T06:25:13.411" v="2453" actId="680"/>
        <pc:sldMkLst>
          <pc:docMk/>
          <pc:sldMk cId="2847939293" sldId="317"/>
        </pc:sldMkLst>
      </pc:sldChg>
      <pc:sldChg chg="addSp delSp modSp add mod">
        <pc:chgData name="Claire" userId="f62c806733407b0e" providerId="LiveId" clId="{0A53CB1F-B1ED-4B50-8858-0C7C8940002C}" dt="2023-08-16T13:59:06.830" v="2604" actId="1076"/>
        <pc:sldMkLst>
          <pc:docMk/>
          <pc:sldMk cId="3271925958" sldId="317"/>
        </pc:sldMkLst>
        <pc:spChg chg="add mod">
          <ac:chgData name="Claire" userId="f62c806733407b0e" providerId="LiveId" clId="{0A53CB1F-B1ED-4B50-8858-0C7C8940002C}" dt="2023-08-16T13:47:04.945" v="2547" actId="20577"/>
          <ac:spMkLst>
            <pc:docMk/>
            <pc:sldMk cId="3271925958" sldId="317"/>
            <ac:spMk id="2" creationId="{DC8650A3-A5FA-E2FB-A272-B722DB81020E}"/>
          </ac:spMkLst>
        </pc:spChg>
        <pc:spChg chg="mod">
          <ac:chgData name="Claire" userId="f62c806733407b0e" providerId="LiveId" clId="{0A53CB1F-B1ED-4B50-8858-0C7C8940002C}" dt="2023-08-16T13:59:06.830" v="2604" actId="1076"/>
          <ac:spMkLst>
            <pc:docMk/>
            <pc:sldMk cId="3271925958" sldId="317"/>
            <ac:spMk id="4" creationId="{3CF1C940-50B4-ABAC-B8CE-B58A8B3C6B84}"/>
          </ac:spMkLst>
        </pc:spChg>
        <pc:spChg chg="del mod">
          <ac:chgData name="Claire" userId="f62c806733407b0e" providerId="LiveId" clId="{0A53CB1F-B1ED-4B50-8858-0C7C8940002C}" dt="2023-08-16T13:46:54.623" v="2542" actId="478"/>
          <ac:spMkLst>
            <pc:docMk/>
            <pc:sldMk cId="3271925958" sldId="317"/>
            <ac:spMk id="23555" creationId="{F100311F-4A6B-50DA-F698-433B0B10CE78}"/>
          </ac:spMkLst>
        </pc:spChg>
        <pc:picChg chg="add mod">
          <ac:chgData name="Claire" userId="f62c806733407b0e" providerId="LiveId" clId="{0A53CB1F-B1ED-4B50-8858-0C7C8940002C}" dt="2023-08-16T13:46:56.148" v="2543"/>
          <ac:picMkLst>
            <pc:docMk/>
            <pc:sldMk cId="3271925958" sldId="317"/>
            <ac:picMk id="3" creationId="{114CFE37-E43B-4A90-D28E-83BEFA66DDA1}"/>
          </ac:picMkLst>
        </pc:picChg>
      </pc:sldChg>
      <pc:sldChg chg="modSp add del mod">
        <pc:chgData name="Claire" userId="f62c806733407b0e" providerId="LiveId" clId="{0A53CB1F-B1ED-4B50-8858-0C7C8940002C}" dt="2023-08-16T14:07:27.672" v="3549" actId="47"/>
        <pc:sldMkLst>
          <pc:docMk/>
          <pc:sldMk cId="2894407535" sldId="318"/>
        </pc:sldMkLst>
        <pc:spChg chg="mod">
          <ac:chgData name="Claire" userId="f62c806733407b0e" providerId="LiveId" clId="{0A53CB1F-B1ED-4B50-8858-0C7C8940002C}" dt="2023-08-16T13:43:36.276" v="2523" actId="20577"/>
          <ac:spMkLst>
            <pc:docMk/>
            <pc:sldMk cId="2894407535" sldId="318"/>
            <ac:spMk id="4" creationId="{3CF1C940-50B4-ABAC-B8CE-B58A8B3C6B84}"/>
          </ac:spMkLst>
        </pc:spChg>
        <pc:spChg chg="mod">
          <ac:chgData name="Claire" userId="f62c806733407b0e" providerId="LiveId" clId="{0A53CB1F-B1ED-4B50-8858-0C7C8940002C}" dt="2023-08-16T06:28:54.262" v="2511" actId="1076"/>
          <ac:spMkLst>
            <pc:docMk/>
            <pc:sldMk cId="2894407535" sldId="318"/>
            <ac:spMk id="23555" creationId="{F100311F-4A6B-50DA-F698-433B0B10CE78}"/>
          </ac:spMkLst>
        </pc:spChg>
      </pc:sldChg>
      <pc:sldChg chg="modSp add mod modAnim">
        <pc:chgData name="Claire" userId="f62c806733407b0e" providerId="LiveId" clId="{0A53CB1F-B1ED-4B50-8858-0C7C8940002C}" dt="2023-08-16T14:08:16.466" v="3625" actId="255"/>
        <pc:sldMkLst>
          <pc:docMk/>
          <pc:sldMk cId="2829327239" sldId="319"/>
        </pc:sldMkLst>
        <pc:spChg chg="mod">
          <ac:chgData name="Claire" userId="f62c806733407b0e" providerId="LiveId" clId="{0A53CB1F-B1ED-4B50-8858-0C7C8940002C}" dt="2023-08-16T14:08:16.466" v="3625" actId="255"/>
          <ac:spMkLst>
            <pc:docMk/>
            <pc:sldMk cId="2829327239" sldId="319"/>
            <ac:spMk id="4" creationId="{3CF1C940-50B4-ABAC-B8CE-B58A8B3C6B84}"/>
          </ac:spMkLst>
        </pc:spChg>
      </pc:sldChg>
      <pc:sldChg chg="modSp add mod">
        <pc:chgData name="Claire" userId="f62c806733407b0e" providerId="LiveId" clId="{0A53CB1F-B1ED-4B50-8858-0C7C8940002C}" dt="2023-08-16T14:11:24.895" v="3655" actId="20577"/>
        <pc:sldMkLst>
          <pc:docMk/>
          <pc:sldMk cId="2044898947" sldId="320"/>
        </pc:sldMkLst>
        <pc:spChg chg="mod">
          <ac:chgData name="Claire" userId="f62c806733407b0e" providerId="LiveId" clId="{0A53CB1F-B1ED-4B50-8858-0C7C8940002C}" dt="2023-08-16T14:09:33.905" v="3630" actId="1076"/>
          <ac:spMkLst>
            <pc:docMk/>
            <pc:sldMk cId="2044898947" sldId="320"/>
            <ac:spMk id="9218" creationId="{3401CF0A-DBE6-7B45-72DB-822F13E6B961}"/>
          </ac:spMkLst>
        </pc:spChg>
        <pc:spChg chg="mod">
          <ac:chgData name="Claire" userId="f62c806733407b0e" providerId="LiveId" clId="{0A53CB1F-B1ED-4B50-8858-0C7C8940002C}" dt="2023-08-16T14:11:24.895" v="3655" actId="20577"/>
          <ac:spMkLst>
            <pc:docMk/>
            <pc:sldMk cId="2044898947" sldId="320"/>
            <ac:spMk id="9219" creationId="{EFEBF9D3-15E5-2980-9230-90CA5DFFD39C}"/>
          </ac:spMkLst>
        </pc:spChg>
      </pc:sldChg>
      <pc:sldChg chg="addSp delSp modSp new mod">
        <pc:chgData name="Claire" userId="f62c806733407b0e" providerId="LiveId" clId="{0A53CB1F-B1ED-4B50-8858-0C7C8940002C}" dt="2023-08-16T14:12:12.039" v="3668" actId="14100"/>
        <pc:sldMkLst>
          <pc:docMk/>
          <pc:sldMk cId="16208389" sldId="321"/>
        </pc:sldMkLst>
        <pc:spChg chg="del">
          <ac:chgData name="Claire" userId="f62c806733407b0e" providerId="LiveId" clId="{0A53CB1F-B1ED-4B50-8858-0C7C8940002C}" dt="2023-08-16T14:10:41.075" v="3638" actId="478"/>
          <ac:spMkLst>
            <pc:docMk/>
            <pc:sldMk cId="16208389" sldId="321"/>
            <ac:spMk id="2" creationId="{15130476-902F-DDE5-62B9-B5343A544F6C}"/>
          </ac:spMkLst>
        </pc:spChg>
        <pc:spChg chg="mod">
          <ac:chgData name="Claire" userId="f62c806733407b0e" providerId="LiveId" clId="{0A53CB1F-B1ED-4B50-8858-0C7C8940002C}" dt="2023-08-16T14:12:12.039" v="3668" actId="14100"/>
          <ac:spMkLst>
            <pc:docMk/>
            <pc:sldMk cId="16208389" sldId="321"/>
            <ac:spMk id="3" creationId="{6320898A-FCB6-F06B-DF1A-6AAFF1EEF339}"/>
          </ac:spMkLst>
        </pc:spChg>
        <pc:spChg chg="add mod">
          <ac:chgData name="Claire" userId="f62c806733407b0e" providerId="LiveId" clId="{0A53CB1F-B1ED-4B50-8858-0C7C8940002C}" dt="2023-08-16T14:10:37.848" v="3637"/>
          <ac:spMkLst>
            <pc:docMk/>
            <pc:sldMk cId="16208389" sldId="321"/>
            <ac:spMk id="5" creationId="{C53C4075-D99F-2656-E3D3-B6146FB38A3D}"/>
          </ac:spMkLst>
        </pc:spChg>
      </pc:sldChg>
      <pc:sldChg chg="new del">
        <pc:chgData name="Claire" userId="f62c806733407b0e" providerId="LiveId" clId="{0A53CB1F-B1ED-4B50-8858-0C7C8940002C}" dt="2023-08-16T14:30:00.312" v="3787" actId="47"/>
        <pc:sldMkLst>
          <pc:docMk/>
          <pc:sldMk cId="1420163232" sldId="322"/>
        </pc:sldMkLst>
      </pc:sldChg>
      <pc:sldChg chg="addSp delSp modSp add mod setBg">
        <pc:chgData name="Claire" userId="f62c806733407b0e" providerId="LiveId" clId="{0A53CB1F-B1ED-4B50-8858-0C7C8940002C}" dt="2023-08-16T14:32:20.787" v="3961" actId="27636"/>
        <pc:sldMkLst>
          <pc:docMk/>
          <pc:sldMk cId="3914018310" sldId="322"/>
        </pc:sldMkLst>
        <pc:spChg chg="add del mod ord">
          <ac:chgData name="Claire" userId="f62c806733407b0e" providerId="LiveId" clId="{0A53CB1F-B1ED-4B50-8858-0C7C8940002C}" dt="2023-08-16T14:31:52.621" v="3950" actId="26606"/>
          <ac:spMkLst>
            <pc:docMk/>
            <pc:sldMk cId="3914018310" sldId="322"/>
            <ac:spMk id="2" creationId="{DC8650A3-A5FA-E2FB-A272-B722DB81020E}"/>
          </ac:spMkLst>
        </pc:spChg>
        <pc:spChg chg="mod">
          <ac:chgData name="Claire" userId="f62c806733407b0e" providerId="LiveId" clId="{0A53CB1F-B1ED-4B50-8858-0C7C8940002C}" dt="2023-08-16T14:32:20.787" v="3961" actId="27636"/>
          <ac:spMkLst>
            <pc:docMk/>
            <pc:sldMk cId="3914018310" sldId="322"/>
            <ac:spMk id="4" creationId="{3CF1C940-50B4-ABAC-B8CE-B58A8B3C6B84}"/>
          </ac:spMkLst>
        </pc:spChg>
        <pc:spChg chg="add">
          <ac:chgData name="Claire" userId="f62c806733407b0e" providerId="LiveId" clId="{0A53CB1F-B1ED-4B50-8858-0C7C8940002C}" dt="2023-08-16T14:31:52.621" v="3950" actId="26606"/>
          <ac:spMkLst>
            <pc:docMk/>
            <pc:sldMk cId="3914018310" sldId="322"/>
            <ac:spMk id="10" creationId="{932495F0-C5CB-4823-AE70-EED61EBAB1BD}"/>
          </ac:spMkLst>
        </pc:spChg>
        <pc:spChg chg="add">
          <ac:chgData name="Claire" userId="f62c806733407b0e" providerId="LiveId" clId="{0A53CB1F-B1ED-4B50-8858-0C7C8940002C}" dt="2023-08-16T14:31:52.621" v="3950" actId="26606"/>
          <ac:spMkLst>
            <pc:docMk/>
            <pc:sldMk cId="3914018310" sldId="322"/>
            <ac:spMk id="12" creationId="{CB8B9C25-D80D-48EC-B83A-231219A80C3F}"/>
          </ac:spMkLst>
        </pc:spChg>
        <pc:spChg chg="add">
          <ac:chgData name="Claire" userId="f62c806733407b0e" providerId="LiveId" clId="{0A53CB1F-B1ED-4B50-8858-0C7C8940002C}" dt="2023-08-16T14:31:52.621" v="3950" actId="26606"/>
          <ac:spMkLst>
            <pc:docMk/>
            <pc:sldMk cId="3914018310" sldId="322"/>
            <ac:spMk id="14" creationId="{601CC70B-8875-45A1-8AFD-7D546E3C0C16}"/>
          </ac:spMkLst>
        </pc:spChg>
        <pc:picChg chg="mod">
          <ac:chgData name="Claire" userId="f62c806733407b0e" providerId="LiveId" clId="{0A53CB1F-B1ED-4B50-8858-0C7C8940002C}" dt="2023-08-16T14:32:09.408" v="3955" actId="1076"/>
          <ac:picMkLst>
            <pc:docMk/>
            <pc:sldMk cId="3914018310" sldId="322"/>
            <ac:picMk id="3" creationId="{114CFE37-E43B-4A90-D28E-83BEFA66DDA1}"/>
          </ac:picMkLst>
        </pc:picChg>
        <pc:picChg chg="add mod">
          <ac:chgData name="Claire" userId="f62c806733407b0e" providerId="LiveId" clId="{0A53CB1F-B1ED-4B50-8858-0C7C8940002C}" dt="2023-08-16T14:32:13.093" v="3957" actId="1076"/>
          <ac:picMkLst>
            <pc:docMk/>
            <pc:sldMk cId="3914018310" sldId="322"/>
            <ac:picMk id="5" creationId="{BF823404-AE95-79A5-5872-663CECA25077}"/>
          </ac:picMkLst>
        </pc:picChg>
      </pc:sldChg>
      <pc:sldChg chg="add del">
        <pc:chgData name="Claire" userId="f62c806733407b0e" providerId="LiveId" clId="{0A53CB1F-B1ED-4B50-8858-0C7C8940002C}" dt="2023-08-16T14:30:31.441" v="3861"/>
        <pc:sldMkLst>
          <pc:docMk/>
          <pc:sldMk cId="2344362724" sldId="323"/>
        </pc:sldMkLst>
      </pc:sldChg>
      <pc:sldMasterChg chg="setBg modSldLayout">
        <pc:chgData name="Claire" userId="f62c806733407b0e" providerId="LiveId" clId="{0A53CB1F-B1ED-4B50-8858-0C7C8940002C}" dt="2023-08-16T03:11:02.063" v="2"/>
        <pc:sldMasterMkLst>
          <pc:docMk/>
          <pc:sldMasterMk cId="2196476514" sldId="2147483701"/>
        </pc:sldMasterMkLst>
        <pc:sldLayoutChg chg="setBg">
          <pc:chgData name="Claire" userId="f62c806733407b0e" providerId="LiveId" clId="{0A53CB1F-B1ED-4B50-8858-0C7C8940002C}" dt="2023-08-16T03:11:02.063" v="2"/>
          <pc:sldLayoutMkLst>
            <pc:docMk/>
            <pc:sldMasterMk cId="2196476514" sldId="2147483701"/>
            <pc:sldLayoutMk cId="2626970185" sldId="2147483702"/>
          </pc:sldLayoutMkLst>
        </pc:sldLayoutChg>
        <pc:sldLayoutChg chg="setBg">
          <pc:chgData name="Claire" userId="f62c806733407b0e" providerId="LiveId" clId="{0A53CB1F-B1ED-4B50-8858-0C7C8940002C}" dt="2023-08-16T03:11:02.063" v="2"/>
          <pc:sldLayoutMkLst>
            <pc:docMk/>
            <pc:sldMasterMk cId="2196476514" sldId="2147483701"/>
            <pc:sldLayoutMk cId="2090981332" sldId="2147483703"/>
          </pc:sldLayoutMkLst>
        </pc:sldLayoutChg>
        <pc:sldLayoutChg chg="setBg">
          <pc:chgData name="Claire" userId="f62c806733407b0e" providerId="LiveId" clId="{0A53CB1F-B1ED-4B50-8858-0C7C8940002C}" dt="2023-08-16T03:11:02.063" v="2"/>
          <pc:sldLayoutMkLst>
            <pc:docMk/>
            <pc:sldMasterMk cId="2196476514" sldId="2147483701"/>
            <pc:sldLayoutMk cId="2274858104" sldId="2147483704"/>
          </pc:sldLayoutMkLst>
        </pc:sldLayoutChg>
        <pc:sldLayoutChg chg="setBg">
          <pc:chgData name="Claire" userId="f62c806733407b0e" providerId="LiveId" clId="{0A53CB1F-B1ED-4B50-8858-0C7C8940002C}" dt="2023-08-16T03:11:02.063" v="2"/>
          <pc:sldLayoutMkLst>
            <pc:docMk/>
            <pc:sldMasterMk cId="2196476514" sldId="2147483701"/>
            <pc:sldLayoutMk cId="1148353743" sldId="2147483705"/>
          </pc:sldLayoutMkLst>
        </pc:sldLayoutChg>
        <pc:sldLayoutChg chg="setBg">
          <pc:chgData name="Claire" userId="f62c806733407b0e" providerId="LiveId" clId="{0A53CB1F-B1ED-4B50-8858-0C7C8940002C}" dt="2023-08-16T03:11:02.063" v="2"/>
          <pc:sldLayoutMkLst>
            <pc:docMk/>
            <pc:sldMasterMk cId="2196476514" sldId="2147483701"/>
            <pc:sldLayoutMk cId="4242882776" sldId="2147483706"/>
          </pc:sldLayoutMkLst>
        </pc:sldLayoutChg>
        <pc:sldLayoutChg chg="setBg">
          <pc:chgData name="Claire" userId="f62c806733407b0e" providerId="LiveId" clId="{0A53CB1F-B1ED-4B50-8858-0C7C8940002C}" dt="2023-08-16T03:11:02.063" v="2"/>
          <pc:sldLayoutMkLst>
            <pc:docMk/>
            <pc:sldMasterMk cId="2196476514" sldId="2147483701"/>
            <pc:sldLayoutMk cId="65835048" sldId="2147483707"/>
          </pc:sldLayoutMkLst>
        </pc:sldLayoutChg>
        <pc:sldLayoutChg chg="setBg">
          <pc:chgData name="Claire" userId="f62c806733407b0e" providerId="LiveId" clId="{0A53CB1F-B1ED-4B50-8858-0C7C8940002C}" dt="2023-08-16T03:11:02.063" v="2"/>
          <pc:sldLayoutMkLst>
            <pc:docMk/>
            <pc:sldMasterMk cId="2196476514" sldId="2147483701"/>
            <pc:sldLayoutMk cId="3787770916" sldId="2147483708"/>
          </pc:sldLayoutMkLst>
        </pc:sldLayoutChg>
        <pc:sldLayoutChg chg="setBg">
          <pc:chgData name="Claire" userId="f62c806733407b0e" providerId="LiveId" clId="{0A53CB1F-B1ED-4B50-8858-0C7C8940002C}" dt="2023-08-16T03:11:02.063" v="2"/>
          <pc:sldLayoutMkLst>
            <pc:docMk/>
            <pc:sldMasterMk cId="2196476514" sldId="2147483701"/>
            <pc:sldLayoutMk cId="1724502423" sldId="2147483709"/>
          </pc:sldLayoutMkLst>
        </pc:sldLayoutChg>
        <pc:sldLayoutChg chg="setBg">
          <pc:chgData name="Claire" userId="f62c806733407b0e" providerId="LiveId" clId="{0A53CB1F-B1ED-4B50-8858-0C7C8940002C}" dt="2023-08-16T03:11:02.063" v="2"/>
          <pc:sldLayoutMkLst>
            <pc:docMk/>
            <pc:sldMasterMk cId="2196476514" sldId="2147483701"/>
            <pc:sldLayoutMk cId="1308273513" sldId="2147483710"/>
          </pc:sldLayoutMkLst>
        </pc:sldLayoutChg>
        <pc:sldLayoutChg chg="setBg">
          <pc:chgData name="Claire" userId="f62c806733407b0e" providerId="LiveId" clId="{0A53CB1F-B1ED-4B50-8858-0C7C8940002C}" dt="2023-08-16T03:11:02.063" v="2"/>
          <pc:sldLayoutMkLst>
            <pc:docMk/>
            <pc:sldMasterMk cId="2196476514" sldId="2147483701"/>
            <pc:sldLayoutMk cId="3578126035" sldId="2147483711"/>
          </pc:sldLayoutMkLst>
        </pc:sldLayoutChg>
        <pc:sldLayoutChg chg="setBg">
          <pc:chgData name="Claire" userId="f62c806733407b0e" providerId="LiveId" clId="{0A53CB1F-B1ED-4B50-8858-0C7C8940002C}" dt="2023-08-16T03:11:02.063" v="2"/>
          <pc:sldLayoutMkLst>
            <pc:docMk/>
            <pc:sldMasterMk cId="2196476514" sldId="2147483701"/>
            <pc:sldLayoutMk cId="3098155830" sldId="2147483712"/>
          </pc:sldLayoutMkLst>
        </pc:sldLayoutChg>
      </pc:sldMasterChg>
      <pc:sldMasterChg chg="setBg modSldLayout">
        <pc:chgData name="Claire" userId="f62c806733407b0e" providerId="LiveId" clId="{0A53CB1F-B1ED-4B50-8858-0C7C8940002C}" dt="2023-08-16T03:11:02.063" v="2"/>
        <pc:sldMasterMkLst>
          <pc:docMk/>
          <pc:sldMasterMk cId="532585804" sldId="2147483725"/>
        </pc:sldMasterMkLst>
        <pc:sldLayoutChg chg="setBg">
          <pc:chgData name="Claire" userId="f62c806733407b0e" providerId="LiveId" clId="{0A53CB1F-B1ED-4B50-8858-0C7C8940002C}" dt="2023-08-16T03:11:02.063" v="2"/>
          <pc:sldLayoutMkLst>
            <pc:docMk/>
            <pc:sldMasterMk cId="532585804" sldId="2147483725"/>
            <pc:sldLayoutMk cId="3282170195" sldId="2147483714"/>
          </pc:sldLayoutMkLst>
        </pc:sldLayoutChg>
        <pc:sldLayoutChg chg="setBg">
          <pc:chgData name="Claire" userId="f62c806733407b0e" providerId="LiveId" clId="{0A53CB1F-B1ED-4B50-8858-0C7C8940002C}" dt="2023-08-16T03:11:02.063" v="2"/>
          <pc:sldLayoutMkLst>
            <pc:docMk/>
            <pc:sldMasterMk cId="532585804" sldId="2147483725"/>
            <pc:sldLayoutMk cId="3034570625" sldId="2147483715"/>
          </pc:sldLayoutMkLst>
        </pc:sldLayoutChg>
        <pc:sldLayoutChg chg="setBg">
          <pc:chgData name="Claire" userId="f62c806733407b0e" providerId="LiveId" clId="{0A53CB1F-B1ED-4B50-8858-0C7C8940002C}" dt="2023-08-16T03:11:02.063" v="2"/>
          <pc:sldLayoutMkLst>
            <pc:docMk/>
            <pc:sldMasterMk cId="532585804" sldId="2147483725"/>
            <pc:sldLayoutMk cId="3199356500" sldId="2147483716"/>
          </pc:sldLayoutMkLst>
        </pc:sldLayoutChg>
        <pc:sldLayoutChg chg="setBg">
          <pc:chgData name="Claire" userId="f62c806733407b0e" providerId="LiveId" clId="{0A53CB1F-B1ED-4B50-8858-0C7C8940002C}" dt="2023-08-16T03:11:02.063" v="2"/>
          <pc:sldLayoutMkLst>
            <pc:docMk/>
            <pc:sldMasterMk cId="532585804" sldId="2147483725"/>
            <pc:sldLayoutMk cId="478364434" sldId="2147483717"/>
          </pc:sldLayoutMkLst>
        </pc:sldLayoutChg>
        <pc:sldLayoutChg chg="setBg">
          <pc:chgData name="Claire" userId="f62c806733407b0e" providerId="LiveId" clId="{0A53CB1F-B1ED-4B50-8858-0C7C8940002C}" dt="2023-08-16T03:11:02.063" v="2"/>
          <pc:sldLayoutMkLst>
            <pc:docMk/>
            <pc:sldMasterMk cId="532585804" sldId="2147483725"/>
            <pc:sldLayoutMk cId="1289248803" sldId="2147483718"/>
          </pc:sldLayoutMkLst>
        </pc:sldLayoutChg>
        <pc:sldLayoutChg chg="setBg">
          <pc:chgData name="Claire" userId="f62c806733407b0e" providerId="LiveId" clId="{0A53CB1F-B1ED-4B50-8858-0C7C8940002C}" dt="2023-08-16T03:11:02.063" v="2"/>
          <pc:sldLayoutMkLst>
            <pc:docMk/>
            <pc:sldMasterMk cId="532585804" sldId="2147483725"/>
            <pc:sldLayoutMk cId="3260072492" sldId="2147483719"/>
          </pc:sldLayoutMkLst>
        </pc:sldLayoutChg>
        <pc:sldLayoutChg chg="setBg">
          <pc:chgData name="Claire" userId="f62c806733407b0e" providerId="LiveId" clId="{0A53CB1F-B1ED-4B50-8858-0C7C8940002C}" dt="2023-08-16T03:11:02.063" v="2"/>
          <pc:sldLayoutMkLst>
            <pc:docMk/>
            <pc:sldMasterMk cId="532585804" sldId="2147483725"/>
            <pc:sldLayoutMk cId="3007244578" sldId="2147483720"/>
          </pc:sldLayoutMkLst>
        </pc:sldLayoutChg>
        <pc:sldLayoutChg chg="setBg">
          <pc:chgData name="Claire" userId="f62c806733407b0e" providerId="LiveId" clId="{0A53CB1F-B1ED-4B50-8858-0C7C8940002C}" dt="2023-08-16T03:11:02.063" v="2"/>
          <pc:sldLayoutMkLst>
            <pc:docMk/>
            <pc:sldMasterMk cId="532585804" sldId="2147483725"/>
            <pc:sldLayoutMk cId="857474057" sldId="2147483721"/>
          </pc:sldLayoutMkLst>
        </pc:sldLayoutChg>
        <pc:sldLayoutChg chg="setBg">
          <pc:chgData name="Claire" userId="f62c806733407b0e" providerId="LiveId" clId="{0A53CB1F-B1ED-4B50-8858-0C7C8940002C}" dt="2023-08-16T03:11:02.063" v="2"/>
          <pc:sldLayoutMkLst>
            <pc:docMk/>
            <pc:sldMasterMk cId="532585804" sldId="2147483725"/>
            <pc:sldLayoutMk cId="2004699193" sldId="2147483722"/>
          </pc:sldLayoutMkLst>
        </pc:sldLayoutChg>
        <pc:sldLayoutChg chg="setBg">
          <pc:chgData name="Claire" userId="f62c806733407b0e" providerId="LiveId" clId="{0A53CB1F-B1ED-4B50-8858-0C7C8940002C}" dt="2023-08-16T03:11:02.063" v="2"/>
          <pc:sldLayoutMkLst>
            <pc:docMk/>
            <pc:sldMasterMk cId="532585804" sldId="2147483725"/>
            <pc:sldLayoutMk cId="2995381782" sldId="2147483723"/>
          </pc:sldLayoutMkLst>
        </pc:sldLayoutChg>
        <pc:sldLayoutChg chg="setBg">
          <pc:chgData name="Claire" userId="f62c806733407b0e" providerId="LiveId" clId="{0A53CB1F-B1ED-4B50-8858-0C7C8940002C}" dt="2023-08-16T03:11:02.063" v="2"/>
          <pc:sldLayoutMkLst>
            <pc:docMk/>
            <pc:sldMasterMk cId="532585804" sldId="2147483725"/>
            <pc:sldLayoutMk cId="1745117351" sldId="2147483724"/>
          </pc:sldLayoutMkLst>
        </pc:sldLayoutChg>
      </pc:sldMasterChg>
      <pc:sldMasterChg chg="setBg modSldLayout">
        <pc:chgData name="Claire" userId="f62c806733407b0e" providerId="LiveId" clId="{0A53CB1F-B1ED-4B50-8858-0C7C8940002C}" dt="2023-08-16T03:11:02.063" v="2"/>
        <pc:sldMasterMkLst>
          <pc:docMk/>
          <pc:sldMasterMk cId="3375229006" sldId="2147483726"/>
        </pc:sldMasterMkLst>
        <pc:sldLayoutChg chg="setBg">
          <pc:chgData name="Claire" userId="f62c806733407b0e" providerId="LiveId" clId="{0A53CB1F-B1ED-4B50-8858-0C7C8940002C}" dt="2023-08-16T03:11:02.063" v="2"/>
          <pc:sldLayoutMkLst>
            <pc:docMk/>
            <pc:sldMasterMk cId="3375229006" sldId="2147483726"/>
            <pc:sldLayoutMk cId="3372114990" sldId="2147483727"/>
          </pc:sldLayoutMkLst>
        </pc:sldLayoutChg>
        <pc:sldLayoutChg chg="setBg">
          <pc:chgData name="Claire" userId="f62c806733407b0e" providerId="LiveId" clId="{0A53CB1F-B1ED-4B50-8858-0C7C8940002C}" dt="2023-08-16T03:11:02.063" v="2"/>
          <pc:sldLayoutMkLst>
            <pc:docMk/>
            <pc:sldMasterMk cId="3375229006" sldId="2147483726"/>
            <pc:sldLayoutMk cId="1644745020" sldId="2147483728"/>
          </pc:sldLayoutMkLst>
        </pc:sldLayoutChg>
        <pc:sldLayoutChg chg="setBg">
          <pc:chgData name="Claire" userId="f62c806733407b0e" providerId="LiveId" clId="{0A53CB1F-B1ED-4B50-8858-0C7C8940002C}" dt="2023-08-16T03:11:02.063" v="2"/>
          <pc:sldLayoutMkLst>
            <pc:docMk/>
            <pc:sldMasterMk cId="3375229006" sldId="2147483726"/>
            <pc:sldLayoutMk cId="2469583142" sldId="2147483729"/>
          </pc:sldLayoutMkLst>
        </pc:sldLayoutChg>
        <pc:sldLayoutChg chg="setBg">
          <pc:chgData name="Claire" userId="f62c806733407b0e" providerId="LiveId" clId="{0A53CB1F-B1ED-4B50-8858-0C7C8940002C}" dt="2023-08-16T03:11:02.063" v="2"/>
          <pc:sldLayoutMkLst>
            <pc:docMk/>
            <pc:sldMasterMk cId="3375229006" sldId="2147483726"/>
            <pc:sldLayoutMk cId="1415305166" sldId="2147483730"/>
          </pc:sldLayoutMkLst>
        </pc:sldLayoutChg>
        <pc:sldLayoutChg chg="setBg">
          <pc:chgData name="Claire" userId="f62c806733407b0e" providerId="LiveId" clId="{0A53CB1F-B1ED-4B50-8858-0C7C8940002C}" dt="2023-08-16T03:11:02.063" v="2"/>
          <pc:sldLayoutMkLst>
            <pc:docMk/>
            <pc:sldMasterMk cId="3375229006" sldId="2147483726"/>
            <pc:sldLayoutMk cId="3459623537" sldId="2147483731"/>
          </pc:sldLayoutMkLst>
        </pc:sldLayoutChg>
        <pc:sldLayoutChg chg="setBg">
          <pc:chgData name="Claire" userId="f62c806733407b0e" providerId="LiveId" clId="{0A53CB1F-B1ED-4B50-8858-0C7C8940002C}" dt="2023-08-16T03:11:02.063" v="2"/>
          <pc:sldLayoutMkLst>
            <pc:docMk/>
            <pc:sldMasterMk cId="3375229006" sldId="2147483726"/>
            <pc:sldLayoutMk cId="3435778079" sldId="2147483732"/>
          </pc:sldLayoutMkLst>
        </pc:sldLayoutChg>
        <pc:sldLayoutChg chg="setBg">
          <pc:chgData name="Claire" userId="f62c806733407b0e" providerId="LiveId" clId="{0A53CB1F-B1ED-4B50-8858-0C7C8940002C}" dt="2023-08-16T03:11:02.063" v="2"/>
          <pc:sldLayoutMkLst>
            <pc:docMk/>
            <pc:sldMasterMk cId="3375229006" sldId="2147483726"/>
            <pc:sldLayoutMk cId="1818775176" sldId="2147483733"/>
          </pc:sldLayoutMkLst>
        </pc:sldLayoutChg>
        <pc:sldLayoutChg chg="setBg">
          <pc:chgData name="Claire" userId="f62c806733407b0e" providerId="LiveId" clId="{0A53CB1F-B1ED-4B50-8858-0C7C8940002C}" dt="2023-08-16T03:11:02.063" v="2"/>
          <pc:sldLayoutMkLst>
            <pc:docMk/>
            <pc:sldMasterMk cId="3375229006" sldId="2147483726"/>
            <pc:sldLayoutMk cId="814182471" sldId="2147483734"/>
          </pc:sldLayoutMkLst>
        </pc:sldLayoutChg>
        <pc:sldLayoutChg chg="setBg">
          <pc:chgData name="Claire" userId="f62c806733407b0e" providerId="LiveId" clId="{0A53CB1F-B1ED-4B50-8858-0C7C8940002C}" dt="2023-08-16T03:11:02.063" v="2"/>
          <pc:sldLayoutMkLst>
            <pc:docMk/>
            <pc:sldMasterMk cId="3375229006" sldId="2147483726"/>
            <pc:sldLayoutMk cId="204057856" sldId="2147483735"/>
          </pc:sldLayoutMkLst>
        </pc:sldLayoutChg>
        <pc:sldLayoutChg chg="setBg">
          <pc:chgData name="Claire" userId="f62c806733407b0e" providerId="LiveId" clId="{0A53CB1F-B1ED-4B50-8858-0C7C8940002C}" dt="2023-08-16T03:11:02.063" v="2"/>
          <pc:sldLayoutMkLst>
            <pc:docMk/>
            <pc:sldMasterMk cId="3375229006" sldId="2147483726"/>
            <pc:sldLayoutMk cId="3356220854" sldId="2147483736"/>
          </pc:sldLayoutMkLst>
        </pc:sldLayoutChg>
        <pc:sldLayoutChg chg="setBg">
          <pc:chgData name="Claire" userId="f62c806733407b0e" providerId="LiveId" clId="{0A53CB1F-B1ED-4B50-8858-0C7C8940002C}" dt="2023-08-16T03:11:02.063" v="2"/>
          <pc:sldLayoutMkLst>
            <pc:docMk/>
            <pc:sldMasterMk cId="3375229006" sldId="2147483726"/>
            <pc:sldLayoutMk cId="957473734" sldId="2147483737"/>
          </pc:sldLayoutMkLst>
        </pc:sldLayoutChg>
        <pc:sldLayoutChg chg="setBg">
          <pc:chgData name="Claire" userId="f62c806733407b0e" providerId="LiveId" clId="{0A53CB1F-B1ED-4B50-8858-0C7C8940002C}" dt="2023-08-16T03:11:02.063" v="2"/>
          <pc:sldLayoutMkLst>
            <pc:docMk/>
            <pc:sldMasterMk cId="3375229006" sldId="2147483726"/>
            <pc:sldLayoutMk cId="2606091579" sldId="2147483738"/>
          </pc:sldLayoutMkLst>
        </pc:sldLayoutChg>
      </pc:sldMasterChg>
    </pc:docChg>
  </pc:docChgLst>
  <pc:docChgLst>
    <pc:chgData name="Claire Coyne" userId="f62c806733407b0e" providerId="LiveId" clId="{BD7088F5-0ECD-4807-8E38-A42EE4E7FDD9}"/>
    <pc:docChg chg="undo custSel addSld delSld modSld">
      <pc:chgData name="Claire Coyne" userId="f62c806733407b0e" providerId="LiveId" clId="{BD7088F5-0ECD-4807-8E38-A42EE4E7FDD9}" dt="2023-08-16T02:34:24.183" v="83"/>
      <pc:docMkLst>
        <pc:docMk/>
      </pc:docMkLst>
      <pc:sldChg chg="addSp delSp modSp mod chgLayout">
        <pc:chgData name="Claire Coyne" userId="f62c806733407b0e" providerId="LiveId" clId="{BD7088F5-0ECD-4807-8E38-A42EE4E7FDD9}" dt="2023-08-14T01:01:35.061" v="33" actId="20577"/>
        <pc:sldMkLst>
          <pc:docMk/>
          <pc:sldMk cId="0" sldId="256"/>
        </pc:sldMkLst>
        <pc:spChg chg="add del mod">
          <ac:chgData name="Claire Coyne" userId="f62c806733407b0e" providerId="LiveId" clId="{BD7088F5-0ECD-4807-8E38-A42EE4E7FDD9}" dt="2023-08-14T00:58:55.270" v="0" actId="6264"/>
          <ac:spMkLst>
            <pc:docMk/>
            <pc:sldMk cId="0" sldId="256"/>
            <ac:spMk id="2" creationId="{F3360831-D684-CEBD-29A5-8D188E2348A6}"/>
          </ac:spMkLst>
        </pc:spChg>
        <pc:spChg chg="add del mod">
          <ac:chgData name="Claire Coyne" userId="f62c806733407b0e" providerId="LiveId" clId="{BD7088F5-0ECD-4807-8E38-A42EE4E7FDD9}" dt="2023-08-14T00:58:55.270" v="0" actId="6264"/>
          <ac:spMkLst>
            <pc:docMk/>
            <pc:sldMk cId="0" sldId="256"/>
            <ac:spMk id="4" creationId="{DA9B21C5-6DD2-57B9-7C1C-3B23FEC132E8}"/>
          </ac:spMkLst>
        </pc:spChg>
        <pc:spChg chg="add mod">
          <ac:chgData name="Claire Coyne" userId="f62c806733407b0e" providerId="LiveId" clId="{BD7088F5-0ECD-4807-8E38-A42EE4E7FDD9}" dt="2023-08-14T01:00:31.618" v="4" actId="2085"/>
          <ac:spMkLst>
            <pc:docMk/>
            <pc:sldMk cId="0" sldId="256"/>
            <ac:spMk id="5" creationId="{36268426-9AFD-8880-53D4-A8FD84276520}"/>
          </ac:spMkLst>
        </pc:spChg>
        <pc:spChg chg="mod ord">
          <ac:chgData name="Claire Coyne" userId="f62c806733407b0e" providerId="LiveId" clId="{BD7088F5-0ECD-4807-8E38-A42EE4E7FDD9}" dt="2023-08-14T01:01:35.061" v="33" actId="20577"/>
          <ac:spMkLst>
            <pc:docMk/>
            <pc:sldMk cId="0" sldId="256"/>
            <ac:spMk id="7170" creationId="{59740F33-EC1A-C718-CD4A-294CB6139290}"/>
          </ac:spMkLst>
        </pc:spChg>
        <pc:spChg chg="del mod ord">
          <ac:chgData name="Claire Coyne" userId="f62c806733407b0e" providerId="LiveId" clId="{BD7088F5-0ECD-4807-8E38-A42EE4E7FDD9}" dt="2023-08-14T01:01:27.390" v="14" actId="478"/>
          <ac:spMkLst>
            <pc:docMk/>
            <pc:sldMk cId="0" sldId="256"/>
            <ac:spMk id="7171" creationId="{4D1A1207-A249-F7E7-AF7C-0587916C5A7D}"/>
          </ac:spMkLst>
        </pc:spChg>
        <pc:picChg chg="mod ord">
          <ac:chgData name="Claire Coyne" userId="f62c806733407b0e" providerId="LiveId" clId="{BD7088F5-0ECD-4807-8E38-A42EE4E7FDD9}" dt="2023-08-14T01:00:39.746" v="6" actId="166"/>
          <ac:picMkLst>
            <pc:docMk/>
            <pc:sldMk cId="0" sldId="256"/>
            <ac:picMk id="3" creationId="{717C1795-7B59-E7CC-9794-8B35A0967893}"/>
          </ac:picMkLst>
        </pc:picChg>
      </pc:sldChg>
      <pc:sldChg chg="addSp modSp mod">
        <pc:chgData name="Claire Coyne" userId="f62c806733407b0e" providerId="LiveId" clId="{BD7088F5-0ECD-4807-8E38-A42EE4E7FDD9}" dt="2023-08-14T01:02:47.605" v="43" actId="15"/>
        <pc:sldMkLst>
          <pc:docMk/>
          <pc:sldMk cId="0" sldId="275"/>
        </pc:sldMkLst>
        <pc:spChg chg="mod">
          <ac:chgData name="Claire Coyne" userId="f62c806733407b0e" providerId="LiveId" clId="{BD7088F5-0ECD-4807-8E38-A42EE4E7FDD9}" dt="2023-08-14T01:02:16.670" v="40" actId="1076"/>
          <ac:spMkLst>
            <pc:docMk/>
            <pc:sldMk cId="0" sldId="275"/>
            <ac:spMk id="9218" creationId="{3401CF0A-DBE6-7B45-72DB-822F13E6B961}"/>
          </ac:spMkLst>
        </pc:spChg>
        <pc:spChg chg="mod">
          <ac:chgData name="Claire Coyne" userId="f62c806733407b0e" providerId="LiveId" clId="{BD7088F5-0ECD-4807-8E38-A42EE4E7FDD9}" dt="2023-08-14T01:02:47.605" v="43" actId="15"/>
          <ac:spMkLst>
            <pc:docMk/>
            <pc:sldMk cId="0" sldId="275"/>
            <ac:spMk id="9219" creationId="{EFEBF9D3-15E5-2980-9230-90CA5DFFD39C}"/>
          </ac:spMkLst>
        </pc:spChg>
        <pc:picChg chg="add mod">
          <ac:chgData name="Claire Coyne" userId="f62c806733407b0e" providerId="LiveId" clId="{BD7088F5-0ECD-4807-8E38-A42EE4E7FDD9}" dt="2023-08-14T01:02:07.225" v="38" actId="1076"/>
          <ac:picMkLst>
            <pc:docMk/>
            <pc:sldMk cId="0" sldId="275"/>
            <ac:picMk id="2" creationId="{3106B672-B06C-FFE1-20A6-364CA9439949}"/>
          </ac:picMkLst>
        </pc:picChg>
      </pc:sldChg>
      <pc:sldChg chg="addSp delSp modSp mod setBg addAnim">
        <pc:chgData name="Claire Coyne" userId="f62c806733407b0e" providerId="LiveId" clId="{BD7088F5-0ECD-4807-8E38-A42EE4E7FDD9}" dt="2023-08-14T02:00:19.734" v="77" actId="26606"/>
        <pc:sldMkLst>
          <pc:docMk/>
          <pc:sldMk cId="1722606992" sldId="281"/>
        </pc:sldMkLst>
        <pc:spChg chg="mod">
          <ac:chgData name="Claire Coyne" userId="f62c806733407b0e" providerId="LiveId" clId="{BD7088F5-0ECD-4807-8E38-A42EE4E7FDD9}" dt="2023-08-14T02:00:19.734" v="77" actId="26606"/>
          <ac:spMkLst>
            <pc:docMk/>
            <pc:sldMk cId="1722606992" sldId="281"/>
            <ac:spMk id="5" creationId="{B4C315BD-003A-7046-32B2-840D25C56D0C}"/>
          </ac:spMkLst>
        </pc:spChg>
        <pc:spChg chg="mod ord">
          <ac:chgData name="Claire Coyne" userId="f62c806733407b0e" providerId="LiveId" clId="{BD7088F5-0ECD-4807-8E38-A42EE4E7FDD9}" dt="2023-08-14T02:00:19.734" v="77" actId="26606"/>
          <ac:spMkLst>
            <pc:docMk/>
            <pc:sldMk cId="1722606992" sldId="281"/>
            <ac:spMk id="9218" creationId="{3401CF0A-DBE6-7B45-72DB-822F13E6B961}"/>
          </ac:spMkLst>
        </pc:spChg>
        <pc:spChg chg="mod ord">
          <ac:chgData name="Claire Coyne" userId="f62c806733407b0e" providerId="LiveId" clId="{BD7088F5-0ECD-4807-8E38-A42EE4E7FDD9}" dt="2023-08-14T02:00:19.734" v="77" actId="26606"/>
          <ac:spMkLst>
            <pc:docMk/>
            <pc:sldMk cId="1722606992" sldId="281"/>
            <ac:spMk id="9219" creationId="{EFEBF9D3-15E5-2980-9230-90CA5DFFD39C}"/>
          </ac:spMkLst>
        </pc:spChg>
        <pc:spChg chg="add del">
          <ac:chgData name="Claire Coyne" userId="f62c806733407b0e" providerId="LiveId" clId="{BD7088F5-0ECD-4807-8E38-A42EE4E7FDD9}" dt="2023-08-14T01:57:07.219" v="50" actId="26606"/>
          <ac:spMkLst>
            <pc:docMk/>
            <pc:sldMk cId="1722606992" sldId="281"/>
            <ac:spMk id="9225" creationId="{F13C74B1-5B17-4795-BED0-7140497B445A}"/>
          </ac:spMkLst>
        </pc:spChg>
        <pc:spChg chg="add del">
          <ac:chgData name="Claire Coyne" userId="f62c806733407b0e" providerId="LiveId" clId="{BD7088F5-0ECD-4807-8E38-A42EE4E7FDD9}" dt="2023-08-14T01:57:07.219" v="50" actId="26606"/>
          <ac:spMkLst>
            <pc:docMk/>
            <pc:sldMk cId="1722606992" sldId="281"/>
            <ac:spMk id="9227" creationId="{D4974D33-8DC5-464E-8C6D-BE58F0669C17}"/>
          </ac:spMkLst>
        </pc:spChg>
        <pc:spChg chg="add del">
          <ac:chgData name="Claire Coyne" userId="f62c806733407b0e" providerId="LiveId" clId="{BD7088F5-0ECD-4807-8E38-A42EE4E7FDD9}" dt="2023-08-14T01:57:56.770" v="56" actId="26606"/>
          <ac:spMkLst>
            <pc:docMk/>
            <pc:sldMk cId="1722606992" sldId="281"/>
            <ac:spMk id="9232" creationId="{870A1295-61BC-4214-AA3E-D396673024D0}"/>
          </ac:spMkLst>
        </pc:spChg>
        <pc:spChg chg="add del">
          <ac:chgData name="Claire Coyne" userId="f62c806733407b0e" providerId="LiveId" clId="{BD7088F5-0ECD-4807-8E38-A42EE4E7FDD9}" dt="2023-08-14T01:57:36.667" v="53" actId="26606"/>
          <ac:spMkLst>
            <pc:docMk/>
            <pc:sldMk cId="1722606992" sldId="281"/>
            <ac:spMk id="9243" creationId="{04812C46-200A-4DEB-A05E-3ED6C68C2387}"/>
          </ac:spMkLst>
        </pc:spChg>
        <pc:spChg chg="add del">
          <ac:chgData name="Claire Coyne" userId="f62c806733407b0e" providerId="LiveId" clId="{BD7088F5-0ECD-4807-8E38-A42EE4E7FDD9}" dt="2023-08-14T01:57:36.667" v="53" actId="26606"/>
          <ac:spMkLst>
            <pc:docMk/>
            <pc:sldMk cId="1722606992" sldId="281"/>
            <ac:spMk id="9245" creationId="{D1EA859B-E555-4109-94F3-6700E046E008}"/>
          </ac:spMkLst>
        </pc:spChg>
        <pc:spChg chg="add del">
          <ac:chgData name="Claire Coyne" userId="f62c806733407b0e" providerId="LiveId" clId="{BD7088F5-0ECD-4807-8E38-A42EE4E7FDD9}" dt="2023-08-14T01:57:56.765" v="55" actId="26606"/>
          <ac:spMkLst>
            <pc:docMk/>
            <pc:sldMk cId="1722606992" sldId="281"/>
            <ac:spMk id="9247" creationId="{0E91F5CA-B392-444C-88E3-BF5BAAEBDEB0}"/>
          </ac:spMkLst>
        </pc:spChg>
        <pc:spChg chg="add del">
          <ac:chgData name="Claire Coyne" userId="f62c806733407b0e" providerId="LiveId" clId="{BD7088F5-0ECD-4807-8E38-A42EE4E7FDD9}" dt="2023-08-14T01:57:56.765" v="55" actId="26606"/>
          <ac:spMkLst>
            <pc:docMk/>
            <pc:sldMk cId="1722606992" sldId="281"/>
            <ac:spMk id="9248" creationId="{DFCA2118-59A2-4310-A4B2-F2CBA821E842}"/>
          </ac:spMkLst>
        </pc:spChg>
        <pc:spChg chg="add del">
          <ac:chgData name="Claire Coyne" userId="f62c806733407b0e" providerId="LiveId" clId="{BD7088F5-0ECD-4807-8E38-A42EE4E7FDD9}" dt="2023-08-14T01:58:17.627" v="64" actId="26606"/>
          <ac:spMkLst>
            <pc:docMk/>
            <pc:sldMk cId="1722606992" sldId="281"/>
            <ac:spMk id="9250" creationId="{04812C46-200A-4DEB-A05E-3ED6C68C2387}"/>
          </ac:spMkLst>
        </pc:spChg>
        <pc:spChg chg="add del">
          <ac:chgData name="Claire Coyne" userId="f62c806733407b0e" providerId="LiveId" clId="{BD7088F5-0ECD-4807-8E38-A42EE4E7FDD9}" dt="2023-08-14T01:58:17.627" v="64" actId="26606"/>
          <ac:spMkLst>
            <pc:docMk/>
            <pc:sldMk cId="1722606992" sldId="281"/>
            <ac:spMk id="9251" creationId="{D1EA859B-E555-4109-94F3-6700E046E008}"/>
          </ac:spMkLst>
        </pc:spChg>
        <pc:spChg chg="add del">
          <ac:chgData name="Claire Coyne" userId="f62c806733407b0e" providerId="LiveId" clId="{BD7088F5-0ECD-4807-8E38-A42EE4E7FDD9}" dt="2023-08-14T01:58:17.623" v="63" actId="26606"/>
          <ac:spMkLst>
            <pc:docMk/>
            <pc:sldMk cId="1722606992" sldId="281"/>
            <ac:spMk id="9256" creationId="{854DEE1C-7FD6-4FA0-A96A-BDF952F199AB}"/>
          </ac:spMkLst>
        </pc:spChg>
        <pc:spChg chg="add del">
          <ac:chgData name="Claire Coyne" userId="f62c806733407b0e" providerId="LiveId" clId="{BD7088F5-0ECD-4807-8E38-A42EE4E7FDD9}" dt="2023-08-14T01:58:32.311" v="65" actId="26606"/>
          <ac:spMkLst>
            <pc:docMk/>
            <pc:sldMk cId="1722606992" sldId="281"/>
            <ac:spMk id="9258" creationId="{D1EA859B-E555-4109-94F3-6700E046E008}"/>
          </ac:spMkLst>
        </pc:spChg>
        <pc:spChg chg="add del">
          <ac:chgData name="Claire Coyne" userId="f62c806733407b0e" providerId="LiveId" clId="{BD7088F5-0ECD-4807-8E38-A42EE4E7FDD9}" dt="2023-08-14T01:58:32.311" v="65" actId="26606"/>
          <ac:spMkLst>
            <pc:docMk/>
            <pc:sldMk cId="1722606992" sldId="281"/>
            <ac:spMk id="9259" creationId="{04812C46-200A-4DEB-A05E-3ED6C68C2387}"/>
          </ac:spMkLst>
        </pc:spChg>
        <pc:spChg chg="add del">
          <ac:chgData name="Claire Coyne" userId="f62c806733407b0e" providerId="LiveId" clId="{BD7088F5-0ECD-4807-8E38-A42EE4E7FDD9}" dt="2023-08-14T01:59:00.952" v="69" actId="26606"/>
          <ac:spMkLst>
            <pc:docMk/>
            <pc:sldMk cId="1722606992" sldId="281"/>
            <ac:spMk id="9264" creationId="{0E91F5CA-B392-444C-88E3-BF5BAAEBDEB0}"/>
          </ac:spMkLst>
        </pc:spChg>
        <pc:spChg chg="add del">
          <ac:chgData name="Claire Coyne" userId="f62c806733407b0e" providerId="LiveId" clId="{BD7088F5-0ECD-4807-8E38-A42EE4E7FDD9}" dt="2023-08-14T01:59:00.952" v="69" actId="26606"/>
          <ac:spMkLst>
            <pc:docMk/>
            <pc:sldMk cId="1722606992" sldId="281"/>
            <ac:spMk id="9266" creationId="{0459807F-B6FA-44D3-9A53-C55B6B56884A}"/>
          </ac:spMkLst>
        </pc:spChg>
        <pc:spChg chg="add del">
          <ac:chgData name="Claire Coyne" userId="f62c806733407b0e" providerId="LiveId" clId="{BD7088F5-0ECD-4807-8E38-A42EE4E7FDD9}" dt="2023-08-14T02:00:19.734" v="77" actId="26606"/>
          <ac:spMkLst>
            <pc:docMk/>
            <pc:sldMk cId="1722606992" sldId="281"/>
            <ac:spMk id="9271" creationId="{0E91F5CA-B392-444C-88E3-BF5BAAEBDEB0}"/>
          </ac:spMkLst>
        </pc:spChg>
        <pc:spChg chg="add del">
          <ac:chgData name="Claire Coyne" userId="f62c806733407b0e" providerId="LiveId" clId="{BD7088F5-0ECD-4807-8E38-A42EE4E7FDD9}" dt="2023-08-14T02:00:19.734" v="77" actId="26606"/>
          <ac:spMkLst>
            <pc:docMk/>
            <pc:sldMk cId="1722606992" sldId="281"/>
            <ac:spMk id="9273" creationId="{0459807F-B6FA-44D3-9A53-C55B6B56884A}"/>
          </ac:spMkLst>
        </pc:spChg>
        <pc:spChg chg="add del">
          <ac:chgData name="Claire Coyne" userId="f62c806733407b0e" providerId="LiveId" clId="{BD7088F5-0ECD-4807-8E38-A42EE4E7FDD9}" dt="2023-08-14T01:59:53.827" v="72" actId="26606"/>
          <ac:spMkLst>
            <pc:docMk/>
            <pc:sldMk cId="1722606992" sldId="281"/>
            <ac:spMk id="9278" creationId="{F13C74B1-5B17-4795-BED0-7140497B445A}"/>
          </ac:spMkLst>
        </pc:spChg>
        <pc:spChg chg="add del">
          <ac:chgData name="Claire Coyne" userId="f62c806733407b0e" providerId="LiveId" clId="{BD7088F5-0ECD-4807-8E38-A42EE4E7FDD9}" dt="2023-08-14T01:59:53.827" v="72" actId="26606"/>
          <ac:spMkLst>
            <pc:docMk/>
            <pc:sldMk cId="1722606992" sldId="281"/>
            <ac:spMk id="9280" creationId="{D4974D33-8DC5-464E-8C6D-BE58F0669C17}"/>
          </ac:spMkLst>
        </pc:spChg>
        <pc:spChg chg="add del">
          <ac:chgData name="Claire Coyne" userId="f62c806733407b0e" providerId="LiveId" clId="{BD7088F5-0ECD-4807-8E38-A42EE4E7FDD9}" dt="2023-08-14T02:00:06.823" v="74" actId="26606"/>
          <ac:spMkLst>
            <pc:docMk/>
            <pc:sldMk cId="1722606992" sldId="281"/>
            <ac:spMk id="9286" creationId="{2A0E4E09-FC02-4ADC-951A-3FFA90B6FE39}"/>
          </ac:spMkLst>
        </pc:spChg>
        <pc:spChg chg="add del">
          <ac:chgData name="Claire Coyne" userId="f62c806733407b0e" providerId="LiveId" clId="{BD7088F5-0ECD-4807-8E38-A42EE4E7FDD9}" dt="2023-08-14T02:00:19.731" v="76" actId="26606"/>
          <ac:spMkLst>
            <pc:docMk/>
            <pc:sldMk cId="1722606992" sldId="281"/>
            <ac:spMk id="9289" creationId="{06DA9DF9-31F7-4056-B42E-878CC92417B8}"/>
          </ac:spMkLst>
        </pc:spChg>
        <pc:spChg chg="add">
          <ac:chgData name="Claire Coyne" userId="f62c806733407b0e" providerId="LiveId" clId="{BD7088F5-0ECD-4807-8E38-A42EE4E7FDD9}" dt="2023-08-14T02:00:19.734" v="77" actId="26606"/>
          <ac:spMkLst>
            <pc:docMk/>
            <pc:sldMk cId="1722606992" sldId="281"/>
            <ac:spMk id="9291" creationId="{F13C74B1-5B17-4795-BED0-7140497B445A}"/>
          </ac:spMkLst>
        </pc:spChg>
        <pc:spChg chg="add">
          <ac:chgData name="Claire Coyne" userId="f62c806733407b0e" providerId="LiveId" clId="{BD7088F5-0ECD-4807-8E38-A42EE4E7FDD9}" dt="2023-08-14T02:00:19.734" v="77" actId="26606"/>
          <ac:spMkLst>
            <pc:docMk/>
            <pc:sldMk cId="1722606992" sldId="281"/>
            <ac:spMk id="9292" creationId="{D4974D33-8DC5-464E-8C6D-BE58F0669C17}"/>
          </ac:spMkLst>
        </pc:spChg>
        <pc:grpChg chg="add del">
          <ac:chgData name="Claire Coyne" userId="f62c806733407b0e" providerId="LiveId" clId="{BD7088F5-0ECD-4807-8E38-A42EE4E7FDD9}" dt="2023-08-14T01:57:56.770" v="56" actId="26606"/>
          <ac:grpSpMkLst>
            <pc:docMk/>
            <pc:sldMk cId="1722606992" sldId="281"/>
            <ac:grpSpMk id="9234" creationId="{0B139475-2B26-4CA9-9413-DE741E49F7BB}"/>
          </ac:grpSpMkLst>
        </pc:grpChg>
        <pc:grpChg chg="add del">
          <ac:chgData name="Claire Coyne" userId="f62c806733407b0e" providerId="LiveId" clId="{BD7088F5-0ECD-4807-8E38-A42EE4E7FDD9}" dt="2023-08-14T02:00:06.823" v="74" actId="26606"/>
          <ac:grpSpMkLst>
            <pc:docMk/>
            <pc:sldMk cId="1722606992" sldId="281"/>
            <ac:grpSpMk id="9287" creationId="{3DFB5C00-6040-4666-9765-4391ECB26F36}"/>
          </ac:grpSpMkLst>
        </pc:grpChg>
        <pc:picChg chg="add mod ord modCrop">
          <ac:chgData name="Claire Coyne" userId="f62c806733407b0e" providerId="LiveId" clId="{BD7088F5-0ECD-4807-8E38-A42EE4E7FDD9}" dt="2023-08-14T02:00:19.734" v="77" actId="26606"/>
          <ac:picMkLst>
            <pc:docMk/>
            <pc:sldMk cId="1722606992" sldId="281"/>
            <ac:picMk id="9221" creationId="{68E1A628-1CBA-D4AD-37E5-8953FEFF891B}"/>
          </ac:picMkLst>
        </pc:picChg>
      </pc:sldChg>
      <pc:sldChg chg="add del">
        <pc:chgData name="Claire Coyne" userId="f62c806733407b0e" providerId="LiveId" clId="{BD7088F5-0ECD-4807-8E38-A42EE4E7FDD9}" dt="2023-08-16T02:34:24.183" v="83"/>
        <pc:sldMkLst>
          <pc:docMk/>
          <pc:sldMk cId="0" sldId="288"/>
        </pc:sldMkLst>
      </pc:sldChg>
      <pc:sldChg chg="add del">
        <pc:chgData name="Claire Coyne" userId="f62c806733407b0e" providerId="LiveId" clId="{BD7088F5-0ECD-4807-8E38-A42EE4E7FDD9}" dt="2023-08-16T02:34:24.183" v="83"/>
        <pc:sldMkLst>
          <pc:docMk/>
          <pc:sldMk cId="0" sldId="290"/>
        </pc:sldMkLst>
      </pc:sldChg>
      <pc:sldChg chg="add del">
        <pc:chgData name="Claire Coyne" userId="f62c806733407b0e" providerId="LiveId" clId="{BD7088F5-0ECD-4807-8E38-A42EE4E7FDD9}" dt="2023-08-16T02:34:24.183" v="83"/>
        <pc:sldMkLst>
          <pc:docMk/>
          <pc:sldMk cId="0" sldId="291"/>
        </pc:sldMkLst>
      </pc:sldChg>
      <pc:sldChg chg="modSp add del mod">
        <pc:chgData name="Claire Coyne" userId="f62c806733407b0e" providerId="LiveId" clId="{BD7088F5-0ECD-4807-8E38-A42EE4E7FDD9}" dt="2023-08-16T02:34:24.183" v="83"/>
        <pc:sldMkLst>
          <pc:docMk/>
          <pc:sldMk cId="0" sldId="292"/>
        </pc:sldMkLst>
        <pc:spChg chg="mod">
          <ac:chgData name="Claire Coyne" userId="f62c806733407b0e" providerId="LiveId" clId="{BD7088F5-0ECD-4807-8E38-A42EE4E7FDD9}" dt="2023-08-16T02:34:24.143" v="82"/>
          <ac:spMkLst>
            <pc:docMk/>
            <pc:sldMk cId="0" sldId="292"/>
            <ac:spMk id="7171" creationId="{8132EAEA-0C92-353B-6738-DF443340C288}"/>
          </ac:spMkLst>
        </pc:spChg>
      </pc:sldChg>
      <pc:sldChg chg="modSp add del mod">
        <pc:chgData name="Claire Coyne" userId="f62c806733407b0e" providerId="LiveId" clId="{BD7088F5-0ECD-4807-8E38-A42EE4E7FDD9}" dt="2023-08-16T02:34:24.183" v="83"/>
        <pc:sldMkLst>
          <pc:docMk/>
          <pc:sldMk cId="0" sldId="293"/>
        </pc:sldMkLst>
        <pc:spChg chg="mod">
          <ac:chgData name="Claire Coyne" userId="f62c806733407b0e" providerId="LiveId" clId="{BD7088F5-0ECD-4807-8E38-A42EE4E7FDD9}" dt="2023-08-16T02:34:24.143" v="82"/>
          <ac:spMkLst>
            <pc:docMk/>
            <pc:sldMk cId="0" sldId="293"/>
            <ac:spMk id="7171" creationId="{A69052DF-51A0-8BDA-2D0F-002DA6D668CE}"/>
          </ac:spMkLst>
        </pc:spChg>
      </pc:sldChg>
      <pc:sldChg chg="add del">
        <pc:chgData name="Claire Coyne" userId="f62c806733407b0e" providerId="LiveId" clId="{BD7088F5-0ECD-4807-8E38-A42EE4E7FDD9}" dt="2023-08-16T02:34:24.183" v="83"/>
        <pc:sldMkLst>
          <pc:docMk/>
          <pc:sldMk cId="0" sldId="294"/>
        </pc:sldMkLst>
      </pc:sldChg>
      <pc:sldChg chg="add del">
        <pc:chgData name="Claire Coyne" userId="f62c806733407b0e" providerId="LiveId" clId="{BD7088F5-0ECD-4807-8E38-A42EE4E7FDD9}" dt="2023-08-16T02:34:24.183" v="83"/>
        <pc:sldMkLst>
          <pc:docMk/>
          <pc:sldMk cId="0" sldId="295"/>
        </pc:sldMkLst>
      </pc:sldChg>
      <pc:sldChg chg="add del">
        <pc:chgData name="Claire Coyne" userId="f62c806733407b0e" providerId="LiveId" clId="{BD7088F5-0ECD-4807-8E38-A42EE4E7FDD9}" dt="2023-08-16T02:34:24.183" v="83"/>
        <pc:sldMkLst>
          <pc:docMk/>
          <pc:sldMk cId="0" sldId="296"/>
        </pc:sldMkLst>
      </pc:sldChg>
      <pc:sldChg chg="add del">
        <pc:chgData name="Claire Coyne" userId="f62c806733407b0e" providerId="LiveId" clId="{BD7088F5-0ECD-4807-8E38-A42EE4E7FDD9}" dt="2023-08-16T02:34:24.183" v="83"/>
        <pc:sldMkLst>
          <pc:docMk/>
          <pc:sldMk cId="0" sldId="297"/>
        </pc:sldMkLst>
      </pc:sldChg>
      <pc:sldChg chg="add del">
        <pc:chgData name="Claire Coyne" userId="f62c806733407b0e" providerId="LiveId" clId="{BD7088F5-0ECD-4807-8E38-A42EE4E7FDD9}" dt="2023-08-16T02:34:24.183" v="83"/>
        <pc:sldMkLst>
          <pc:docMk/>
          <pc:sldMk cId="0" sldId="298"/>
        </pc:sldMkLst>
      </pc:sldChg>
      <pc:sldChg chg="add del">
        <pc:chgData name="Claire Coyne" userId="f62c806733407b0e" providerId="LiveId" clId="{BD7088F5-0ECD-4807-8E38-A42EE4E7FDD9}" dt="2023-08-16T02:34:24.183" v="83"/>
        <pc:sldMkLst>
          <pc:docMk/>
          <pc:sldMk cId="0" sldId="299"/>
        </pc:sldMkLst>
      </pc:sldChg>
      <pc:sldChg chg="add del">
        <pc:chgData name="Claire Coyne" userId="f62c806733407b0e" providerId="LiveId" clId="{BD7088F5-0ECD-4807-8E38-A42EE4E7FDD9}" dt="2023-08-16T02:34:24.183" v="83"/>
        <pc:sldMkLst>
          <pc:docMk/>
          <pc:sldMk cId="0" sldId="300"/>
        </pc:sldMkLst>
      </pc:sldChg>
      <pc:sldChg chg="add del">
        <pc:chgData name="Claire Coyne" userId="f62c806733407b0e" providerId="LiveId" clId="{BD7088F5-0ECD-4807-8E38-A42EE4E7FDD9}" dt="2023-08-16T02:34:24.183" v="83"/>
        <pc:sldMkLst>
          <pc:docMk/>
          <pc:sldMk cId="0" sldId="301"/>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5BED79A-D796-8B87-A981-942EE8D7FF97}"/>
              </a:ext>
            </a:extLst>
          </p:cNvPr>
          <p:cNvSpPr>
            <a:spLocks noGrp="1"/>
          </p:cNvSpPr>
          <p:nvPr>
            <p:ph type="hdr" sz="quarter"/>
          </p:nvPr>
        </p:nvSpPr>
        <p:spPr>
          <a:xfrm>
            <a:off x="0" y="0"/>
            <a:ext cx="3041650" cy="465138"/>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a:extLst>
              <a:ext uri="{FF2B5EF4-FFF2-40B4-BE49-F238E27FC236}">
                <a16:creationId xmlns:a16="http://schemas.microsoft.com/office/drawing/2014/main" id="{4C92547A-AFC3-7BE7-B2BE-A14CC478979A}"/>
              </a:ext>
            </a:extLst>
          </p:cNvPr>
          <p:cNvSpPr>
            <a:spLocks noGrp="1"/>
          </p:cNvSpPr>
          <p:nvPr>
            <p:ph type="dt" sz="quarter" idx="1"/>
          </p:nvPr>
        </p:nvSpPr>
        <p:spPr>
          <a:xfrm>
            <a:off x="3976688" y="0"/>
            <a:ext cx="3041650" cy="465138"/>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AD28A690-3280-474F-B7B3-F97E4769A11B}" type="datetimeFigureOut">
              <a:rPr lang="en-US"/>
              <a:pPr>
                <a:defRPr/>
              </a:pPr>
              <a:t>8/22/2023</a:t>
            </a:fld>
            <a:endParaRPr lang="en-US"/>
          </a:p>
        </p:txBody>
      </p:sp>
      <p:sp>
        <p:nvSpPr>
          <p:cNvPr id="4" name="Footer Placeholder 3">
            <a:extLst>
              <a:ext uri="{FF2B5EF4-FFF2-40B4-BE49-F238E27FC236}">
                <a16:creationId xmlns:a16="http://schemas.microsoft.com/office/drawing/2014/main" id="{941C4C57-FE00-1C29-6B53-F0F72CC1E36D}"/>
              </a:ext>
            </a:extLst>
          </p:cNvPr>
          <p:cNvSpPr>
            <a:spLocks noGrp="1"/>
          </p:cNvSpPr>
          <p:nvPr>
            <p:ph type="ftr" sz="quarter" idx="2"/>
          </p:nvPr>
        </p:nvSpPr>
        <p:spPr>
          <a:xfrm>
            <a:off x="0" y="8839200"/>
            <a:ext cx="3041650" cy="465138"/>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en-US"/>
          </a:p>
        </p:txBody>
      </p:sp>
      <p:sp>
        <p:nvSpPr>
          <p:cNvPr id="5" name="Slide Number Placeholder 4">
            <a:extLst>
              <a:ext uri="{FF2B5EF4-FFF2-40B4-BE49-F238E27FC236}">
                <a16:creationId xmlns:a16="http://schemas.microsoft.com/office/drawing/2014/main" id="{A48CB0CA-37CD-1C17-E658-00B13786D52D}"/>
              </a:ext>
            </a:extLst>
          </p:cNvPr>
          <p:cNvSpPr>
            <a:spLocks noGrp="1"/>
          </p:cNvSpPr>
          <p:nvPr>
            <p:ph type="sldNum" sz="quarter" idx="3"/>
          </p:nvPr>
        </p:nvSpPr>
        <p:spPr>
          <a:xfrm>
            <a:off x="3976688" y="8839200"/>
            <a:ext cx="3041650" cy="465138"/>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83EE7E6B-5C3D-6648-8D19-466B03915EDF}" type="slidenum">
              <a:rPr lang="en-US" altLang="en-US"/>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0E1A077-1896-77B5-8DE3-78556BF45A24}"/>
              </a:ext>
            </a:extLst>
          </p:cNvPr>
          <p:cNvSpPr>
            <a:spLocks noGrp="1"/>
          </p:cNvSpPr>
          <p:nvPr>
            <p:ph type="hdr" sz="quarter"/>
          </p:nvPr>
        </p:nvSpPr>
        <p:spPr>
          <a:xfrm>
            <a:off x="0" y="0"/>
            <a:ext cx="3041650" cy="466725"/>
          </a:xfrm>
          <a:prstGeom prst="rect">
            <a:avLst/>
          </a:prstGeom>
        </p:spPr>
        <p:txBody>
          <a:bodyPr vert="horz" lIns="93287" tIns="46644" rIns="93287" bIns="46644"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a:extLst>
              <a:ext uri="{FF2B5EF4-FFF2-40B4-BE49-F238E27FC236}">
                <a16:creationId xmlns:a16="http://schemas.microsoft.com/office/drawing/2014/main" id="{9AE49EAF-ACF4-5F1B-BAF4-EF40C5B2BA52}"/>
              </a:ext>
            </a:extLst>
          </p:cNvPr>
          <p:cNvSpPr>
            <a:spLocks noGrp="1"/>
          </p:cNvSpPr>
          <p:nvPr>
            <p:ph type="dt" idx="1"/>
          </p:nvPr>
        </p:nvSpPr>
        <p:spPr>
          <a:xfrm>
            <a:off x="3976688" y="0"/>
            <a:ext cx="3041650" cy="466725"/>
          </a:xfrm>
          <a:prstGeom prst="rect">
            <a:avLst/>
          </a:prstGeom>
        </p:spPr>
        <p:txBody>
          <a:bodyPr vert="horz" lIns="93287" tIns="46644" rIns="93287" bIns="46644" rtlCol="0"/>
          <a:lstStyle>
            <a:lvl1pPr algn="r" eaLnBrk="1" fontAlgn="auto" hangingPunct="1">
              <a:spcBef>
                <a:spcPts val="0"/>
              </a:spcBef>
              <a:spcAft>
                <a:spcPts val="0"/>
              </a:spcAft>
              <a:defRPr sz="1200">
                <a:latin typeface="+mn-lt"/>
              </a:defRPr>
            </a:lvl1pPr>
          </a:lstStyle>
          <a:p>
            <a:pPr>
              <a:defRPr/>
            </a:pPr>
            <a:fld id="{0ACEAB7A-9620-C848-A0B2-663A39A8DF7F}" type="datetimeFigureOut">
              <a:rPr lang="en-US"/>
              <a:pPr>
                <a:defRPr/>
              </a:pPr>
              <a:t>8/22/2023</a:t>
            </a:fld>
            <a:endParaRPr lang="en-US"/>
          </a:p>
        </p:txBody>
      </p:sp>
      <p:sp>
        <p:nvSpPr>
          <p:cNvPr id="4" name="Slide Image Placeholder 3">
            <a:extLst>
              <a:ext uri="{FF2B5EF4-FFF2-40B4-BE49-F238E27FC236}">
                <a16:creationId xmlns:a16="http://schemas.microsoft.com/office/drawing/2014/main" id="{09C2B90E-0239-DDFA-6A24-552145DDE79F}"/>
              </a:ext>
            </a:extLst>
          </p:cNvPr>
          <p:cNvSpPr>
            <a:spLocks noGrp="1" noRot="1" noChangeAspect="1"/>
          </p:cNvSpPr>
          <p:nvPr>
            <p:ph type="sldImg" idx="2"/>
          </p:nvPr>
        </p:nvSpPr>
        <p:spPr>
          <a:xfrm>
            <a:off x="1416050" y="1163638"/>
            <a:ext cx="4187825" cy="3140075"/>
          </a:xfrm>
          <a:prstGeom prst="rect">
            <a:avLst/>
          </a:prstGeom>
          <a:noFill/>
          <a:ln w="12700">
            <a:solidFill>
              <a:prstClr val="black"/>
            </a:solidFill>
          </a:ln>
        </p:spPr>
        <p:txBody>
          <a:bodyPr vert="horz" lIns="93287" tIns="46644" rIns="93287" bIns="46644" rtlCol="0" anchor="ctr"/>
          <a:lstStyle/>
          <a:p>
            <a:pPr lvl="0"/>
            <a:endParaRPr lang="en-US" noProof="0"/>
          </a:p>
        </p:txBody>
      </p:sp>
      <p:sp>
        <p:nvSpPr>
          <p:cNvPr id="5" name="Notes Placeholder 4">
            <a:extLst>
              <a:ext uri="{FF2B5EF4-FFF2-40B4-BE49-F238E27FC236}">
                <a16:creationId xmlns:a16="http://schemas.microsoft.com/office/drawing/2014/main" id="{9C45CA19-312A-AE4C-3B22-B03A7888C624}"/>
              </a:ext>
            </a:extLst>
          </p:cNvPr>
          <p:cNvSpPr>
            <a:spLocks noGrp="1"/>
          </p:cNvSpPr>
          <p:nvPr>
            <p:ph type="body" sz="quarter" idx="3"/>
          </p:nvPr>
        </p:nvSpPr>
        <p:spPr>
          <a:xfrm>
            <a:off x="701675" y="4478338"/>
            <a:ext cx="5616575" cy="3663950"/>
          </a:xfrm>
          <a:prstGeom prst="rect">
            <a:avLst/>
          </a:prstGeom>
        </p:spPr>
        <p:txBody>
          <a:bodyPr vert="horz" lIns="93287" tIns="46644" rIns="93287" bIns="46644"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A144AB6C-0FA0-7349-611A-EB144C894EB0}"/>
              </a:ext>
            </a:extLst>
          </p:cNvPr>
          <p:cNvSpPr>
            <a:spLocks noGrp="1"/>
          </p:cNvSpPr>
          <p:nvPr>
            <p:ph type="ftr" sz="quarter" idx="4"/>
          </p:nvPr>
        </p:nvSpPr>
        <p:spPr>
          <a:xfrm>
            <a:off x="0" y="8839200"/>
            <a:ext cx="3041650" cy="466725"/>
          </a:xfrm>
          <a:prstGeom prst="rect">
            <a:avLst/>
          </a:prstGeom>
        </p:spPr>
        <p:txBody>
          <a:bodyPr vert="horz" lIns="93287" tIns="46644" rIns="93287" bIns="46644" rtlCol="0" anchor="b"/>
          <a:lstStyle>
            <a:lvl1pPr algn="l" eaLnBrk="1" fontAlgn="auto" hangingPunct="1">
              <a:spcBef>
                <a:spcPts val="0"/>
              </a:spcBef>
              <a:spcAft>
                <a:spcPts val="0"/>
              </a:spcAft>
              <a:defRPr sz="1200">
                <a:latin typeface="+mn-lt"/>
              </a:defRPr>
            </a:lvl1pPr>
          </a:lstStyle>
          <a:p>
            <a:pPr>
              <a:defRPr/>
            </a:pPr>
            <a:endParaRPr lang="en-US"/>
          </a:p>
        </p:txBody>
      </p:sp>
      <p:sp>
        <p:nvSpPr>
          <p:cNvPr id="7" name="Slide Number Placeholder 6">
            <a:extLst>
              <a:ext uri="{FF2B5EF4-FFF2-40B4-BE49-F238E27FC236}">
                <a16:creationId xmlns:a16="http://schemas.microsoft.com/office/drawing/2014/main" id="{43991464-2D2F-FA38-0D7F-9890B9AEC658}"/>
              </a:ext>
            </a:extLst>
          </p:cNvPr>
          <p:cNvSpPr>
            <a:spLocks noGrp="1"/>
          </p:cNvSpPr>
          <p:nvPr>
            <p:ph type="sldNum" sz="quarter" idx="5"/>
          </p:nvPr>
        </p:nvSpPr>
        <p:spPr>
          <a:xfrm>
            <a:off x="3976688" y="8839200"/>
            <a:ext cx="3041650" cy="466725"/>
          </a:xfrm>
          <a:prstGeom prst="rect">
            <a:avLst/>
          </a:prstGeom>
        </p:spPr>
        <p:txBody>
          <a:bodyPr vert="horz" wrap="square" lIns="93287" tIns="46644" rIns="93287" bIns="46644" numCol="1" anchor="b" anchorCtr="0" compatLnSpc="1">
            <a:prstTxWarp prst="textNoShape">
              <a:avLst/>
            </a:prstTxWarp>
          </a:bodyPr>
          <a:lstStyle>
            <a:lvl1pPr algn="r" eaLnBrk="1" hangingPunct="1">
              <a:defRPr sz="1200"/>
            </a:lvl1pPr>
          </a:lstStyle>
          <a:p>
            <a:fld id="{AC612C39-F34C-8C49-9A37-1560B1725A6B}"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a:extLst>
              <a:ext uri="{FF2B5EF4-FFF2-40B4-BE49-F238E27FC236}">
                <a16:creationId xmlns:a16="http://schemas.microsoft.com/office/drawing/2014/main" id="{F20446AA-51FB-4C7D-31C5-45865AD88FF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a:extLst>
              <a:ext uri="{FF2B5EF4-FFF2-40B4-BE49-F238E27FC236}">
                <a16:creationId xmlns:a16="http://schemas.microsoft.com/office/drawing/2014/main" id="{64007C94-13C0-66A7-BEED-DD06563163F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0244" name="Slide Number Placeholder 3">
            <a:extLst>
              <a:ext uri="{FF2B5EF4-FFF2-40B4-BE49-F238E27FC236}">
                <a16:creationId xmlns:a16="http://schemas.microsoft.com/office/drawing/2014/main" id="{93896455-A6AF-81B3-BF47-6E98BAC3511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fld id="{E3A96F54-BB51-5C44-AE7A-174CFE20D2D3}" type="slidenum">
              <a:rPr lang="en-US" altLang="en-US"/>
              <a:pPr/>
              <a:t>2</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6C0D3A-D9D2-5BED-B3C3-CB899BBA8370}"/>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2C3074F9-241B-4FB3-D07E-1A31E5F1E039}"/>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A57E2B04-5247-7984-8D93-DF810FB4535F}"/>
              </a:ext>
            </a:extLst>
          </p:cNvPr>
          <p:cNvSpPr>
            <a:spLocks noGrp="1"/>
          </p:cNvSpPr>
          <p:nvPr>
            <p:ph type="dt" sz="half" idx="10"/>
          </p:nvPr>
        </p:nvSpPr>
        <p:spPr/>
        <p:txBody>
          <a:bodyPr/>
          <a:lstStyle/>
          <a:p>
            <a:pPr>
              <a:defRPr/>
            </a:pPr>
            <a:fld id="{01FE65D7-49EC-F64F-988B-AB1432F72216}" type="datetime1">
              <a:rPr lang="en-US" smtClean="0"/>
              <a:pPr>
                <a:defRPr/>
              </a:pPr>
              <a:t>8/22/2023</a:t>
            </a:fld>
            <a:endParaRPr lang="en-US"/>
          </a:p>
        </p:txBody>
      </p:sp>
      <p:sp>
        <p:nvSpPr>
          <p:cNvPr id="5" name="Footer Placeholder 4">
            <a:extLst>
              <a:ext uri="{FF2B5EF4-FFF2-40B4-BE49-F238E27FC236}">
                <a16:creationId xmlns:a16="http://schemas.microsoft.com/office/drawing/2014/main" id="{776A6654-AD4A-846A-BFBC-41A5006C44E2}"/>
              </a:ext>
            </a:extLst>
          </p:cNvPr>
          <p:cNvSpPr>
            <a:spLocks noGrp="1"/>
          </p:cNvSpPr>
          <p:nvPr>
            <p:ph type="ftr" sz="quarter" idx="11"/>
          </p:nvPr>
        </p:nvSpPr>
        <p:spPr/>
        <p:txBody>
          <a:bodyPr/>
          <a:lstStyle/>
          <a:p>
            <a:pPr>
              <a:defRPr/>
            </a:pPr>
            <a:endParaRPr lang="en-US"/>
          </a:p>
        </p:txBody>
      </p:sp>
      <p:sp>
        <p:nvSpPr>
          <p:cNvPr id="6" name="Slide Number Placeholder 5">
            <a:extLst>
              <a:ext uri="{FF2B5EF4-FFF2-40B4-BE49-F238E27FC236}">
                <a16:creationId xmlns:a16="http://schemas.microsoft.com/office/drawing/2014/main" id="{9097D0AE-D52F-A923-78B3-D34A8287D087}"/>
              </a:ext>
            </a:extLst>
          </p:cNvPr>
          <p:cNvSpPr>
            <a:spLocks noGrp="1"/>
          </p:cNvSpPr>
          <p:nvPr>
            <p:ph type="sldNum" sz="quarter" idx="12"/>
          </p:nvPr>
        </p:nvSpPr>
        <p:spPr/>
        <p:txBody>
          <a:bodyPr/>
          <a:lstStyle/>
          <a:p>
            <a:fld id="{C78F7FC6-5299-7A47-B256-5F55B7C29DFE}" type="slidenum">
              <a:rPr lang="en-US" altLang="en-US" smtClean="0"/>
              <a:pPr/>
              <a:t>‹#›</a:t>
            </a:fld>
            <a:endParaRPr lang="en-US" altLang="en-US"/>
          </a:p>
        </p:txBody>
      </p:sp>
      <p:pic>
        <p:nvPicPr>
          <p:cNvPr id="7" name="Picture 6">
            <a:extLst>
              <a:ext uri="{FF2B5EF4-FFF2-40B4-BE49-F238E27FC236}">
                <a16:creationId xmlns:a16="http://schemas.microsoft.com/office/drawing/2014/main" id="{2640E37D-7A6C-9070-BF1D-0B24F8877586}"/>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7">
            <a:extLst>
              <a:ext uri="{FF2B5EF4-FFF2-40B4-BE49-F238E27FC236}">
                <a16:creationId xmlns:a16="http://schemas.microsoft.com/office/drawing/2014/main" id="{4D5A6271-2A5C-FE9A-714A-BD9DDCB30616}"/>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269701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9AF101-A050-A319-6F2D-5694A5591A9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04FB841-6271-2976-A71A-EB4586D0D26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4741D4D-A15B-ABC8-C1B8-FC6CE1BB5D9A}"/>
              </a:ext>
            </a:extLst>
          </p:cNvPr>
          <p:cNvSpPr>
            <a:spLocks noGrp="1"/>
          </p:cNvSpPr>
          <p:nvPr>
            <p:ph type="dt" sz="half" idx="10"/>
          </p:nvPr>
        </p:nvSpPr>
        <p:spPr/>
        <p:txBody>
          <a:bodyPr/>
          <a:lstStyle/>
          <a:p>
            <a:pPr>
              <a:defRPr/>
            </a:pPr>
            <a:fld id="{76684890-1508-374A-9C79-C9F9794E29E3}" type="datetime1">
              <a:rPr lang="en-US" smtClean="0"/>
              <a:pPr>
                <a:defRPr/>
              </a:pPr>
              <a:t>8/22/2023</a:t>
            </a:fld>
            <a:endParaRPr lang="en-US"/>
          </a:p>
        </p:txBody>
      </p:sp>
      <p:sp>
        <p:nvSpPr>
          <p:cNvPr id="5" name="Footer Placeholder 4">
            <a:extLst>
              <a:ext uri="{FF2B5EF4-FFF2-40B4-BE49-F238E27FC236}">
                <a16:creationId xmlns:a16="http://schemas.microsoft.com/office/drawing/2014/main" id="{C3F92600-71C6-1A69-FC3A-5226CC16B92B}"/>
              </a:ext>
            </a:extLst>
          </p:cNvPr>
          <p:cNvSpPr>
            <a:spLocks noGrp="1"/>
          </p:cNvSpPr>
          <p:nvPr>
            <p:ph type="ftr" sz="quarter" idx="11"/>
          </p:nvPr>
        </p:nvSpPr>
        <p:spPr/>
        <p:txBody>
          <a:bodyPr/>
          <a:lstStyle/>
          <a:p>
            <a:pPr>
              <a:defRPr/>
            </a:pPr>
            <a:endParaRPr lang="en-US"/>
          </a:p>
        </p:txBody>
      </p:sp>
      <p:sp>
        <p:nvSpPr>
          <p:cNvPr id="6" name="Slide Number Placeholder 5">
            <a:extLst>
              <a:ext uri="{FF2B5EF4-FFF2-40B4-BE49-F238E27FC236}">
                <a16:creationId xmlns:a16="http://schemas.microsoft.com/office/drawing/2014/main" id="{317A2079-0E24-F8BB-14CC-261483B0E7A5}"/>
              </a:ext>
            </a:extLst>
          </p:cNvPr>
          <p:cNvSpPr>
            <a:spLocks noGrp="1"/>
          </p:cNvSpPr>
          <p:nvPr>
            <p:ph type="sldNum" sz="quarter" idx="12"/>
          </p:nvPr>
        </p:nvSpPr>
        <p:spPr/>
        <p:txBody>
          <a:bodyPr/>
          <a:lstStyle/>
          <a:p>
            <a:fld id="{965E3958-CD0C-5E48-9CB8-1623F9E63B86}" type="slidenum">
              <a:rPr lang="en-US" altLang="en-US" smtClean="0"/>
              <a:pPr/>
              <a:t>‹#›</a:t>
            </a:fld>
            <a:endParaRPr lang="en-US" altLang="en-US"/>
          </a:p>
        </p:txBody>
      </p:sp>
    </p:spTree>
    <p:extLst>
      <p:ext uri="{BB962C8B-B14F-4D97-AF65-F5344CB8AC3E}">
        <p14:creationId xmlns:p14="http://schemas.microsoft.com/office/powerpoint/2010/main" val="35781260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A9DA629-5EAF-CDFD-6F03-6E368C8DE7BC}"/>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1B282B6-C394-40B7-4CB7-409CA3052680}"/>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6929491-791C-1A82-79CE-41D7E41C6363}"/>
              </a:ext>
            </a:extLst>
          </p:cNvPr>
          <p:cNvSpPr>
            <a:spLocks noGrp="1"/>
          </p:cNvSpPr>
          <p:nvPr>
            <p:ph type="dt" sz="half" idx="10"/>
          </p:nvPr>
        </p:nvSpPr>
        <p:spPr/>
        <p:txBody>
          <a:bodyPr/>
          <a:lstStyle/>
          <a:p>
            <a:pPr>
              <a:defRPr/>
            </a:pPr>
            <a:fld id="{AF8A8A12-3554-3B48-B974-034869DE278F}" type="datetime1">
              <a:rPr lang="en-US" smtClean="0"/>
              <a:pPr>
                <a:defRPr/>
              </a:pPr>
              <a:t>8/22/2023</a:t>
            </a:fld>
            <a:endParaRPr lang="en-US"/>
          </a:p>
        </p:txBody>
      </p:sp>
      <p:sp>
        <p:nvSpPr>
          <p:cNvPr id="5" name="Footer Placeholder 4">
            <a:extLst>
              <a:ext uri="{FF2B5EF4-FFF2-40B4-BE49-F238E27FC236}">
                <a16:creationId xmlns:a16="http://schemas.microsoft.com/office/drawing/2014/main" id="{3B134979-B3DE-0148-56AC-AA71FB9AB988}"/>
              </a:ext>
            </a:extLst>
          </p:cNvPr>
          <p:cNvSpPr>
            <a:spLocks noGrp="1"/>
          </p:cNvSpPr>
          <p:nvPr>
            <p:ph type="ftr" sz="quarter" idx="11"/>
          </p:nvPr>
        </p:nvSpPr>
        <p:spPr/>
        <p:txBody>
          <a:bodyPr/>
          <a:lstStyle/>
          <a:p>
            <a:pPr>
              <a:defRPr/>
            </a:pPr>
            <a:endParaRPr lang="en-US"/>
          </a:p>
        </p:txBody>
      </p:sp>
      <p:sp>
        <p:nvSpPr>
          <p:cNvPr id="6" name="Slide Number Placeholder 5">
            <a:extLst>
              <a:ext uri="{FF2B5EF4-FFF2-40B4-BE49-F238E27FC236}">
                <a16:creationId xmlns:a16="http://schemas.microsoft.com/office/drawing/2014/main" id="{314E6756-67A4-529E-8A55-08CC4E3956C6}"/>
              </a:ext>
            </a:extLst>
          </p:cNvPr>
          <p:cNvSpPr>
            <a:spLocks noGrp="1"/>
          </p:cNvSpPr>
          <p:nvPr>
            <p:ph type="sldNum" sz="quarter" idx="12"/>
          </p:nvPr>
        </p:nvSpPr>
        <p:spPr/>
        <p:txBody>
          <a:bodyPr/>
          <a:lstStyle/>
          <a:p>
            <a:fld id="{25DA7209-2159-D041-AE35-E1F80C2141EA}" type="slidenum">
              <a:rPr lang="en-US" altLang="en-US" smtClean="0"/>
              <a:pPr/>
              <a:t>‹#›</a:t>
            </a:fld>
            <a:endParaRPr lang="en-US" altLang="en-US"/>
          </a:p>
        </p:txBody>
      </p:sp>
    </p:spTree>
    <p:extLst>
      <p:ext uri="{BB962C8B-B14F-4D97-AF65-F5344CB8AC3E}">
        <p14:creationId xmlns:p14="http://schemas.microsoft.com/office/powerpoint/2010/main" val="30981558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9E3965E-AC41-4711-9D10-E25ABB132D86}"/>
              </a:ext>
            </a:extLst>
          </p:cNvPr>
          <p:cNvSpPr/>
          <p:nvPr/>
        </p:nvSpPr>
        <p:spPr>
          <a:xfrm>
            <a:off x="2382" y="6400800"/>
            <a:ext cx="9141619"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90000"/>
              </a:lnSpc>
              <a:defRPr sz="6000" spc="-38" baseline="0">
                <a:solidFill>
                  <a:schemeClr val="tx1">
                    <a:lumMod val="85000"/>
                    <a:lumOff val="15000"/>
                  </a:schemeClr>
                </a:solidFill>
              </a:defRPr>
            </a:lvl1pPr>
          </a:lstStyle>
          <a:p>
            <a:r>
              <a:rPr lang="en-US"/>
              <a:t>Click to edit Master title style</a:t>
            </a:r>
          </a:p>
        </p:txBody>
      </p:sp>
      <p:sp>
        <p:nvSpPr>
          <p:cNvPr id="3" name="Subtitle 2"/>
          <p:cNvSpPr>
            <a:spLocks noGrp="1"/>
          </p:cNvSpPr>
          <p:nvPr>
            <p:ph type="subTitle" idx="1"/>
          </p:nvPr>
        </p:nvSpPr>
        <p:spPr>
          <a:xfrm>
            <a:off x="825038" y="4645152"/>
            <a:ext cx="7543800" cy="1143000"/>
          </a:xfrm>
        </p:spPr>
        <p:txBody>
          <a:bodyPr lIns="91440" rIns="91440">
            <a:normAutofit/>
          </a:bodyPr>
          <a:lstStyle>
            <a:lvl1pPr marL="0" indent="0" algn="l">
              <a:buNone/>
              <a:defRPr sz="1800" cap="all" spc="150" baseline="0">
                <a:solidFill>
                  <a:schemeClr val="tx1"/>
                </a:solidFill>
                <a:latin typeface="+mn-lt"/>
              </a:defRPr>
            </a:lvl1pPr>
            <a:lvl2pPr marL="342900" indent="0" algn="ctr">
              <a:buNone/>
              <a:defRPr sz="18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en-US"/>
              <a:t>Click to edit Master subtitle style</a:t>
            </a:r>
          </a:p>
        </p:txBody>
      </p:sp>
      <p:cxnSp>
        <p:nvCxnSpPr>
          <p:cNvPr id="9" name="Straight Connector 8">
            <a:extLst>
              <a:ext uri="{FF2B5EF4-FFF2-40B4-BE49-F238E27FC236}">
                <a16:creationId xmlns:a16="http://schemas.microsoft.com/office/drawing/2014/main" id="{1F5DC8C3-BA5F-4EED-BB9A-A14272BD82A1}"/>
              </a:ext>
            </a:extLst>
          </p:cNvPr>
          <p:cNvCxnSpPr/>
          <p:nvPr/>
        </p:nvCxnSpPr>
        <p:spPr>
          <a:xfrm>
            <a:off x="905744" y="4474741"/>
            <a:ext cx="740664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4" name="Date Placeholder 3">
            <a:extLst>
              <a:ext uri="{FF2B5EF4-FFF2-40B4-BE49-F238E27FC236}">
                <a16:creationId xmlns:a16="http://schemas.microsoft.com/office/drawing/2014/main" id="{9925CCF1-92C0-4AF3-BFAF-4921631915AB}"/>
              </a:ext>
            </a:extLst>
          </p:cNvPr>
          <p:cNvSpPr>
            <a:spLocks noGrp="1"/>
          </p:cNvSpPr>
          <p:nvPr>
            <p:ph type="dt" sz="half" idx="10"/>
          </p:nvPr>
        </p:nvSpPr>
        <p:spPr/>
        <p:txBody>
          <a:bodyPr/>
          <a:lstStyle/>
          <a:p>
            <a:fld id="{9184DA70-C731-4C70-880D-CCD4705E623C}" type="datetime1">
              <a:rPr lang="en-US" smtClean="0"/>
              <a:t>8/22/2023</a:t>
            </a:fld>
            <a:endParaRPr lang="en-US"/>
          </a:p>
        </p:txBody>
      </p:sp>
      <p:sp>
        <p:nvSpPr>
          <p:cNvPr id="5" name="Footer Placeholder 4">
            <a:extLst>
              <a:ext uri="{FF2B5EF4-FFF2-40B4-BE49-F238E27FC236}">
                <a16:creationId xmlns:a16="http://schemas.microsoft.com/office/drawing/2014/main" id="{051A78A9-3DFF-4937-A9F2-5D8CF495F36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FAEB271-5CC0-4759-BC6E-8BE53AB227C0}"/>
              </a:ext>
            </a:extLst>
          </p:cNvPr>
          <p:cNvSpPr>
            <a:spLocks noGrp="1"/>
          </p:cNvSpPr>
          <p:nvPr>
            <p:ph type="sldNum" sz="quarter" idx="12"/>
          </p:nvPr>
        </p:nvSpPr>
        <p:spPr/>
        <p:txBody>
          <a:bodyPr/>
          <a:lstStyle/>
          <a:p>
            <a:fld id="{3A98EE3D-8CD1-4C3F-BD1C-C98C9596463C}" type="slidenum">
              <a:rPr lang="en-US" smtClean="0"/>
              <a:t>‹#›</a:t>
            </a:fld>
            <a:endParaRPr lang="en-US"/>
          </a:p>
        </p:txBody>
      </p:sp>
    </p:spTree>
    <p:extLst>
      <p:ext uri="{BB962C8B-B14F-4D97-AF65-F5344CB8AC3E}">
        <p14:creationId xmlns:p14="http://schemas.microsoft.com/office/powerpoint/2010/main" val="30072445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54D8B55-9EA8-4B81-8E84-9B93B0A27559}"/>
              </a:ext>
            </a:extLst>
          </p:cNvPr>
          <p:cNvSpPr>
            <a:spLocks noGrp="1"/>
          </p:cNvSpPr>
          <p:nvPr>
            <p:ph type="dt" sz="half" idx="10"/>
          </p:nvPr>
        </p:nvSpPr>
        <p:spPr/>
        <p:txBody>
          <a:bodyPr/>
          <a:lstStyle/>
          <a:p>
            <a:fld id="{4BE1D723-8F53-4F53-90B0-1982A396982E}" type="datetime1">
              <a:rPr lang="en-US" smtClean="0"/>
              <a:t>8/22/2023</a:t>
            </a:fld>
            <a:endParaRPr lang="en-US"/>
          </a:p>
        </p:txBody>
      </p:sp>
      <p:sp>
        <p:nvSpPr>
          <p:cNvPr id="8" name="Footer Placeholder 7">
            <a:extLst>
              <a:ext uri="{FF2B5EF4-FFF2-40B4-BE49-F238E27FC236}">
                <a16:creationId xmlns:a16="http://schemas.microsoft.com/office/drawing/2014/main" id="{062CA021-2578-47CB-822C-BDDFF7223B2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4AAB51D-4141-4682-9375-DAFD5FB9DD10}"/>
              </a:ext>
            </a:extLst>
          </p:cNvPr>
          <p:cNvSpPr>
            <a:spLocks noGrp="1"/>
          </p:cNvSpPr>
          <p:nvPr>
            <p:ph type="sldNum" sz="quarter" idx="12"/>
          </p:nvPr>
        </p:nvSpPr>
        <p:spPr/>
        <p:txBody>
          <a:bodyPr/>
          <a:lstStyle/>
          <a:p>
            <a:fld id="{3A98EE3D-8CD1-4C3F-BD1C-C98C9596463C}" type="slidenum">
              <a:rPr lang="en-US" smtClean="0"/>
              <a:t>‹#›</a:t>
            </a:fld>
            <a:endParaRPr lang="en-US"/>
          </a:p>
        </p:txBody>
      </p:sp>
    </p:spTree>
    <p:extLst>
      <p:ext uri="{BB962C8B-B14F-4D97-AF65-F5344CB8AC3E}">
        <p14:creationId xmlns:p14="http://schemas.microsoft.com/office/powerpoint/2010/main" val="85747405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585C21A-8B93-4657-B5DF-7EAEAD3BE127}"/>
              </a:ext>
            </a:extLst>
          </p:cNvPr>
          <p:cNvSpPr/>
          <p:nvPr/>
        </p:nvSpPr>
        <p:spPr>
          <a:xfrm>
            <a:off x="2382" y="6400800"/>
            <a:ext cx="9141619"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90000"/>
              </a:lnSpc>
              <a:defRPr sz="6000" b="0">
                <a:solidFill>
                  <a:schemeClr val="tx1">
                    <a:lumMod val="85000"/>
                    <a:lumOff val="15000"/>
                  </a:schemeClr>
                </a:solidFill>
              </a:defRPr>
            </a:lvl1pPr>
          </a:lstStyle>
          <a:p>
            <a:r>
              <a:rPr lang="en-US"/>
              <a:t>Click to edit Master title style</a:t>
            </a:r>
          </a:p>
        </p:txBody>
      </p:sp>
      <p:sp>
        <p:nvSpPr>
          <p:cNvPr id="3" name="Text Placeholder 2"/>
          <p:cNvSpPr>
            <a:spLocks noGrp="1"/>
          </p:cNvSpPr>
          <p:nvPr>
            <p:ph type="body" idx="1"/>
          </p:nvPr>
        </p:nvSpPr>
        <p:spPr>
          <a:xfrm>
            <a:off x="822960" y="4663440"/>
            <a:ext cx="7543800" cy="1143000"/>
          </a:xfrm>
        </p:spPr>
        <p:txBody>
          <a:bodyPr lIns="91440" rIns="91440" anchor="t" anchorCtr="0">
            <a:normAutofit/>
          </a:bodyPr>
          <a:lstStyle>
            <a:lvl1pPr marL="0" indent="0">
              <a:buNone/>
              <a:defRPr sz="1800" cap="all" spc="150" baseline="0">
                <a:solidFill>
                  <a:schemeClr val="tx1"/>
                </a:solidFill>
                <a:latin typeface="+mn-lt"/>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cxnSp>
        <p:nvCxnSpPr>
          <p:cNvPr id="9" name="Straight Connector 8">
            <a:extLst>
              <a:ext uri="{FF2B5EF4-FFF2-40B4-BE49-F238E27FC236}">
                <a16:creationId xmlns:a16="http://schemas.microsoft.com/office/drawing/2014/main" id="{459DE2C1-4C52-40A3-8959-27B2C1BEBFF6}"/>
              </a:ext>
            </a:extLst>
          </p:cNvPr>
          <p:cNvCxnSpPr/>
          <p:nvPr/>
        </p:nvCxnSpPr>
        <p:spPr>
          <a:xfrm>
            <a:off x="905744" y="4485132"/>
            <a:ext cx="740664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7" name="Date Placeholder 6">
            <a:extLst>
              <a:ext uri="{FF2B5EF4-FFF2-40B4-BE49-F238E27FC236}">
                <a16:creationId xmlns:a16="http://schemas.microsoft.com/office/drawing/2014/main" id="{AAF2E137-EC28-48F8-9198-1F02539029B6}"/>
              </a:ext>
            </a:extLst>
          </p:cNvPr>
          <p:cNvSpPr>
            <a:spLocks noGrp="1"/>
          </p:cNvSpPr>
          <p:nvPr>
            <p:ph type="dt" sz="half" idx="10"/>
          </p:nvPr>
        </p:nvSpPr>
        <p:spPr/>
        <p:txBody>
          <a:bodyPr/>
          <a:lstStyle/>
          <a:p>
            <a:fld id="{97669AF7-7BEB-44E4-9852-375E34362B5B}" type="datetime1">
              <a:rPr lang="en-US" smtClean="0"/>
              <a:t>8/22/2023</a:t>
            </a:fld>
            <a:endParaRPr lang="en-US"/>
          </a:p>
        </p:txBody>
      </p:sp>
      <p:sp>
        <p:nvSpPr>
          <p:cNvPr id="8" name="Footer Placeholder 7">
            <a:extLst>
              <a:ext uri="{FF2B5EF4-FFF2-40B4-BE49-F238E27FC236}">
                <a16:creationId xmlns:a16="http://schemas.microsoft.com/office/drawing/2014/main" id="{189422CD-6F62-4DD6-89EF-07A60B42D219}"/>
              </a:ext>
            </a:extLst>
          </p:cNvPr>
          <p:cNvSpPr>
            <a:spLocks noGrp="1"/>
          </p:cNvSpPr>
          <p:nvPr>
            <p:ph type="ftr" sz="quarter" idx="11"/>
          </p:nvPr>
        </p:nvSpPr>
        <p:spPr/>
        <p:txBody>
          <a:bodyPr/>
          <a:lstStyle/>
          <a:p>
            <a:endParaRPr lang="en-US"/>
          </a:p>
        </p:txBody>
      </p:sp>
      <p:sp>
        <p:nvSpPr>
          <p:cNvPr id="11" name="Slide Number Placeholder 10">
            <a:extLst>
              <a:ext uri="{FF2B5EF4-FFF2-40B4-BE49-F238E27FC236}">
                <a16:creationId xmlns:a16="http://schemas.microsoft.com/office/drawing/2014/main" id="{69C6AFF8-42B4-4D05-969B-9F5FB3355555}"/>
              </a:ext>
            </a:extLst>
          </p:cNvPr>
          <p:cNvSpPr>
            <a:spLocks noGrp="1"/>
          </p:cNvSpPr>
          <p:nvPr>
            <p:ph type="sldNum" sz="quarter" idx="12"/>
          </p:nvPr>
        </p:nvSpPr>
        <p:spPr/>
        <p:txBody>
          <a:bodyPr/>
          <a:lstStyle/>
          <a:p>
            <a:fld id="{3A98EE3D-8CD1-4C3F-BD1C-C98C9596463C}" type="slidenum">
              <a:rPr lang="en-US" smtClean="0"/>
              <a:t>‹#›</a:t>
            </a:fld>
            <a:endParaRPr lang="en-US"/>
          </a:p>
        </p:txBody>
      </p:sp>
    </p:spTree>
    <p:extLst>
      <p:ext uri="{BB962C8B-B14F-4D97-AF65-F5344CB8AC3E}">
        <p14:creationId xmlns:p14="http://schemas.microsoft.com/office/powerpoint/2010/main" val="200469919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a:t>Click to edit Master title style</a:t>
            </a:r>
          </a:p>
        </p:txBody>
      </p:sp>
      <p:sp>
        <p:nvSpPr>
          <p:cNvPr id="3" name="Content Placeholder 2"/>
          <p:cNvSpPr>
            <a:spLocks noGrp="1"/>
          </p:cNvSpPr>
          <p:nvPr>
            <p:ph sz="half" idx="1"/>
          </p:nvPr>
        </p:nvSpPr>
        <p:spPr>
          <a:xfrm>
            <a:off x="822960" y="2120900"/>
            <a:ext cx="3479802" cy="37481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86958" y="2120900"/>
            <a:ext cx="3479802" cy="37481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Date Placeholder 1">
            <a:extLst>
              <a:ext uri="{FF2B5EF4-FFF2-40B4-BE49-F238E27FC236}">
                <a16:creationId xmlns:a16="http://schemas.microsoft.com/office/drawing/2014/main" id="{5782D47D-B0DC-4C40-BCC6-BBBA32584A38}"/>
              </a:ext>
            </a:extLst>
          </p:cNvPr>
          <p:cNvSpPr>
            <a:spLocks noGrp="1"/>
          </p:cNvSpPr>
          <p:nvPr>
            <p:ph type="dt" sz="half" idx="10"/>
          </p:nvPr>
        </p:nvSpPr>
        <p:spPr/>
        <p:txBody>
          <a:bodyPr/>
          <a:lstStyle/>
          <a:p>
            <a:fld id="{BAAAC38D-0552-4C82-B593-E6124DFADBE2}" type="datetime1">
              <a:rPr lang="en-US" smtClean="0"/>
              <a:t>8/22/2023</a:t>
            </a:fld>
            <a:endParaRPr lang="en-US"/>
          </a:p>
        </p:txBody>
      </p:sp>
      <p:sp>
        <p:nvSpPr>
          <p:cNvPr id="9" name="Footer Placeholder 8">
            <a:extLst>
              <a:ext uri="{FF2B5EF4-FFF2-40B4-BE49-F238E27FC236}">
                <a16:creationId xmlns:a16="http://schemas.microsoft.com/office/drawing/2014/main" id="{4690D34E-7EBD-44B2-83CA-4C126A18D7EF}"/>
              </a:ext>
            </a:extLst>
          </p:cNvPr>
          <p:cNvSpPr>
            <a:spLocks noGrp="1"/>
          </p:cNvSpPr>
          <p:nvPr>
            <p:ph type="ftr" sz="quarter" idx="11"/>
          </p:nvPr>
        </p:nvSpPr>
        <p:spPr/>
        <p:txBody>
          <a:bodyPr/>
          <a:lstStyle/>
          <a:p>
            <a:endParaRPr lang="en-US"/>
          </a:p>
        </p:txBody>
      </p:sp>
      <p:sp>
        <p:nvSpPr>
          <p:cNvPr id="10" name="Slide Number Placeholder 9">
            <a:extLst>
              <a:ext uri="{FF2B5EF4-FFF2-40B4-BE49-F238E27FC236}">
                <a16:creationId xmlns:a16="http://schemas.microsoft.com/office/drawing/2014/main" id="{2AC511A1-9BBD-42DE-92FB-2AF44F8E97A9}"/>
              </a:ext>
            </a:extLst>
          </p:cNvPr>
          <p:cNvSpPr>
            <a:spLocks noGrp="1"/>
          </p:cNvSpPr>
          <p:nvPr>
            <p:ph type="sldNum" sz="quarter" idx="12"/>
          </p:nvPr>
        </p:nvSpPr>
        <p:spPr/>
        <p:txBody>
          <a:bodyPr/>
          <a:lstStyle/>
          <a:p>
            <a:fld id="{3A98EE3D-8CD1-4C3F-BD1C-C98C9596463C}" type="slidenum">
              <a:rPr lang="en-US" smtClean="0"/>
              <a:t>‹#›</a:t>
            </a:fld>
            <a:endParaRPr lang="en-US"/>
          </a:p>
        </p:txBody>
      </p:sp>
    </p:spTree>
    <p:extLst>
      <p:ext uri="{BB962C8B-B14F-4D97-AF65-F5344CB8AC3E}">
        <p14:creationId xmlns:p14="http://schemas.microsoft.com/office/powerpoint/2010/main" val="299538178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a:t>Click to edit Master title style</a:t>
            </a:r>
          </a:p>
        </p:txBody>
      </p:sp>
      <p:sp>
        <p:nvSpPr>
          <p:cNvPr id="3" name="Text Placeholder 2"/>
          <p:cNvSpPr>
            <a:spLocks noGrp="1"/>
          </p:cNvSpPr>
          <p:nvPr>
            <p:ph type="body" idx="1"/>
          </p:nvPr>
        </p:nvSpPr>
        <p:spPr>
          <a:xfrm>
            <a:off x="822960" y="2057400"/>
            <a:ext cx="3479802" cy="736282"/>
          </a:xfrm>
        </p:spPr>
        <p:txBody>
          <a:bodyPr lIns="91440" rIns="91440" anchor="ctr">
            <a:normAutofit/>
          </a:bodyPr>
          <a:lstStyle>
            <a:lvl1pPr marL="0" indent="0">
              <a:buNone/>
              <a:defRPr sz="1500" b="0" cap="all" baseline="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822960" y="2958275"/>
            <a:ext cx="3479802"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886958" y="2057400"/>
            <a:ext cx="3479802" cy="736282"/>
          </a:xfrm>
        </p:spPr>
        <p:txBody>
          <a:bodyPr lIns="91440" rIns="91440" anchor="ctr">
            <a:normAutofit/>
          </a:bodyPr>
          <a:lstStyle>
            <a:lvl1pPr marL="0" indent="0">
              <a:buNone/>
              <a:defRPr sz="1500" b="0" cap="all" baseline="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886958" y="2958274"/>
            <a:ext cx="3479802"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Date Placeholder 1">
            <a:extLst>
              <a:ext uri="{FF2B5EF4-FFF2-40B4-BE49-F238E27FC236}">
                <a16:creationId xmlns:a16="http://schemas.microsoft.com/office/drawing/2014/main" id="{8AF8A515-AA94-45D1-9223-5C2272618D85}"/>
              </a:ext>
            </a:extLst>
          </p:cNvPr>
          <p:cNvSpPr>
            <a:spLocks noGrp="1"/>
          </p:cNvSpPr>
          <p:nvPr>
            <p:ph type="dt" sz="half" idx="10"/>
          </p:nvPr>
        </p:nvSpPr>
        <p:spPr/>
        <p:txBody>
          <a:bodyPr/>
          <a:lstStyle/>
          <a:p>
            <a:fld id="{D9DF0F1C-5577-4ACB-BB62-DF8F3C494C7E}" type="datetime1">
              <a:rPr lang="en-US" smtClean="0"/>
              <a:t>8/22/2023</a:t>
            </a:fld>
            <a:endParaRPr lang="en-US"/>
          </a:p>
        </p:txBody>
      </p:sp>
      <p:sp>
        <p:nvSpPr>
          <p:cNvPr id="11" name="Footer Placeholder 10">
            <a:extLst>
              <a:ext uri="{FF2B5EF4-FFF2-40B4-BE49-F238E27FC236}">
                <a16:creationId xmlns:a16="http://schemas.microsoft.com/office/drawing/2014/main" id="{D052F5BC-98E0-4D60-AD67-9547738B7DD4}"/>
              </a:ext>
            </a:extLst>
          </p:cNvPr>
          <p:cNvSpPr>
            <a:spLocks noGrp="1"/>
          </p:cNvSpPr>
          <p:nvPr>
            <p:ph type="ftr" sz="quarter" idx="11"/>
          </p:nvPr>
        </p:nvSpPr>
        <p:spPr/>
        <p:txBody>
          <a:bodyPr/>
          <a:lstStyle/>
          <a:p>
            <a:endParaRPr lang="en-US"/>
          </a:p>
        </p:txBody>
      </p:sp>
      <p:sp>
        <p:nvSpPr>
          <p:cNvPr id="12" name="Slide Number Placeholder 11">
            <a:extLst>
              <a:ext uri="{FF2B5EF4-FFF2-40B4-BE49-F238E27FC236}">
                <a16:creationId xmlns:a16="http://schemas.microsoft.com/office/drawing/2014/main" id="{A38552DC-952E-41EA-AAAF-C2187523C0B0}"/>
              </a:ext>
            </a:extLst>
          </p:cNvPr>
          <p:cNvSpPr>
            <a:spLocks noGrp="1"/>
          </p:cNvSpPr>
          <p:nvPr>
            <p:ph type="sldNum" sz="quarter" idx="12"/>
          </p:nvPr>
        </p:nvSpPr>
        <p:spPr/>
        <p:txBody>
          <a:bodyPr/>
          <a:lstStyle/>
          <a:p>
            <a:fld id="{3A98EE3D-8CD1-4C3F-BD1C-C98C9596463C}" type="slidenum">
              <a:rPr lang="en-US" smtClean="0"/>
              <a:t>‹#›</a:t>
            </a:fld>
            <a:endParaRPr lang="en-US"/>
          </a:p>
        </p:txBody>
      </p:sp>
    </p:spTree>
    <p:extLst>
      <p:ext uri="{BB962C8B-B14F-4D97-AF65-F5344CB8AC3E}">
        <p14:creationId xmlns:p14="http://schemas.microsoft.com/office/powerpoint/2010/main" val="174511735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6" name="Date Placeholder 5">
            <a:extLst>
              <a:ext uri="{FF2B5EF4-FFF2-40B4-BE49-F238E27FC236}">
                <a16:creationId xmlns:a16="http://schemas.microsoft.com/office/drawing/2014/main" id="{7392073F-158F-44A3-8913-917AFFC1BC20}"/>
              </a:ext>
            </a:extLst>
          </p:cNvPr>
          <p:cNvSpPr>
            <a:spLocks noGrp="1"/>
          </p:cNvSpPr>
          <p:nvPr>
            <p:ph type="dt" sz="half" idx="10"/>
          </p:nvPr>
        </p:nvSpPr>
        <p:spPr/>
        <p:txBody>
          <a:bodyPr/>
          <a:lstStyle/>
          <a:p>
            <a:fld id="{1775B394-D9F9-4F0C-B15D-605F45CB9E9F}" type="datetime1">
              <a:rPr lang="en-US" smtClean="0"/>
              <a:t>8/22/2023</a:t>
            </a:fld>
            <a:endParaRPr lang="en-US"/>
          </a:p>
        </p:txBody>
      </p:sp>
      <p:sp>
        <p:nvSpPr>
          <p:cNvPr id="7" name="Footer Placeholder 6">
            <a:extLst>
              <a:ext uri="{FF2B5EF4-FFF2-40B4-BE49-F238E27FC236}">
                <a16:creationId xmlns:a16="http://schemas.microsoft.com/office/drawing/2014/main" id="{EED72207-24CA-42B7-A975-2F8E41CBA904}"/>
              </a:ext>
            </a:extLst>
          </p:cNvPr>
          <p:cNvSpPr>
            <a:spLocks noGrp="1"/>
          </p:cNvSpPr>
          <p:nvPr>
            <p:ph type="ftr" sz="quarter" idx="11"/>
          </p:nvPr>
        </p:nvSpPr>
        <p:spPr/>
        <p:txBody>
          <a:bodyPr/>
          <a:lstStyle/>
          <a:p>
            <a:endParaRPr lang="en-US"/>
          </a:p>
        </p:txBody>
      </p:sp>
      <p:sp>
        <p:nvSpPr>
          <p:cNvPr id="8" name="Slide Number Placeholder 7">
            <a:extLst>
              <a:ext uri="{FF2B5EF4-FFF2-40B4-BE49-F238E27FC236}">
                <a16:creationId xmlns:a16="http://schemas.microsoft.com/office/drawing/2014/main" id="{D01080F2-251A-4B88-9A62-16F46D724F83}"/>
              </a:ext>
            </a:extLst>
          </p:cNvPr>
          <p:cNvSpPr>
            <a:spLocks noGrp="1"/>
          </p:cNvSpPr>
          <p:nvPr>
            <p:ph type="sldNum" sz="quarter" idx="12"/>
          </p:nvPr>
        </p:nvSpPr>
        <p:spPr/>
        <p:txBody>
          <a:bodyPr/>
          <a:lstStyle/>
          <a:p>
            <a:fld id="{3A98EE3D-8CD1-4C3F-BD1C-C98C9596463C}" type="slidenum">
              <a:rPr lang="en-US" smtClean="0"/>
              <a:t>‹#›</a:t>
            </a:fld>
            <a:endParaRPr lang="en-US"/>
          </a:p>
        </p:txBody>
      </p:sp>
    </p:spTree>
    <p:extLst>
      <p:ext uri="{BB962C8B-B14F-4D97-AF65-F5344CB8AC3E}">
        <p14:creationId xmlns:p14="http://schemas.microsoft.com/office/powerpoint/2010/main" val="128924880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8E9C91B-7EAD-4562-AB0E-DFB9663AECE3}"/>
              </a:ext>
            </a:extLst>
          </p:cNvPr>
          <p:cNvSpPr/>
          <p:nvPr/>
        </p:nvSpPr>
        <p:spPr>
          <a:xfrm>
            <a:off x="2382" y="6400800"/>
            <a:ext cx="9141619"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a:extLst>
              <a:ext uri="{FF2B5EF4-FFF2-40B4-BE49-F238E27FC236}">
                <a16:creationId xmlns:a16="http://schemas.microsoft.com/office/drawing/2014/main" id="{94E9223F-721F-47BF-9FD5-0F8D12FF0DE1}"/>
              </a:ext>
            </a:extLst>
          </p:cNvPr>
          <p:cNvSpPr>
            <a:spLocks noGrp="1"/>
          </p:cNvSpPr>
          <p:nvPr>
            <p:ph type="dt" sz="half" idx="10"/>
          </p:nvPr>
        </p:nvSpPr>
        <p:spPr/>
        <p:txBody>
          <a:bodyPr/>
          <a:lstStyle/>
          <a:p>
            <a:fld id="{39667345-2558-425A-8533-9BFDBCE15005}" type="datetime1">
              <a:rPr lang="en-US" smtClean="0"/>
              <a:t>8/22/2023</a:t>
            </a:fld>
            <a:endParaRPr lang="en-US"/>
          </a:p>
        </p:txBody>
      </p:sp>
      <p:sp>
        <p:nvSpPr>
          <p:cNvPr id="3" name="Footer Placeholder 2">
            <a:extLst>
              <a:ext uri="{FF2B5EF4-FFF2-40B4-BE49-F238E27FC236}">
                <a16:creationId xmlns:a16="http://schemas.microsoft.com/office/drawing/2014/main" id="{05915714-6BBA-4593-8591-4E26F7D58D9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E06F857-D2E1-44DD-ABDD-EBB739645B67}"/>
              </a:ext>
            </a:extLst>
          </p:cNvPr>
          <p:cNvSpPr>
            <a:spLocks noGrp="1"/>
          </p:cNvSpPr>
          <p:nvPr>
            <p:ph type="sldNum" sz="quarter" idx="12"/>
          </p:nvPr>
        </p:nvSpPr>
        <p:spPr/>
        <p:txBody>
          <a:bodyPr/>
          <a:lstStyle/>
          <a:p>
            <a:fld id="{3A98EE3D-8CD1-4C3F-BD1C-C98C9596463C}" type="slidenum">
              <a:rPr lang="en-US" smtClean="0"/>
              <a:t>‹#›</a:t>
            </a:fld>
            <a:endParaRPr lang="en-US"/>
          </a:p>
        </p:txBody>
      </p:sp>
    </p:spTree>
    <p:extLst>
      <p:ext uri="{BB962C8B-B14F-4D97-AF65-F5344CB8AC3E}">
        <p14:creationId xmlns:p14="http://schemas.microsoft.com/office/powerpoint/2010/main" val="328217019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6D90D66-BCB9-4229-A829-628874352AC0}"/>
              </a:ext>
            </a:extLst>
          </p:cNvPr>
          <p:cNvSpPr/>
          <p:nvPr/>
        </p:nvSpPr>
        <p:spPr>
          <a:xfrm>
            <a:off x="12" y="0"/>
            <a:ext cx="3490722"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82600" y="786384"/>
            <a:ext cx="2638175" cy="2093975"/>
          </a:xfrm>
        </p:spPr>
        <p:txBody>
          <a:bodyPr anchor="b">
            <a:normAutofit/>
          </a:bodyPr>
          <a:lstStyle>
            <a:lvl1pPr>
              <a:lnSpc>
                <a:spcPct val="90000"/>
              </a:lnSpc>
              <a:defRPr sz="2700" b="0">
                <a:solidFill>
                  <a:srgbClr val="FFFFFF"/>
                </a:solidFill>
              </a:defRPr>
            </a:lvl1pPr>
          </a:lstStyle>
          <a:p>
            <a:r>
              <a:rPr lang="en-US"/>
              <a:t>Click to edit Master title style</a:t>
            </a:r>
          </a:p>
        </p:txBody>
      </p:sp>
      <p:sp>
        <p:nvSpPr>
          <p:cNvPr id="3" name="Content Placeholder 2"/>
          <p:cNvSpPr>
            <a:spLocks noGrp="1"/>
          </p:cNvSpPr>
          <p:nvPr>
            <p:ph idx="1"/>
          </p:nvPr>
        </p:nvSpPr>
        <p:spPr>
          <a:xfrm>
            <a:off x="4094238" y="812800"/>
            <a:ext cx="4446258" cy="52947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82599" y="3043051"/>
            <a:ext cx="2638175" cy="3064505"/>
          </a:xfrm>
        </p:spPr>
        <p:txBody>
          <a:bodyPr lIns="91440" rIns="91440">
            <a:normAutofit/>
          </a:bodyPr>
          <a:lstStyle>
            <a:lvl1pPr marL="0" indent="0">
              <a:buNone/>
              <a:defRPr sz="1350">
                <a:solidFill>
                  <a:srgbClr val="FFFFFF"/>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a:xfrm>
            <a:off x="482598" y="6446521"/>
            <a:ext cx="2638176" cy="365125"/>
          </a:xfrm>
        </p:spPr>
        <p:txBody>
          <a:bodyPr/>
          <a:lstStyle>
            <a:lvl1pPr algn="l">
              <a:defRPr/>
            </a:lvl1pPr>
          </a:lstStyle>
          <a:p>
            <a:fld id="{92BEA474-078D-4E9B-9B14-09A87B19DC46}" type="datetime1">
              <a:rPr lang="en-US" smtClean="0"/>
              <a:t>8/22/2023</a:t>
            </a:fld>
            <a:endParaRPr lang="en-US"/>
          </a:p>
        </p:txBody>
      </p:sp>
      <p:sp>
        <p:nvSpPr>
          <p:cNvPr id="6" name="Footer Placeholder 5"/>
          <p:cNvSpPr>
            <a:spLocks noGrp="1"/>
          </p:cNvSpPr>
          <p:nvPr>
            <p:ph type="ftr" sz="quarter" idx="11"/>
          </p:nvPr>
        </p:nvSpPr>
        <p:spPr>
          <a:xfrm>
            <a:off x="4094238" y="6446521"/>
            <a:ext cx="4000514"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3A98EE3D-8CD1-4C3F-BD1C-C98C9596463C}" type="slidenum">
              <a:rPr lang="en-US" smtClean="0"/>
              <a:pPr/>
              <a:t>‹#›</a:t>
            </a:fld>
            <a:endParaRPr lang="en-US"/>
          </a:p>
        </p:txBody>
      </p:sp>
    </p:spTree>
    <p:extLst>
      <p:ext uri="{BB962C8B-B14F-4D97-AF65-F5344CB8AC3E}">
        <p14:creationId xmlns:p14="http://schemas.microsoft.com/office/powerpoint/2010/main" val="30345706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B9C393-5435-F723-6992-4876DC8B967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EEBD284-B628-124A-ECB1-7FD1A4B5ED2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46613CC-C175-F10B-FD26-126935343959}"/>
              </a:ext>
            </a:extLst>
          </p:cNvPr>
          <p:cNvSpPr>
            <a:spLocks noGrp="1"/>
          </p:cNvSpPr>
          <p:nvPr>
            <p:ph type="dt" sz="half" idx="10"/>
          </p:nvPr>
        </p:nvSpPr>
        <p:spPr/>
        <p:txBody>
          <a:bodyPr/>
          <a:lstStyle/>
          <a:p>
            <a:pPr>
              <a:defRPr/>
            </a:pPr>
            <a:fld id="{8AD4C8A0-E0B0-CA40-8AF2-8E2EA1AA5C7A}" type="datetime1">
              <a:rPr lang="en-US" smtClean="0"/>
              <a:pPr>
                <a:defRPr/>
              </a:pPr>
              <a:t>8/22/2023</a:t>
            </a:fld>
            <a:endParaRPr lang="en-US"/>
          </a:p>
        </p:txBody>
      </p:sp>
      <p:sp>
        <p:nvSpPr>
          <p:cNvPr id="5" name="Footer Placeholder 4">
            <a:extLst>
              <a:ext uri="{FF2B5EF4-FFF2-40B4-BE49-F238E27FC236}">
                <a16:creationId xmlns:a16="http://schemas.microsoft.com/office/drawing/2014/main" id="{31A8AE71-4F39-C434-E2F3-0E5A6E3EFDB9}"/>
              </a:ext>
            </a:extLst>
          </p:cNvPr>
          <p:cNvSpPr>
            <a:spLocks noGrp="1"/>
          </p:cNvSpPr>
          <p:nvPr>
            <p:ph type="ftr" sz="quarter" idx="11"/>
          </p:nvPr>
        </p:nvSpPr>
        <p:spPr/>
        <p:txBody>
          <a:bodyPr/>
          <a:lstStyle/>
          <a:p>
            <a:pPr>
              <a:defRPr/>
            </a:pPr>
            <a:endParaRPr lang="en-US"/>
          </a:p>
        </p:txBody>
      </p:sp>
      <p:sp>
        <p:nvSpPr>
          <p:cNvPr id="6" name="Slide Number Placeholder 5">
            <a:extLst>
              <a:ext uri="{FF2B5EF4-FFF2-40B4-BE49-F238E27FC236}">
                <a16:creationId xmlns:a16="http://schemas.microsoft.com/office/drawing/2014/main" id="{6CF3BDEF-4F95-2553-0AC9-117C5B889ED7}"/>
              </a:ext>
            </a:extLst>
          </p:cNvPr>
          <p:cNvSpPr>
            <a:spLocks noGrp="1"/>
          </p:cNvSpPr>
          <p:nvPr>
            <p:ph type="sldNum" sz="quarter" idx="12"/>
          </p:nvPr>
        </p:nvSpPr>
        <p:spPr/>
        <p:txBody>
          <a:bodyPr/>
          <a:lstStyle/>
          <a:p>
            <a:fld id="{DA00016E-99F8-9347-A961-82CC4417FFA5}" type="slidenum">
              <a:rPr lang="en-US" altLang="en-US" smtClean="0"/>
              <a:pPr/>
              <a:t>‹#›</a:t>
            </a:fld>
            <a:endParaRPr lang="en-US" altLang="en-US"/>
          </a:p>
        </p:txBody>
      </p:sp>
      <p:cxnSp>
        <p:nvCxnSpPr>
          <p:cNvPr id="7" name="Straight Connector 6">
            <a:extLst>
              <a:ext uri="{FF2B5EF4-FFF2-40B4-BE49-F238E27FC236}">
                <a16:creationId xmlns:a16="http://schemas.microsoft.com/office/drawing/2014/main" id="{AD3A5470-429D-5A36-4F8F-F61F73C8005B}"/>
              </a:ext>
            </a:extLst>
          </p:cNvPr>
          <p:cNvCxnSpPr/>
          <p:nvPr userDrawn="1"/>
        </p:nvCxnSpPr>
        <p:spPr>
          <a:xfrm>
            <a:off x="0" y="1690688"/>
            <a:ext cx="9144000" cy="0"/>
          </a:xfrm>
          <a:prstGeom prst="line">
            <a:avLst/>
          </a:prstGeom>
          <a:ln w="76200">
            <a:solidFill>
              <a:srgbClr val="C00000"/>
            </a:solidFill>
          </a:ln>
        </p:spPr>
        <p:style>
          <a:lnRef idx="3">
            <a:schemeClr val="accent3"/>
          </a:lnRef>
          <a:fillRef idx="0">
            <a:schemeClr val="accent3"/>
          </a:fillRef>
          <a:effectRef idx="2">
            <a:schemeClr val="accent3"/>
          </a:effectRef>
          <a:fontRef idx="minor">
            <a:schemeClr val="tx1"/>
          </a:fontRef>
        </p:style>
      </p:cxnSp>
    </p:spTree>
    <p:extLst>
      <p:ext uri="{BB962C8B-B14F-4D97-AF65-F5344CB8AC3E}">
        <p14:creationId xmlns:p14="http://schemas.microsoft.com/office/powerpoint/2010/main" val="209098133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A134939-39C0-4522-A125-A13DFDA66490}"/>
              </a:ext>
            </a:extLst>
          </p:cNvPr>
          <p:cNvSpPr/>
          <p:nvPr/>
        </p:nvSpPr>
        <p:spPr>
          <a:xfrm>
            <a:off x="0" y="4578350"/>
            <a:ext cx="9141619" cy="227965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12" y="0"/>
            <a:ext cx="9143989" cy="4578350"/>
          </a:xfrm>
          <a:solidFill>
            <a:schemeClr val="bg1">
              <a:lumMod val="85000"/>
            </a:schemeClr>
          </a:solidFill>
        </p:spPr>
        <p:txBody>
          <a:bodyPr lIns="457200" tIns="457200"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p>
        </p:txBody>
      </p:sp>
      <p:sp>
        <p:nvSpPr>
          <p:cNvPr id="2" name="Title 1"/>
          <p:cNvSpPr>
            <a:spLocks noGrp="1"/>
          </p:cNvSpPr>
          <p:nvPr>
            <p:ph type="title"/>
          </p:nvPr>
        </p:nvSpPr>
        <p:spPr>
          <a:xfrm>
            <a:off x="822960" y="4799362"/>
            <a:ext cx="7585234" cy="743682"/>
          </a:xfrm>
        </p:spPr>
        <p:txBody>
          <a:bodyPr tIns="0" bIns="0" anchor="b">
            <a:noAutofit/>
          </a:bodyPr>
          <a:lstStyle>
            <a:lvl1pPr>
              <a:defRPr sz="2700" b="0">
                <a:solidFill>
                  <a:srgbClr val="FFFFFF"/>
                </a:solidFill>
              </a:defRPr>
            </a:lvl1pPr>
          </a:lstStyle>
          <a:p>
            <a:r>
              <a:rPr lang="en-US"/>
              <a:t>Click to edit Master title style</a:t>
            </a:r>
          </a:p>
        </p:txBody>
      </p:sp>
      <p:sp>
        <p:nvSpPr>
          <p:cNvPr id="4" name="Text Placeholder 3"/>
          <p:cNvSpPr>
            <a:spLocks noGrp="1"/>
          </p:cNvSpPr>
          <p:nvPr>
            <p:ph type="body" sz="half" idx="2"/>
          </p:nvPr>
        </p:nvSpPr>
        <p:spPr>
          <a:xfrm>
            <a:off x="822959" y="5715000"/>
            <a:ext cx="7584948" cy="609600"/>
          </a:xfrm>
        </p:spPr>
        <p:txBody>
          <a:bodyPr lIns="91440" tIns="0" rIns="91440" bIns="0">
            <a:normAutofit/>
          </a:bodyPr>
          <a:lstStyle>
            <a:lvl1pPr marL="0" indent="0">
              <a:spcBef>
                <a:spcPts val="0"/>
              </a:spcBef>
              <a:spcAft>
                <a:spcPts val="450"/>
              </a:spcAft>
              <a:buNone/>
              <a:defRPr sz="1350">
                <a:solidFill>
                  <a:srgbClr val="FFFFFF"/>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4907D986-8816-4272-A432-0437A28A9828}" type="datetime1">
              <a:rPr lang="en-US" smtClean="0"/>
              <a:t>8/22/2023</a:t>
            </a:fld>
            <a:endParaRPr lang="en-US"/>
          </a:p>
        </p:txBody>
      </p:sp>
      <p:sp>
        <p:nvSpPr>
          <p:cNvPr id="6" name="Footer Placeholder 5"/>
          <p:cNvSpPr>
            <a:spLocks noGrp="1"/>
          </p:cNvSpPr>
          <p:nvPr>
            <p:ph type="ftr" sz="quarter" idx="11"/>
          </p:nvPr>
        </p:nvSpPr>
        <p:spPr>
          <a:xfrm>
            <a:off x="822959" y="6446839"/>
            <a:ext cx="5113697" cy="365125"/>
          </a:xfrm>
        </p:spPr>
        <p:txBody>
          <a:bodyPr/>
          <a:lstStyle/>
          <a:p>
            <a:pPr algn="l"/>
            <a:endParaRPr lang="en-US"/>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a:p>
        </p:txBody>
      </p:sp>
    </p:spTree>
    <p:extLst>
      <p:ext uri="{BB962C8B-B14F-4D97-AF65-F5344CB8AC3E}">
        <p14:creationId xmlns:p14="http://schemas.microsoft.com/office/powerpoint/2010/main" val="319935650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D5506EE-1026-4F35-9ACC-BD05BE0F9B36}"/>
              </a:ext>
            </a:extLst>
          </p:cNvPr>
          <p:cNvSpPr>
            <a:spLocks noGrp="1"/>
          </p:cNvSpPr>
          <p:nvPr>
            <p:ph type="dt" sz="half" idx="10"/>
          </p:nvPr>
        </p:nvSpPr>
        <p:spPr/>
        <p:txBody>
          <a:bodyPr/>
          <a:lstStyle/>
          <a:p>
            <a:fld id="{B612A279-0833-481D-8C56-F67FD0AC6C50}" type="datetime1">
              <a:rPr lang="en-US" smtClean="0"/>
              <a:t>8/22/2023</a:t>
            </a:fld>
            <a:endParaRPr lang="en-US"/>
          </a:p>
        </p:txBody>
      </p:sp>
      <p:sp>
        <p:nvSpPr>
          <p:cNvPr id="8" name="Footer Placeholder 7">
            <a:extLst>
              <a:ext uri="{FF2B5EF4-FFF2-40B4-BE49-F238E27FC236}">
                <a16:creationId xmlns:a16="http://schemas.microsoft.com/office/drawing/2014/main" id="{B7696E5F-8D95-4450-AE52-5438E6EDE2B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99B2253-74CC-409E-BEB0-F8EFCFCB5629}"/>
              </a:ext>
            </a:extLst>
          </p:cNvPr>
          <p:cNvSpPr>
            <a:spLocks noGrp="1"/>
          </p:cNvSpPr>
          <p:nvPr>
            <p:ph type="sldNum" sz="quarter" idx="12"/>
          </p:nvPr>
        </p:nvSpPr>
        <p:spPr/>
        <p:txBody>
          <a:bodyPr/>
          <a:lstStyle/>
          <a:p>
            <a:fld id="{3A98EE3D-8CD1-4C3F-BD1C-C98C9596463C}" type="slidenum">
              <a:rPr lang="en-US" smtClean="0"/>
              <a:t>‹#›</a:t>
            </a:fld>
            <a:endParaRPr lang="en-US"/>
          </a:p>
        </p:txBody>
      </p:sp>
    </p:spTree>
    <p:extLst>
      <p:ext uri="{BB962C8B-B14F-4D97-AF65-F5344CB8AC3E}">
        <p14:creationId xmlns:p14="http://schemas.microsoft.com/office/powerpoint/2010/main" val="47836443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1B68A5B-D9FA-424B-A4EB-30E7223836B3}"/>
              </a:ext>
            </a:extLst>
          </p:cNvPr>
          <p:cNvSpPr/>
          <p:nvPr/>
        </p:nvSpPr>
        <p:spPr>
          <a:xfrm>
            <a:off x="2382" y="6400800"/>
            <a:ext cx="9141619"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2302"/>
            <a:ext cx="1971675" cy="575989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412302"/>
            <a:ext cx="5800725"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F33D6B0-F070-45C4-A472-19F432BE3932}"/>
              </a:ext>
            </a:extLst>
          </p:cNvPr>
          <p:cNvSpPr>
            <a:spLocks noGrp="1"/>
          </p:cNvSpPr>
          <p:nvPr>
            <p:ph type="dt" sz="half" idx="10"/>
          </p:nvPr>
        </p:nvSpPr>
        <p:spPr/>
        <p:txBody>
          <a:bodyPr/>
          <a:lstStyle/>
          <a:p>
            <a:fld id="{6587DA83-5663-4C9C-B9AA-0B40A3DAFF81}" type="datetime1">
              <a:rPr lang="en-US" smtClean="0"/>
              <a:t>8/22/2023</a:t>
            </a:fld>
            <a:endParaRPr lang="en-US"/>
          </a:p>
        </p:txBody>
      </p:sp>
      <p:sp>
        <p:nvSpPr>
          <p:cNvPr id="8" name="Footer Placeholder 7">
            <a:extLst>
              <a:ext uri="{FF2B5EF4-FFF2-40B4-BE49-F238E27FC236}">
                <a16:creationId xmlns:a16="http://schemas.microsoft.com/office/drawing/2014/main" id="{9975399F-DAB2-410D-967F-ED17E6F796E7}"/>
              </a:ext>
            </a:extLst>
          </p:cNvPr>
          <p:cNvSpPr>
            <a:spLocks noGrp="1"/>
          </p:cNvSpPr>
          <p:nvPr>
            <p:ph type="ftr" sz="quarter" idx="11"/>
          </p:nvPr>
        </p:nvSpPr>
        <p:spPr/>
        <p:txBody>
          <a:bodyPr/>
          <a:lstStyle/>
          <a:p>
            <a:endParaRPr lang="en-US"/>
          </a:p>
        </p:txBody>
      </p:sp>
      <p:sp>
        <p:nvSpPr>
          <p:cNvPr id="10" name="Slide Number Placeholder 9">
            <a:extLst>
              <a:ext uri="{FF2B5EF4-FFF2-40B4-BE49-F238E27FC236}">
                <a16:creationId xmlns:a16="http://schemas.microsoft.com/office/drawing/2014/main" id="{F762A46F-6BE5-4D12-9412-5CA7672EA8EC}"/>
              </a:ext>
            </a:extLst>
          </p:cNvPr>
          <p:cNvSpPr>
            <a:spLocks noGrp="1"/>
          </p:cNvSpPr>
          <p:nvPr>
            <p:ph type="sldNum" sz="quarter" idx="12"/>
          </p:nvPr>
        </p:nvSpPr>
        <p:spPr/>
        <p:txBody>
          <a:bodyPr/>
          <a:lstStyle/>
          <a:p>
            <a:fld id="{3A98EE3D-8CD1-4C3F-BD1C-C98C9596463C}" type="slidenum">
              <a:rPr lang="en-US" smtClean="0"/>
              <a:t>‹#›</a:t>
            </a:fld>
            <a:endParaRPr lang="en-US"/>
          </a:p>
        </p:txBody>
      </p:sp>
    </p:spTree>
    <p:extLst>
      <p:ext uri="{BB962C8B-B14F-4D97-AF65-F5344CB8AC3E}">
        <p14:creationId xmlns:p14="http://schemas.microsoft.com/office/powerpoint/2010/main" val="32600724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D29055-0280-424B-95E8-F9A89253CCE1}"/>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490C6E65-8F76-7012-538C-EB9FC209AA2F}"/>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24CD60D-FE2E-F1DC-7F4B-DD8E1812033F}"/>
              </a:ext>
            </a:extLst>
          </p:cNvPr>
          <p:cNvSpPr>
            <a:spLocks noGrp="1"/>
          </p:cNvSpPr>
          <p:nvPr>
            <p:ph type="dt" sz="half" idx="10"/>
          </p:nvPr>
        </p:nvSpPr>
        <p:spPr/>
        <p:txBody>
          <a:bodyPr/>
          <a:lstStyle/>
          <a:p>
            <a:pPr>
              <a:defRPr/>
            </a:pPr>
            <a:fld id="{D408F330-01CF-2B4D-99A5-78172FD8F0A8}" type="datetime1">
              <a:rPr lang="en-US" smtClean="0"/>
              <a:pPr>
                <a:defRPr/>
              </a:pPr>
              <a:t>8/22/2023</a:t>
            </a:fld>
            <a:endParaRPr lang="en-US"/>
          </a:p>
        </p:txBody>
      </p:sp>
      <p:sp>
        <p:nvSpPr>
          <p:cNvPr id="5" name="Footer Placeholder 4">
            <a:extLst>
              <a:ext uri="{FF2B5EF4-FFF2-40B4-BE49-F238E27FC236}">
                <a16:creationId xmlns:a16="http://schemas.microsoft.com/office/drawing/2014/main" id="{886E05BE-1149-159E-B19C-8319A6C674B3}"/>
              </a:ext>
            </a:extLst>
          </p:cNvPr>
          <p:cNvSpPr>
            <a:spLocks noGrp="1"/>
          </p:cNvSpPr>
          <p:nvPr>
            <p:ph type="ftr" sz="quarter" idx="11"/>
          </p:nvPr>
        </p:nvSpPr>
        <p:spPr/>
        <p:txBody>
          <a:bodyPr/>
          <a:lstStyle/>
          <a:p>
            <a:pPr>
              <a:defRPr/>
            </a:pPr>
            <a:endParaRPr lang="en-US"/>
          </a:p>
        </p:txBody>
      </p:sp>
      <p:sp>
        <p:nvSpPr>
          <p:cNvPr id="6" name="Slide Number Placeholder 5">
            <a:extLst>
              <a:ext uri="{FF2B5EF4-FFF2-40B4-BE49-F238E27FC236}">
                <a16:creationId xmlns:a16="http://schemas.microsoft.com/office/drawing/2014/main" id="{4253BCA2-E7B8-FA7C-4BD8-25BA3A470E79}"/>
              </a:ext>
            </a:extLst>
          </p:cNvPr>
          <p:cNvSpPr>
            <a:spLocks noGrp="1"/>
          </p:cNvSpPr>
          <p:nvPr>
            <p:ph type="sldNum" sz="quarter" idx="12"/>
          </p:nvPr>
        </p:nvSpPr>
        <p:spPr/>
        <p:txBody>
          <a:bodyPr/>
          <a:lstStyle/>
          <a:p>
            <a:fld id="{93C8ED31-BE07-154F-9812-D0B1E2D3B430}" type="slidenum">
              <a:rPr lang="en-US" altLang="en-US" smtClean="0"/>
              <a:pPr/>
              <a:t>‹#›</a:t>
            </a:fld>
            <a:endParaRPr lang="en-US" altLang="en-US"/>
          </a:p>
        </p:txBody>
      </p:sp>
    </p:spTree>
    <p:extLst>
      <p:ext uri="{BB962C8B-B14F-4D97-AF65-F5344CB8AC3E}">
        <p14:creationId xmlns:p14="http://schemas.microsoft.com/office/powerpoint/2010/main" val="22748581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57D809-E0A7-1EF4-5427-455C8F322A7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1BB6532-D51B-F4E1-2552-F42C4754B527}"/>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7F7859D-F427-80E2-D833-0F86E9D7DE1F}"/>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526D602-A94D-2480-8E57-B85F651B3C60}"/>
              </a:ext>
            </a:extLst>
          </p:cNvPr>
          <p:cNvSpPr>
            <a:spLocks noGrp="1"/>
          </p:cNvSpPr>
          <p:nvPr>
            <p:ph type="dt" sz="half" idx="10"/>
          </p:nvPr>
        </p:nvSpPr>
        <p:spPr/>
        <p:txBody>
          <a:bodyPr/>
          <a:lstStyle/>
          <a:p>
            <a:pPr>
              <a:defRPr/>
            </a:pPr>
            <a:fld id="{318F1553-3630-4143-AD72-90147ED9C2EB}" type="datetime1">
              <a:rPr lang="en-US" smtClean="0"/>
              <a:pPr>
                <a:defRPr/>
              </a:pPr>
              <a:t>8/22/2023</a:t>
            </a:fld>
            <a:endParaRPr lang="en-US"/>
          </a:p>
        </p:txBody>
      </p:sp>
      <p:sp>
        <p:nvSpPr>
          <p:cNvPr id="6" name="Footer Placeholder 5">
            <a:extLst>
              <a:ext uri="{FF2B5EF4-FFF2-40B4-BE49-F238E27FC236}">
                <a16:creationId xmlns:a16="http://schemas.microsoft.com/office/drawing/2014/main" id="{D9BB130B-29C1-0AB3-6D56-E26ECC663661}"/>
              </a:ext>
            </a:extLst>
          </p:cNvPr>
          <p:cNvSpPr>
            <a:spLocks noGrp="1"/>
          </p:cNvSpPr>
          <p:nvPr>
            <p:ph type="ftr" sz="quarter" idx="11"/>
          </p:nvPr>
        </p:nvSpPr>
        <p:spPr/>
        <p:txBody>
          <a:bodyPr/>
          <a:lstStyle/>
          <a:p>
            <a:pPr>
              <a:defRPr/>
            </a:pPr>
            <a:endParaRPr lang="en-US"/>
          </a:p>
        </p:txBody>
      </p:sp>
      <p:sp>
        <p:nvSpPr>
          <p:cNvPr id="7" name="Slide Number Placeholder 6">
            <a:extLst>
              <a:ext uri="{FF2B5EF4-FFF2-40B4-BE49-F238E27FC236}">
                <a16:creationId xmlns:a16="http://schemas.microsoft.com/office/drawing/2014/main" id="{F4107F05-0A50-A2DA-083C-A11CFFE23789}"/>
              </a:ext>
            </a:extLst>
          </p:cNvPr>
          <p:cNvSpPr>
            <a:spLocks noGrp="1"/>
          </p:cNvSpPr>
          <p:nvPr>
            <p:ph type="sldNum" sz="quarter" idx="12"/>
          </p:nvPr>
        </p:nvSpPr>
        <p:spPr/>
        <p:txBody>
          <a:bodyPr/>
          <a:lstStyle/>
          <a:p>
            <a:fld id="{D7218898-3D4B-B147-A230-3CAF2022438F}" type="slidenum">
              <a:rPr lang="en-US" altLang="en-US" smtClean="0"/>
              <a:pPr/>
              <a:t>‹#›</a:t>
            </a:fld>
            <a:endParaRPr lang="en-US" altLang="en-US"/>
          </a:p>
        </p:txBody>
      </p:sp>
    </p:spTree>
    <p:extLst>
      <p:ext uri="{BB962C8B-B14F-4D97-AF65-F5344CB8AC3E}">
        <p14:creationId xmlns:p14="http://schemas.microsoft.com/office/powerpoint/2010/main" val="11483537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81F9A7-D546-B942-9E2F-A0789579D97B}"/>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5C06CD7-31BC-771D-6679-BC231BE18AC5}"/>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8FED5B15-956A-9C86-CC18-33F6660E1841}"/>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D6C773A-8606-C1C5-7288-A7392D77A733}"/>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D1115ECA-2BB6-FA99-5FB3-DEC35F100F36}"/>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E094556-355F-2F71-630F-A4B05BB14D52}"/>
              </a:ext>
            </a:extLst>
          </p:cNvPr>
          <p:cNvSpPr>
            <a:spLocks noGrp="1"/>
          </p:cNvSpPr>
          <p:nvPr>
            <p:ph type="dt" sz="half" idx="10"/>
          </p:nvPr>
        </p:nvSpPr>
        <p:spPr/>
        <p:txBody>
          <a:bodyPr/>
          <a:lstStyle/>
          <a:p>
            <a:pPr>
              <a:defRPr/>
            </a:pPr>
            <a:fld id="{05524E01-67E6-6147-A242-2B96035076E9}" type="datetime1">
              <a:rPr lang="en-US" smtClean="0"/>
              <a:pPr>
                <a:defRPr/>
              </a:pPr>
              <a:t>8/22/2023</a:t>
            </a:fld>
            <a:endParaRPr lang="en-US"/>
          </a:p>
        </p:txBody>
      </p:sp>
      <p:sp>
        <p:nvSpPr>
          <p:cNvPr id="8" name="Footer Placeholder 7">
            <a:extLst>
              <a:ext uri="{FF2B5EF4-FFF2-40B4-BE49-F238E27FC236}">
                <a16:creationId xmlns:a16="http://schemas.microsoft.com/office/drawing/2014/main" id="{573ABDDF-8263-1AE1-0C83-B498EC62CA6A}"/>
              </a:ext>
            </a:extLst>
          </p:cNvPr>
          <p:cNvSpPr>
            <a:spLocks noGrp="1"/>
          </p:cNvSpPr>
          <p:nvPr>
            <p:ph type="ftr" sz="quarter" idx="11"/>
          </p:nvPr>
        </p:nvSpPr>
        <p:spPr/>
        <p:txBody>
          <a:bodyPr/>
          <a:lstStyle/>
          <a:p>
            <a:pPr>
              <a:defRPr/>
            </a:pPr>
            <a:endParaRPr lang="en-US"/>
          </a:p>
        </p:txBody>
      </p:sp>
      <p:sp>
        <p:nvSpPr>
          <p:cNvPr id="9" name="Slide Number Placeholder 8">
            <a:extLst>
              <a:ext uri="{FF2B5EF4-FFF2-40B4-BE49-F238E27FC236}">
                <a16:creationId xmlns:a16="http://schemas.microsoft.com/office/drawing/2014/main" id="{F95A6C8F-7EBD-1D75-C570-7EC87DD7E007}"/>
              </a:ext>
            </a:extLst>
          </p:cNvPr>
          <p:cNvSpPr>
            <a:spLocks noGrp="1"/>
          </p:cNvSpPr>
          <p:nvPr>
            <p:ph type="sldNum" sz="quarter" idx="12"/>
          </p:nvPr>
        </p:nvSpPr>
        <p:spPr/>
        <p:txBody>
          <a:bodyPr/>
          <a:lstStyle/>
          <a:p>
            <a:fld id="{7AADD74D-3EC1-9C42-B006-7F03FA8FDF0D}" type="slidenum">
              <a:rPr lang="en-US" altLang="en-US" smtClean="0"/>
              <a:pPr/>
              <a:t>‹#›</a:t>
            </a:fld>
            <a:endParaRPr lang="en-US" altLang="en-US"/>
          </a:p>
        </p:txBody>
      </p:sp>
    </p:spTree>
    <p:extLst>
      <p:ext uri="{BB962C8B-B14F-4D97-AF65-F5344CB8AC3E}">
        <p14:creationId xmlns:p14="http://schemas.microsoft.com/office/powerpoint/2010/main" val="42428827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B5353F-7535-EE53-2A8E-BE92A5E64DB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C55E83D-8910-E6FE-8BC6-26AA6C488D43}"/>
              </a:ext>
            </a:extLst>
          </p:cNvPr>
          <p:cNvSpPr>
            <a:spLocks noGrp="1"/>
          </p:cNvSpPr>
          <p:nvPr>
            <p:ph type="dt" sz="half" idx="10"/>
          </p:nvPr>
        </p:nvSpPr>
        <p:spPr/>
        <p:txBody>
          <a:bodyPr/>
          <a:lstStyle/>
          <a:p>
            <a:pPr>
              <a:defRPr/>
            </a:pPr>
            <a:fld id="{BBCCEA51-12FC-1A40-B3FA-635204CF0763}" type="datetime1">
              <a:rPr lang="en-US" smtClean="0"/>
              <a:pPr>
                <a:defRPr/>
              </a:pPr>
              <a:t>8/22/2023</a:t>
            </a:fld>
            <a:endParaRPr lang="en-US"/>
          </a:p>
        </p:txBody>
      </p:sp>
      <p:sp>
        <p:nvSpPr>
          <p:cNvPr id="4" name="Footer Placeholder 3">
            <a:extLst>
              <a:ext uri="{FF2B5EF4-FFF2-40B4-BE49-F238E27FC236}">
                <a16:creationId xmlns:a16="http://schemas.microsoft.com/office/drawing/2014/main" id="{C4438C73-89F7-E9F5-8FD0-F1ECFE046D38}"/>
              </a:ext>
            </a:extLst>
          </p:cNvPr>
          <p:cNvSpPr>
            <a:spLocks noGrp="1"/>
          </p:cNvSpPr>
          <p:nvPr>
            <p:ph type="ftr" sz="quarter" idx="11"/>
          </p:nvPr>
        </p:nvSpPr>
        <p:spPr/>
        <p:txBody>
          <a:bodyPr/>
          <a:lstStyle/>
          <a:p>
            <a:pPr>
              <a:defRPr/>
            </a:pPr>
            <a:endParaRPr lang="en-US"/>
          </a:p>
        </p:txBody>
      </p:sp>
      <p:sp>
        <p:nvSpPr>
          <p:cNvPr id="5" name="Slide Number Placeholder 4">
            <a:extLst>
              <a:ext uri="{FF2B5EF4-FFF2-40B4-BE49-F238E27FC236}">
                <a16:creationId xmlns:a16="http://schemas.microsoft.com/office/drawing/2014/main" id="{B692070F-A6FB-EF65-79FF-B1F320F7EF2E}"/>
              </a:ext>
            </a:extLst>
          </p:cNvPr>
          <p:cNvSpPr>
            <a:spLocks noGrp="1"/>
          </p:cNvSpPr>
          <p:nvPr>
            <p:ph type="sldNum" sz="quarter" idx="12"/>
          </p:nvPr>
        </p:nvSpPr>
        <p:spPr/>
        <p:txBody>
          <a:bodyPr/>
          <a:lstStyle/>
          <a:p>
            <a:fld id="{6DB725A4-62E2-2347-8471-D1DA7C53BB3B}" type="slidenum">
              <a:rPr lang="en-US" altLang="en-US" smtClean="0"/>
              <a:pPr/>
              <a:t>‹#›</a:t>
            </a:fld>
            <a:endParaRPr lang="en-US" altLang="en-US"/>
          </a:p>
        </p:txBody>
      </p:sp>
    </p:spTree>
    <p:extLst>
      <p:ext uri="{BB962C8B-B14F-4D97-AF65-F5344CB8AC3E}">
        <p14:creationId xmlns:p14="http://schemas.microsoft.com/office/powerpoint/2010/main" val="658350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C2111C0-3612-704E-66C9-F5BAA5800529}"/>
              </a:ext>
            </a:extLst>
          </p:cNvPr>
          <p:cNvSpPr>
            <a:spLocks noGrp="1"/>
          </p:cNvSpPr>
          <p:nvPr>
            <p:ph type="dt" sz="half" idx="10"/>
          </p:nvPr>
        </p:nvSpPr>
        <p:spPr/>
        <p:txBody>
          <a:bodyPr/>
          <a:lstStyle/>
          <a:p>
            <a:pPr>
              <a:defRPr/>
            </a:pPr>
            <a:fld id="{1FA389BF-AEBF-FB45-90E7-0AC96C9CEFF4}" type="datetime1">
              <a:rPr lang="en-US" smtClean="0"/>
              <a:pPr>
                <a:defRPr/>
              </a:pPr>
              <a:t>8/22/2023</a:t>
            </a:fld>
            <a:endParaRPr lang="en-US"/>
          </a:p>
        </p:txBody>
      </p:sp>
      <p:sp>
        <p:nvSpPr>
          <p:cNvPr id="3" name="Footer Placeholder 2">
            <a:extLst>
              <a:ext uri="{FF2B5EF4-FFF2-40B4-BE49-F238E27FC236}">
                <a16:creationId xmlns:a16="http://schemas.microsoft.com/office/drawing/2014/main" id="{0E29084B-BF8E-66B6-E569-97261152F337}"/>
              </a:ext>
            </a:extLst>
          </p:cNvPr>
          <p:cNvSpPr>
            <a:spLocks noGrp="1"/>
          </p:cNvSpPr>
          <p:nvPr>
            <p:ph type="ftr" sz="quarter" idx="11"/>
          </p:nvPr>
        </p:nvSpPr>
        <p:spPr/>
        <p:txBody>
          <a:bodyPr/>
          <a:lstStyle/>
          <a:p>
            <a:pPr>
              <a:defRPr/>
            </a:pPr>
            <a:endParaRPr lang="en-US"/>
          </a:p>
        </p:txBody>
      </p:sp>
      <p:sp>
        <p:nvSpPr>
          <p:cNvPr id="4" name="Slide Number Placeholder 3">
            <a:extLst>
              <a:ext uri="{FF2B5EF4-FFF2-40B4-BE49-F238E27FC236}">
                <a16:creationId xmlns:a16="http://schemas.microsoft.com/office/drawing/2014/main" id="{8772144F-02B1-C92E-0906-3065F9F4BBD6}"/>
              </a:ext>
            </a:extLst>
          </p:cNvPr>
          <p:cNvSpPr>
            <a:spLocks noGrp="1"/>
          </p:cNvSpPr>
          <p:nvPr>
            <p:ph type="sldNum" sz="quarter" idx="12"/>
          </p:nvPr>
        </p:nvSpPr>
        <p:spPr/>
        <p:txBody>
          <a:bodyPr/>
          <a:lstStyle/>
          <a:p>
            <a:fld id="{C4301D99-5056-BC43-9AB6-19F39FAC6E88}" type="slidenum">
              <a:rPr lang="en-US" altLang="en-US" smtClean="0"/>
              <a:pPr/>
              <a:t>‹#›</a:t>
            </a:fld>
            <a:endParaRPr lang="en-US" altLang="en-US"/>
          </a:p>
        </p:txBody>
      </p:sp>
    </p:spTree>
    <p:extLst>
      <p:ext uri="{BB962C8B-B14F-4D97-AF65-F5344CB8AC3E}">
        <p14:creationId xmlns:p14="http://schemas.microsoft.com/office/powerpoint/2010/main" val="37877709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4626CA-5EEE-F729-14FB-BFEE81B044DF}"/>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2A2F1FE1-C796-7E31-D711-B45895008458}"/>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1818CB8-9E6A-A25E-5645-A1BD7756B385}"/>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00913D52-1C6D-97DF-32F9-242761264D42}"/>
              </a:ext>
            </a:extLst>
          </p:cNvPr>
          <p:cNvSpPr>
            <a:spLocks noGrp="1"/>
          </p:cNvSpPr>
          <p:nvPr>
            <p:ph type="dt" sz="half" idx="10"/>
          </p:nvPr>
        </p:nvSpPr>
        <p:spPr/>
        <p:txBody>
          <a:bodyPr/>
          <a:lstStyle/>
          <a:p>
            <a:pPr>
              <a:defRPr/>
            </a:pPr>
            <a:fld id="{2E56ACF4-15F7-3F42-9FA1-03E5B00AC0FC}" type="datetime1">
              <a:rPr lang="en-US" smtClean="0"/>
              <a:pPr>
                <a:defRPr/>
              </a:pPr>
              <a:t>8/22/2023</a:t>
            </a:fld>
            <a:endParaRPr lang="en-US"/>
          </a:p>
        </p:txBody>
      </p:sp>
      <p:sp>
        <p:nvSpPr>
          <p:cNvPr id="6" name="Footer Placeholder 5">
            <a:extLst>
              <a:ext uri="{FF2B5EF4-FFF2-40B4-BE49-F238E27FC236}">
                <a16:creationId xmlns:a16="http://schemas.microsoft.com/office/drawing/2014/main" id="{A6E07BF1-9A3E-BD53-D506-C38D9847B69C}"/>
              </a:ext>
            </a:extLst>
          </p:cNvPr>
          <p:cNvSpPr>
            <a:spLocks noGrp="1"/>
          </p:cNvSpPr>
          <p:nvPr>
            <p:ph type="ftr" sz="quarter" idx="11"/>
          </p:nvPr>
        </p:nvSpPr>
        <p:spPr/>
        <p:txBody>
          <a:bodyPr/>
          <a:lstStyle/>
          <a:p>
            <a:pPr>
              <a:defRPr/>
            </a:pPr>
            <a:endParaRPr lang="en-US"/>
          </a:p>
        </p:txBody>
      </p:sp>
      <p:sp>
        <p:nvSpPr>
          <p:cNvPr id="7" name="Slide Number Placeholder 6">
            <a:extLst>
              <a:ext uri="{FF2B5EF4-FFF2-40B4-BE49-F238E27FC236}">
                <a16:creationId xmlns:a16="http://schemas.microsoft.com/office/drawing/2014/main" id="{291F4FAB-474F-99DD-E0CA-32DCE44AD6B2}"/>
              </a:ext>
            </a:extLst>
          </p:cNvPr>
          <p:cNvSpPr>
            <a:spLocks noGrp="1"/>
          </p:cNvSpPr>
          <p:nvPr>
            <p:ph type="sldNum" sz="quarter" idx="12"/>
          </p:nvPr>
        </p:nvSpPr>
        <p:spPr/>
        <p:txBody>
          <a:bodyPr/>
          <a:lstStyle/>
          <a:p>
            <a:fld id="{68AF630C-C849-7C41-BCF9-D786A1ACC089}" type="slidenum">
              <a:rPr lang="en-US" altLang="en-US" smtClean="0"/>
              <a:pPr/>
              <a:t>‹#›</a:t>
            </a:fld>
            <a:endParaRPr lang="en-US" altLang="en-US"/>
          </a:p>
        </p:txBody>
      </p:sp>
    </p:spTree>
    <p:extLst>
      <p:ext uri="{BB962C8B-B14F-4D97-AF65-F5344CB8AC3E}">
        <p14:creationId xmlns:p14="http://schemas.microsoft.com/office/powerpoint/2010/main" val="17245024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7565CF-DB51-6456-7517-5E1B13D5559D}"/>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69A58DA7-58D0-96BE-BDBA-AC4F149E81B8}"/>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69A84AFA-01CB-64E6-A19A-694451DE684E}"/>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6D686C47-4390-14B9-3CB5-4CC9D284F0CB}"/>
              </a:ext>
            </a:extLst>
          </p:cNvPr>
          <p:cNvSpPr>
            <a:spLocks noGrp="1"/>
          </p:cNvSpPr>
          <p:nvPr>
            <p:ph type="dt" sz="half" idx="10"/>
          </p:nvPr>
        </p:nvSpPr>
        <p:spPr/>
        <p:txBody>
          <a:bodyPr/>
          <a:lstStyle/>
          <a:p>
            <a:pPr>
              <a:defRPr/>
            </a:pPr>
            <a:fld id="{DFBB1270-D220-AA4B-A51C-96C4A4D73261}" type="datetime1">
              <a:rPr lang="en-US" smtClean="0"/>
              <a:pPr>
                <a:defRPr/>
              </a:pPr>
              <a:t>8/22/2023</a:t>
            </a:fld>
            <a:endParaRPr lang="en-US"/>
          </a:p>
        </p:txBody>
      </p:sp>
      <p:sp>
        <p:nvSpPr>
          <p:cNvPr id="6" name="Footer Placeholder 5">
            <a:extLst>
              <a:ext uri="{FF2B5EF4-FFF2-40B4-BE49-F238E27FC236}">
                <a16:creationId xmlns:a16="http://schemas.microsoft.com/office/drawing/2014/main" id="{69315414-2549-B9B6-2670-E383AD40081C}"/>
              </a:ext>
            </a:extLst>
          </p:cNvPr>
          <p:cNvSpPr>
            <a:spLocks noGrp="1"/>
          </p:cNvSpPr>
          <p:nvPr>
            <p:ph type="ftr" sz="quarter" idx="11"/>
          </p:nvPr>
        </p:nvSpPr>
        <p:spPr/>
        <p:txBody>
          <a:bodyPr/>
          <a:lstStyle/>
          <a:p>
            <a:pPr>
              <a:defRPr/>
            </a:pPr>
            <a:endParaRPr lang="en-US"/>
          </a:p>
        </p:txBody>
      </p:sp>
      <p:sp>
        <p:nvSpPr>
          <p:cNvPr id="7" name="Slide Number Placeholder 6">
            <a:extLst>
              <a:ext uri="{FF2B5EF4-FFF2-40B4-BE49-F238E27FC236}">
                <a16:creationId xmlns:a16="http://schemas.microsoft.com/office/drawing/2014/main" id="{2564BE94-FE3E-9FBF-46A4-4D0EA36E2A5C}"/>
              </a:ext>
            </a:extLst>
          </p:cNvPr>
          <p:cNvSpPr>
            <a:spLocks noGrp="1"/>
          </p:cNvSpPr>
          <p:nvPr>
            <p:ph type="sldNum" sz="quarter" idx="12"/>
          </p:nvPr>
        </p:nvSpPr>
        <p:spPr/>
        <p:txBody>
          <a:bodyPr/>
          <a:lstStyle/>
          <a:p>
            <a:fld id="{066CF0A7-D3B5-EA4B-B28A-E0CDFF7C4C72}" type="slidenum">
              <a:rPr lang="en-US" altLang="en-US" smtClean="0"/>
              <a:pPr/>
              <a:t>‹#›</a:t>
            </a:fld>
            <a:endParaRPr lang="en-US" altLang="en-US"/>
          </a:p>
        </p:txBody>
      </p:sp>
    </p:spTree>
    <p:extLst>
      <p:ext uri="{BB962C8B-B14F-4D97-AF65-F5344CB8AC3E}">
        <p14:creationId xmlns:p14="http://schemas.microsoft.com/office/powerpoint/2010/main" val="13082735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DE4CCDD-52C7-C463-6046-77313774D66B}"/>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9D43661-6312-F5C3-6BEF-285E65B247F7}"/>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A370E34-1A2D-5A72-2F61-325E56769CC3}"/>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fld id="{6E6BB1C6-CD55-7448-BEB9-0CD1ABF31E22}" type="datetime1">
              <a:rPr lang="en-US" smtClean="0"/>
              <a:pPr>
                <a:defRPr/>
              </a:pPr>
              <a:t>8/22/2023</a:t>
            </a:fld>
            <a:endParaRPr lang="en-US"/>
          </a:p>
        </p:txBody>
      </p:sp>
      <p:sp>
        <p:nvSpPr>
          <p:cNvPr id="5" name="Footer Placeholder 4">
            <a:extLst>
              <a:ext uri="{FF2B5EF4-FFF2-40B4-BE49-F238E27FC236}">
                <a16:creationId xmlns:a16="http://schemas.microsoft.com/office/drawing/2014/main" id="{7FFE6444-5D7A-DF01-D333-9B51A4F7D45D}"/>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endParaRPr lang="en-US"/>
          </a:p>
        </p:txBody>
      </p:sp>
      <p:sp>
        <p:nvSpPr>
          <p:cNvPr id="6" name="Slide Number Placeholder 5">
            <a:extLst>
              <a:ext uri="{FF2B5EF4-FFF2-40B4-BE49-F238E27FC236}">
                <a16:creationId xmlns:a16="http://schemas.microsoft.com/office/drawing/2014/main" id="{C154BE59-91AE-DE76-32BB-9CED2D761AE3}"/>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60458F1-2E4A-934F-BE82-84C0DE95817A}" type="slidenum">
              <a:rPr lang="en-US" altLang="en-US" smtClean="0"/>
              <a:pPr/>
              <a:t>‹#›</a:t>
            </a:fld>
            <a:endParaRPr lang="en-US" altLang="en-US"/>
          </a:p>
        </p:txBody>
      </p:sp>
    </p:spTree>
    <p:extLst>
      <p:ext uri="{BB962C8B-B14F-4D97-AF65-F5344CB8AC3E}">
        <p14:creationId xmlns:p14="http://schemas.microsoft.com/office/powerpoint/2010/main" val="2196476514"/>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16A0E3C-60E6-4F39-BC55-5F7C224E1F7C}"/>
              </a:ext>
            </a:extLst>
          </p:cNvPr>
          <p:cNvSpPr/>
          <p:nvPr/>
        </p:nvSpPr>
        <p:spPr>
          <a:xfrm>
            <a:off x="2382" y="6400800"/>
            <a:ext cx="9141619"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a:t>Click to edit Master title style</a:t>
            </a:r>
          </a:p>
        </p:txBody>
      </p:sp>
      <p:sp>
        <p:nvSpPr>
          <p:cNvPr id="3" name="Text Placeholder 2"/>
          <p:cNvSpPr>
            <a:spLocks noGrp="1"/>
          </p:cNvSpPr>
          <p:nvPr>
            <p:ph type="body" idx="1"/>
          </p:nvPr>
        </p:nvSpPr>
        <p:spPr>
          <a:xfrm>
            <a:off x="822960" y="2108202"/>
            <a:ext cx="7543800" cy="3760891"/>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163819" y="6446839"/>
            <a:ext cx="1938638" cy="365125"/>
          </a:xfrm>
          <a:prstGeom prst="rect">
            <a:avLst/>
          </a:prstGeom>
        </p:spPr>
        <p:txBody>
          <a:bodyPr vert="horz" lIns="91440" tIns="45720" rIns="91440" bIns="45720" rtlCol="0" anchor="ctr"/>
          <a:lstStyle>
            <a:lvl1pPr algn="r">
              <a:defRPr sz="675">
                <a:solidFill>
                  <a:srgbClr val="FFFFFF"/>
                </a:solidFill>
              </a:defRPr>
            </a:lvl1pPr>
          </a:lstStyle>
          <a:p>
            <a:fld id="{62D6E202-B606-4609-B914-27C9371A1F6D}" type="datetime1">
              <a:rPr lang="en-US" smtClean="0"/>
              <a:t>8/22/2023</a:t>
            </a:fld>
            <a:endParaRPr lang="en-US"/>
          </a:p>
        </p:txBody>
      </p:sp>
      <p:sp>
        <p:nvSpPr>
          <p:cNvPr id="5" name="Footer Placeholder 4"/>
          <p:cNvSpPr>
            <a:spLocks noGrp="1"/>
          </p:cNvSpPr>
          <p:nvPr>
            <p:ph type="ftr" sz="quarter" idx="3"/>
          </p:nvPr>
        </p:nvSpPr>
        <p:spPr>
          <a:xfrm>
            <a:off x="822959" y="6446839"/>
            <a:ext cx="5113697" cy="365125"/>
          </a:xfrm>
          <a:prstGeom prst="rect">
            <a:avLst/>
          </a:prstGeom>
        </p:spPr>
        <p:txBody>
          <a:bodyPr vert="horz" lIns="91440" tIns="45720" rIns="91440" bIns="45720" rtlCol="0" anchor="ctr"/>
          <a:lstStyle>
            <a:lvl1pPr algn="l">
              <a:defRPr sz="675"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8245186" y="6446839"/>
            <a:ext cx="585008" cy="365125"/>
          </a:xfrm>
          <a:prstGeom prst="rect">
            <a:avLst/>
          </a:prstGeom>
        </p:spPr>
        <p:txBody>
          <a:bodyPr vert="horz" lIns="91440" tIns="45720" rIns="91440" bIns="45720" rtlCol="0" anchor="ctr"/>
          <a:lstStyle>
            <a:lvl1pPr algn="l">
              <a:defRPr sz="675">
                <a:solidFill>
                  <a:srgbClr val="FFFFFF"/>
                </a:solidFill>
              </a:defRPr>
            </a:lvl1pPr>
          </a:lstStyle>
          <a:p>
            <a:fld id="{3A98EE3D-8CD1-4C3F-BD1C-C98C9596463C}" type="slidenum">
              <a:rPr lang="en-US" smtClean="0"/>
              <a:t>‹#›</a:t>
            </a:fld>
            <a:endParaRPr lang="en-US"/>
          </a:p>
        </p:txBody>
      </p:sp>
      <p:cxnSp>
        <p:nvCxnSpPr>
          <p:cNvPr id="10" name="Straight Connector 9">
            <a:extLst>
              <a:ext uri="{FF2B5EF4-FFF2-40B4-BE49-F238E27FC236}">
                <a16:creationId xmlns:a16="http://schemas.microsoft.com/office/drawing/2014/main" id="{C5025DAC-8B93-4160-B017-3A274A5828C0}"/>
              </a:ext>
            </a:extLst>
          </p:cNvPr>
          <p:cNvCxnSpPr/>
          <p:nvPr/>
        </p:nvCxnSpPr>
        <p:spPr>
          <a:xfrm>
            <a:off x="895149" y="1897380"/>
            <a:ext cx="74752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32585804"/>
      </p:ext>
    </p:extLst>
  </p:cSld>
  <p:clrMap bg1="lt1" tx1="dk1" bg2="lt2" tx2="dk2" accent1="accent1" accent2="accent2" accent3="accent3" accent4="accent4" accent5="accent5" accent6="accent6" hlink="hlink" folHlink="folHlink"/>
  <p:sldLayoutIdLst>
    <p:sldLayoutId id="2147483720" r:id="rId1"/>
    <p:sldLayoutId id="2147483721" r:id="rId2"/>
    <p:sldLayoutId id="2147483722" r:id="rId3"/>
    <p:sldLayoutId id="2147483723" r:id="rId4"/>
    <p:sldLayoutId id="2147483724" r:id="rId5"/>
    <p:sldLayoutId id="2147483718" r:id="rId6"/>
    <p:sldLayoutId id="2147483714" r:id="rId7"/>
    <p:sldLayoutId id="2147483715" r:id="rId8"/>
    <p:sldLayoutId id="2147483716" r:id="rId9"/>
    <p:sldLayoutId id="2147483717" r:id="rId10"/>
    <p:sldLayoutId id="2147483719" r:id="rId11"/>
  </p:sldLayoutIdLst>
  <p:hf sldNum="0" hdr="0" ftr="0" dt="0"/>
  <p:txStyles>
    <p:titleStyle>
      <a:lvl1pPr algn="l" defTabSz="685800" rtl="0" eaLnBrk="1" latinLnBrk="0" hangingPunct="1">
        <a:lnSpc>
          <a:spcPct val="90000"/>
        </a:lnSpc>
        <a:spcBef>
          <a:spcPct val="0"/>
        </a:spcBef>
        <a:buNone/>
        <a:defRPr sz="3450" kern="1200" spc="-38" baseline="0">
          <a:solidFill>
            <a:schemeClr val="tx1">
              <a:lumMod val="75000"/>
              <a:lumOff val="25000"/>
            </a:schemeClr>
          </a:solidFill>
          <a:latin typeface="+mj-lt"/>
          <a:ea typeface="+mj-ea"/>
          <a:cs typeface="+mj-cs"/>
        </a:defRPr>
      </a:lvl1pPr>
    </p:titleStyle>
    <p:bodyStyle>
      <a:lvl1pPr marL="68580" indent="-68580" algn="l" defTabSz="685800" rtl="0" eaLnBrk="1" latinLnBrk="0" hangingPunct="1">
        <a:lnSpc>
          <a:spcPct val="110000"/>
        </a:lnSpc>
        <a:spcBef>
          <a:spcPts val="900"/>
        </a:spcBef>
        <a:spcAft>
          <a:spcPts val="150"/>
        </a:spcAft>
        <a:buClr>
          <a:schemeClr val="accent1"/>
        </a:buClr>
        <a:buSzPct val="100000"/>
        <a:buFont typeface="Calibri" panose="020F0502020204030204" pitchFamily="34" charset="0"/>
        <a:buChar char=" "/>
        <a:defRPr sz="1500" kern="1200">
          <a:solidFill>
            <a:schemeClr val="tx1">
              <a:lumMod val="75000"/>
              <a:lumOff val="25000"/>
            </a:schemeClr>
          </a:solidFill>
          <a:latin typeface="+mn-lt"/>
          <a:ea typeface="+mn-ea"/>
          <a:cs typeface="+mn-cs"/>
        </a:defRPr>
      </a:lvl1pPr>
      <a:lvl2pPr marL="288036" indent="-137160" algn="l" defTabSz="685800" rtl="0" eaLnBrk="1" latinLnBrk="0" hangingPunct="1">
        <a:lnSpc>
          <a:spcPct val="110000"/>
        </a:lnSpc>
        <a:spcBef>
          <a:spcPts val="150"/>
        </a:spcBef>
        <a:spcAft>
          <a:spcPts val="300"/>
        </a:spcAft>
        <a:buClrTx/>
        <a:buFont typeface="Calibri" pitchFamily="34" charset="0"/>
        <a:buChar char="◦"/>
        <a:defRPr sz="1350" kern="1200">
          <a:solidFill>
            <a:schemeClr val="tx1">
              <a:lumMod val="75000"/>
              <a:lumOff val="25000"/>
            </a:schemeClr>
          </a:solidFill>
          <a:latin typeface="+mn-lt"/>
          <a:ea typeface="+mn-ea"/>
          <a:cs typeface="+mn-cs"/>
        </a:defRPr>
      </a:lvl2pPr>
      <a:lvl3pPr marL="425196" indent="-137160" algn="l" defTabSz="685800" rtl="0" eaLnBrk="1" latinLnBrk="0" hangingPunct="1">
        <a:lnSpc>
          <a:spcPct val="110000"/>
        </a:lnSpc>
        <a:spcBef>
          <a:spcPts val="150"/>
        </a:spcBef>
        <a:spcAft>
          <a:spcPts val="300"/>
        </a:spcAft>
        <a:buClrTx/>
        <a:buFont typeface="Calibri" pitchFamily="34" charset="0"/>
        <a:buChar char="◦"/>
        <a:defRPr sz="1050" kern="1200">
          <a:solidFill>
            <a:schemeClr val="tx1">
              <a:lumMod val="75000"/>
              <a:lumOff val="25000"/>
            </a:schemeClr>
          </a:solidFill>
          <a:latin typeface="+mn-lt"/>
          <a:ea typeface="+mn-ea"/>
          <a:cs typeface="+mn-cs"/>
        </a:defRPr>
      </a:lvl3pPr>
      <a:lvl4pPr marL="562356" indent="-137160" algn="l" defTabSz="685800" rtl="0" eaLnBrk="1" latinLnBrk="0" hangingPunct="1">
        <a:lnSpc>
          <a:spcPct val="110000"/>
        </a:lnSpc>
        <a:spcBef>
          <a:spcPts val="150"/>
        </a:spcBef>
        <a:spcAft>
          <a:spcPts val="300"/>
        </a:spcAft>
        <a:buClrTx/>
        <a:buFont typeface="Calibri" pitchFamily="34" charset="0"/>
        <a:buChar char="◦"/>
        <a:defRPr sz="1050" kern="1200">
          <a:solidFill>
            <a:schemeClr val="tx1">
              <a:lumMod val="75000"/>
              <a:lumOff val="25000"/>
            </a:schemeClr>
          </a:solidFill>
          <a:latin typeface="+mn-lt"/>
          <a:ea typeface="+mn-ea"/>
          <a:cs typeface="+mn-cs"/>
        </a:defRPr>
      </a:lvl4pPr>
      <a:lvl5pPr marL="699516" indent="-137160" algn="l" defTabSz="685800" rtl="0" eaLnBrk="1" latinLnBrk="0" hangingPunct="1">
        <a:lnSpc>
          <a:spcPct val="110000"/>
        </a:lnSpc>
        <a:spcBef>
          <a:spcPts val="150"/>
        </a:spcBef>
        <a:spcAft>
          <a:spcPts val="300"/>
        </a:spcAft>
        <a:buClrTx/>
        <a:buFont typeface="Calibri" pitchFamily="34" charset="0"/>
        <a:buChar char="◦"/>
        <a:defRPr sz="1050" kern="1200">
          <a:solidFill>
            <a:schemeClr val="tx1">
              <a:lumMod val="75000"/>
              <a:lumOff val="25000"/>
            </a:schemeClr>
          </a:solidFill>
          <a:latin typeface="+mn-lt"/>
          <a:ea typeface="+mn-ea"/>
          <a:cs typeface="+mn-cs"/>
        </a:defRPr>
      </a:lvl5pPr>
      <a:lvl6pPr marL="82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6pPr>
      <a:lvl7pPr marL="97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7pPr>
      <a:lvl8pPr marL="112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8pPr>
      <a:lvl9pPr marL="127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6.sv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1000"/>
            <a:lum/>
          </a:blip>
          <a:srcRect/>
          <a:stretch>
            <a:fillRect l="-21000" r="-21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1259E6-4191-9733-07B2-C8C6D2DF3998}"/>
              </a:ext>
            </a:extLst>
          </p:cNvPr>
          <p:cNvSpPr>
            <a:spLocks noGrp="1"/>
          </p:cNvSpPr>
          <p:nvPr>
            <p:ph type="title"/>
          </p:nvPr>
        </p:nvSpPr>
        <p:spPr>
          <a:xfrm>
            <a:off x="-66675" y="231776"/>
            <a:ext cx="7886700" cy="1325563"/>
          </a:xfrm>
        </p:spPr>
        <p:txBody>
          <a:bodyPr/>
          <a:lstStyle/>
          <a:p>
            <a:r>
              <a:rPr lang="en-US" sz="3500" b="1" dirty="0">
                <a:solidFill>
                  <a:srgbClr val="C00000"/>
                </a:solidFill>
                <a:ea typeface="+mj-lt"/>
                <a:cs typeface="+mj-lt"/>
              </a:rPr>
              <a:t>Land Acknowledgement</a:t>
            </a:r>
            <a:endParaRPr lang="en-US" b="1" dirty="0">
              <a:solidFill>
                <a:srgbClr val="C00000"/>
              </a:solidFill>
            </a:endParaRPr>
          </a:p>
        </p:txBody>
      </p:sp>
      <p:sp>
        <p:nvSpPr>
          <p:cNvPr id="3" name="Content Placeholder 2">
            <a:extLst>
              <a:ext uri="{FF2B5EF4-FFF2-40B4-BE49-F238E27FC236}">
                <a16:creationId xmlns:a16="http://schemas.microsoft.com/office/drawing/2014/main" id="{52A270C8-EB29-B074-27CB-D89656E4D719}"/>
              </a:ext>
            </a:extLst>
          </p:cNvPr>
          <p:cNvSpPr>
            <a:spLocks noGrp="1"/>
          </p:cNvSpPr>
          <p:nvPr>
            <p:ph idx="1"/>
          </p:nvPr>
        </p:nvSpPr>
        <p:spPr/>
        <p:txBody>
          <a:bodyPr vert="horz" lIns="91440" tIns="45720" rIns="91440" bIns="45720" rtlCol="0" anchor="t">
            <a:normAutofit/>
          </a:bodyPr>
          <a:lstStyle/>
          <a:p>
            <a:pPr marL="0" indent="0">
              <a:lnSpc>
                <a:spcPct val="110000"/>
              </a:lnSpc>
              <a:spcBef>
                <a:spcPts val="900"/>
              </a:spcBef>
              <a:spcAft>
                <a:spcPts val="150"/>
              </a:spcAft>
              <a:buNone/>
            </a:pPr>
            <a:r>
              <a:rPr lang="en-US" sz="2000" b="1">
                <a:latin typeface="Book Antiqua" panose="02040602050305030304" pitchFamily="18" charset="0"/>
                <a:cs typeface="Arial"/>
              </a:rPr>
              <a:t>We acknowledge that the land on which Santa Ana College exists today is the ancestral land of the Tongva people, whose presence and resilience in Santa Ana continues to this day.  We take this opportunity to honor the original caretakers of this land and recognize that histories of land theft, forced removal and assimilation, genocide, and erasure, and settler colonialism that have brought our institutions and ourselves here. </a:t>
            </a:r>
          </a:p>
          <a:p>
            <a:pPr marL="0" indent="0">
              <a:lnSpc>
                <a:spcPct val="110000"/>
              </a:lnSpc>
              <a:spcBef>
                <a:spcPts val="900"/>
              </a:spcBef>
              <a:spcAft>
                <a:spcPts val="150"/>
              </a:spcAft>
              <a:buNone/>
            </a:pPr>
            <a:r>
              <a:rPr lang="en-US" sz="2000" b="1">
                <a:latin typeface="Book Antiqua" panose="02040602050305030304" pitchFamily="18" charset="0"/>
                <a:cs typeface="Arial"/>
              </a:rPr>
              <a:t>To acknowledge is not enough.  This land acknowledgement is additionally a call to act, to consider our positionality and complicity in relations to these forces, and to engage in relationships and solidarity with the Tongva and other indigenous peoples. </a:t>
            </a:r>
            <a:endParaRPr lang="en-US" sz="2000" b="1">
              <a:latin typeface="Book Antiqua" panose="02040602050305030304" pitchFamily="18" charset="0"/>
              <a:cs typeface="Calibri" panose="020F0502020204030204"/>
            </a:endParaRPr>
          </a:p>
        </p:txBody>
      </p:sp>
      <p:sp>
        <p:nvSpPr>
          <p:cNvPr id="4" name="Slide Number Placeholder 3">
            <a:extLst>
              <a:ext uri="{FF2B5EF4-FFF2-40B4-BE49-F238E27FC236}">
                <a16:creationId xmlns:a16="http://schemas.microsoft.com/office/drawing/2014/main" id="{C1938A81-9CB5-CDD9-0ABC-21A7F2E42AB7}"/>
              </a:ext>
            </a:extLst>
          </p:cNvPr>
          <p:cNvSpPr>
            <a:spLocks noGrp="1"/>
          </p:cNvSpPr>
          <p:nvPr>
            <p:ph type="sldNum" sz="quarter" idx="12"/>
          </p:nvPr>
        </p:nvSpPr>
        <p:spPr/>
        <p:txBody>
          <a:bodyPr/>
          <a:lstStyle/>
          <a:p>
            <a:fld id="{DA00016E-99F8-9347-A961-82CC4417FFA5}" type="slidenum">
              <a:rPr lang="en-US" altLang="en-US" smtClean="0"/>
              <a:pPr/>
              <a:t>1</a:t>
            </a:fld>
            <a:endParaRPr lang="en-US" altLang="en-US"/>
          </a:p>
        </p:txBody>
      </p:sp>
    </p:spTree>
    <p:extLst>
      <p:ext uri="{BB962C8B-B14F-4D97-AF65-F5344CB8AC3E}">
        <p14:creationId xmlns:p14="http://schemas.microsoft.com/office/powerpoint/2010/main" val="35823797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3401CF0A-DBE6-7B45-72DB-822F13E6B961}"/>
              </a:ext>
            </a:extLst>
          </p:cNvPr>
          <p:cNvSpPr>
            <a:spLocks noGrp="1"/>
          </p:cNvSpPr>
          <p:nvPr>
            <p:ph type="title"/>
          </p:nvPr>
        </p:nvSpPr>
        <p:spPr>
          <a:xfrm>
            <a:off x="210473" y="1646237"/>
            <a:ext cx="5034994" cy="662782"/>
          </a:xfrm>
        </p:spPr>
        <p:txBody>
          <a:bodyPr/>
          <a:lstStyle/>
          <a:p>
            <a:pPr eaLnBrk="1" hangingPunct="1"/>
            <a:r>
              <a:rPr lang="en-US" altLang="en-US" dirty="0"/>
              <a:t>President’s Report</a:t>
            </a:r>
          </a:p>
        </p:txBody>
      </p:sp>
      <p:sp>
        <p:nvSpPr>
          <p:cNvPr id="5" name="Slide Number Placeholder 4">
            <a:extLst>
              <a:ext uri="{FF2B5EF4-FFF2-40B4-BE49-F238E27FC236}">
                <a16:creationId xmlns:a16="http://schemas.microsoft.com/office/drawing/2014/main" id="{B4C315BD-003A-7046-32B2-840D25C56D0C}"/>
              </a:ext>
            </a:extLst>
          </p:cNvPr>
          <p:cNvSpPr>
            <a:spLocks noGrp="1"/>
          </p:cNvSpPr>
          <p:nvPr>
            <p:ph type="sldNum" sz="quarter" idx="12"/>
          </p:nvPr>
        </p:nvSpPr>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fld id="{EEE4AB33-00E2-8A4B-959A-AE7714A1DBC2}" type="slidenum">
              <a:rPr lang="en-US" altLang="en-US">
                <a:solidFill>
                  <a:srgbClr val="898989"/>
                </a:solidFill>
              </a:rPr>
              <a:pPr/>
              <a:t>2</a:t>
            </a:fld>
            <a:endParaRPr lang="en-US" altLang="en-US">
              <a:solidFill>
                <a:srgbClr val="898989"/>
              </a:solidFill>
            </a:endParaRPr>
          </a:p>
        </p:txBody>
      </p:sp>
      <p:pic>
        <p:nvPicPr>
          <p:cNvPr id="2" name="Picture 1">
            <a:extLst>
              <a:ext uri="{FF2B5EF4-FFF2-40B4-BE49-F238E27FC236}">
                <a16:creationId xmlns:a16="http://schemas.microsoft.com/office/drawing/2014/main" id="{3106B672-B06C-FFE1-20A6-364CA943994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0473" y="430390"/>
            <a:ext cx="5967283" cy="1106130"/>
          </a:xfrm>
          <a:prstGeom prst="rect">
            <a:avLst/>
          </a:prstGeom>
        </p:spPr>
      </p:pic>
      <p:sp>
        <p:nvSpPr>
          <p:cNvPr id="4" name="Content Placeholder 3">
            <a:extLst>
              <a:ext uri="{FF2B5EF4-FFF2-40B4-BE49-F238E27FC236}">
                <a16:creationId xmlns:a16="http://schemas.microsoft.com/office/drawing/2014/main" id="{F249F4FD-3361-478C-08AF-D1CEC88E68CB}"/>
              </a:ext>
            </a:extLst>
          </p:cNvPr>
          <p:cNvSpPr>
            <a:spLocks noGrp="1"/>
          </p:cNvSpPr>
          <p:nvPr>
            <p:ph idx="1"/>
          </p:nvPr>
        </p:nvSpPr>
        <p:spPr>
          <a:xfrm>
            <a:off x="285750" y="2263775"/>
            <a:ext cx="8420100" cy="4351338"/>
          </a:xfrm>
        </p:spPr>
        <p:txBody>
          <a:bodyPr>
            <a:normAutofit lnSpcReduction="10000"/>
          </a:bodyPr>
          <a:lstStyle/>
          <a:p>
            <a:r>
              <a:rPr lang="en-US" dirty="0"/>
              <a:t>Board of Trustees Retreat – Friday, August 18</a:t>
            </a:r>
          </a:p>
          <a:p>
            <a:pPr lvl="1"/>
            <a:r>
              <a:rPr lang="en-US" sz="1700" b="1" dirty="0"/>
              <a:t>Vision 2030 and where the District aligns with that vision</a:t>
            </a:r>
          </a:p>
          <a:p>
            <a:pPr lvl="2"/>
            <a:r>
              <a:rPr lang="en-US" sz="1700" b="1" dirty="0"/>
              <a:t>Take-aways</a:t>
            </a:r>
          </a:p>
          <a:p>
            <a:pPr lvl="3"/>
            <a:r>
              <a:rPr lang="en-US" sz="1700" dirty="0"/>
              <a:t>Expanding Dual Enrollment</a:t>
            </a:r>
          </a:p>
          <a:p>
            <a:pPr lvl="4"/>
            <a:r>
              <a:rPr lang="en-US" sz="1700" dirty="0"/>
              <a:t>Update on CCAP Agreements</a:t>
            </a:r>
          </a:p>
          <a:p>
            <a:pPr lvl="6"/>
            <a:r>
              <a:rPr lang="en-US" sz="1700" dirty="0"/>
              <a:t>Future Agenda Item: Dual Enrollment and Faculty Contract</a:t>
            </a:r>
          </a:p>
          <a:p>
            <a:pPr lvl="4"/>
            <a:r>
              <a:rPr lang="en-US" sz="1700" dirty="0"/>
              <a:t>Non-credit to Credit Pathways (CIC)</a:t>
            </a:r>
          </a:p>
          <a:p>
            <a:pPr lvl="4"/>
            <a:r>
              <a:rPr lang="en-US" sz="1700" dirty="0"/>
              <a:t>Increase Distance Education and OER/ZTC</a:t>
            </a:r>
          </a:p>
          <a:p>
            <a:pPr lvl="5"/>
            <a:r>
              <a:rPr lang="en-US" sz="1700" dirty="0"/>
              <a:t>DE Advisory Group – Jaki King and Merari Weber</a:t>
            </a:r>
          </a:p>
          <a:p>
            <a:pPr lvl="5"/>
            <a:r>
              <a:rPr lang="en-US" sz="1700" dirty="0">
                <a:highlight>
                  <a:srgbClr val="FFFF00"/>
                </a:highlight>
              </a:rPr>
              <a:t>OER/ZTC Workgroup – Chair/Co-Chair Needed</a:t>
            </a:r>
          </a:p>
          <a:p>
            <a:pPr lvl="6"/>
            <a:r>
              <a:rPr lang="en-US" sz="1700" dirty="0">
                <a:highlight>
                  <a:srgbClr val="FFFF00"/>
                </a:highlight>
              </a:rPr>
              <a:t>OER Liaison for Academic Senate CA Community Colleges</a:t>
            </a:r>
          </a:p>
          <a:p>
            <a:pPr lvl="3"/>
            <a:r>
              <a:rPr lang="en-US" sz="1700" dirty="0"/>
              <a:t>Transfer Partnerships – Faculty Input</a:t>
            </a:r>
          </a:p>
          <a:p>
            <a:pPr lvl="3"/>
            <a:r>
              <a:rPr lang="en-US" sz="1700" dirty="0"/>
              <a:t>Apprenticeships (Non-traditional disciplines) – Future Agenda Item (CIC/Senate)</a:t>
            </a:r>
          </a:p>
          <a:p>
            <a:pPr lvl="3"/>
            <a:r>
              <a:rPr lang="en-US" sz="1700" dirty="0"/>
              <a:t>District Needs – More Support in People &amp; Culture and Business Services</a:t>
            </a:r>
          </a:p>
          <a:p>
            <a:r>
              <a:rPr lang="en-US" dirty="0"/>
              <a:t>Meetings with Administrators</a:t>
            </a:r>
          </a:p>
        </p:txBody>
      </p:sp>
      <p:pic>
        <p:nvPicPr>
          <p:cNvPr id="9" name="Graphic 8">
            <a:extLst>
              <a:ext uri="{FF2B5EF4-FFF2-40B4-BE49-F238E27FC236}">
                <a16:creationId xmlns:a16="http://schemas.microsoft.com/office/drawing/2014/main" id="{B3FAB7CB-8BC4-2F7F-215B-434F17EACDC2}"/>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158037" y="1736725"/>
            <a:ext cx="1585912" cy="1585912"/>
          </a:xfrm>
          <a:prstGeom prst="rect">
            <a:avLst/>
          </a:prstGeom>
        </p:spPr>
      </p:pic>
      <p:sp>
        <p:nvSpPr>
          <p:cNvPr id="10" name="TextBox 9">
            <a:extLst>
              <a:ext uri="{FF2B5EF4-FFF2-40B4-BE49-F238E27FC236}">
                <a16:creationId xmlns:a16="http://schemas.microsoft.com/office/drawing/2014/main" id="{6A90738E-D6F1-6DC8-0D69-C87720A839E1}"/>
              </a:ext>
            </a:extLst>
          </p:cNvPr>
          <p:cNvSpPr txBox="1"/>
          <p:nvPr/>
        </p:nvSpPr>
        <p:spPr>
          <a:xfrm>
            <a:off x="7029451" y="3227587"/>
            <a:ext cx="2505074" cy="307777"/>
          </a:xfrm>
          <a:prstGeom prst="rect">
            <a:avLst/>
          </a:prstGeom>
          <a:noFill/>
        </p:spPr>
        <p:txBody>
          <a:bodyPr wrap="square" rtlCol="0">
            <a:spAutoFit/>
          </a:bodyPr>
          <a:lstStyle/>
          <a:p>
            <a:r>
              <a:rPr lang="en-US" sz="1400" dirty="0"/>
              <a:t>My Digital Business Card</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17213EC-3CCD-8182-AD38-F72A5BBCE197}"/>
              </a:ext>
            </a:extLst>
          </p:cNvPr>
          <p:cNvSpPr>
            <a:spLocks noGrp="1"/>
          </p:cNvSpPr>
          <p:nvPr>
            <p:ph idx="1"/>
          </p:nvPr>
        </p:nvSpPr>
        <p:spPr>
          <a:xfrm>
            <a:off x="628649" y="1825625"/>
            <a:ext cx="8334375" cy="4351338"/>
          </a:xfrm>
        </p:spPr>
        <p:txBody>
          <a:bodyPr>
            <a:normAutofit/>
          </a:bodyPr>
          <a:lstStyle/>
          <a:p>
            <a:r>
              <a:rPr lang="en-US" sz="2000" dirty="0"/>
              <a:t>Participatory Governance Appointments – Ongoing</a:t>
            </a:r>
          </a:p>
          <a:p>
            <a:pPr lvl="1"/>
            <a:r>
              <a:rPr lang="en-US" sz="2000" dirty="0">
                <a:highlight>
                  <a:srgbClr val="FFFF00"/>
                </a:highlight>
              </a:rPr>
              <a:t>District Council </a:t>
            </a:r>
            <a:r>
              <a:rPr lang="en-US" sz="2000" dirty="0"/>
              <a:t>– Next Meeting August 28 1:30pm via Zoom</a:t>
            </a:r>
          </a:p>
          <a:p>
            <a:pPr lvl="1"/>
            <a:r>
              <a:rPr lang="en-US" sz="2000" dirty="0">
                <a:highlight>
                  <a:srgbClr val="FFFF00"/>
                </a:highlight>
              </a:rPr>
              <a:t>Institutional Effectiveness and Assessment </a:t>
            </a:r>
            <a:r>
              <a:rPr lang="en-US" sz="2000" dirty="0"/>
              <a:t>- Faculty Co-Chair and Faculty Reps</a:t>
            </a:r>
          </a:p>
          <a:p>
            <a:pPr lvl="2"/>
            <a:r>
              <a:rPr lang="en-US" sz="2000" dirty="0"/>
              <a:t>Next Meeting September 6 2-3pm via Zoom (every 1</a:t>
            </a:r>
            <a:r>
              <a:rPr lang="en-US" sz="2000" baseline="30000" dirty="0"/>
              <a:t>st</a:t>
            </a:r>
            <a:r>
              <a:rPr lang="en-US" sz="2000" dirty="0"/>
              <a:t> Wednesday)</a:t>
            </a:r>
          </a:p>
          <a:p>
            <a:pPr lvl="1"/>
            <a:r>
              <a:rPr lang="en-US" sz="2000" dirty="0">
                <a:highlight>
                  <a:srgbClr val="FFFF00"/>
                </a:highlight>
              </a:rPr>
              <a:t>Enrollment Management </a:t>
            </a:r>
            <a:r>
              <a:rPr lang="en-US" sz="2000" dirty="0"/>
              <a:t>– Faculty Reps</a:t>
            </a:r>
          </a:p>
          <a:p>
            <a:pPr lvl="2"/>
            <a:r>
              <a:rPr lang="en-US" sz="2000" dirty="0"/>
              <a:t>Next Meeting September 19 3:30-5pm via Zoom (every 3</a:t>
            </a:r>
            <a:r>
              <a:rPr lang="en-US" sz="2000" baseline="30000" dirty="0"/>
              <a:t>rd</a:t>
            </a:r>
            <a:r>
              <a:rPr lang="en-US" sz="2000" dirty="0"/>
              <a:t> Tuesday)</a:t>
            </a:r>
          </a:p>
          <a:p>
            <a:r>
              <a:rPr lang="en-US" sz="2600" dirty="0"/>
              <a:t>Senator Reports to Faculty</a:t>
            </a:r>
          </a:p>
          <a:p>
            <a:pPr lvl="1"/>
            <a:r>
              <a:rPr lang="en-US" sz="2300" dirty="0"/>
              <a:t>When? </a:t>
            </a:r>
            <a:r>
              <a:rPr lang="en-US" sz="2300"/>
              <a:t>How? </a:t>
            </a:r>
            <a:endParaRPr lang="en-US" sz="2300" dirty="0"/>
          </a:p>
          <a:p>
            <a:pPr lvl="1"/>
            <a:r>
              <a:rPr lang="en-US" sz="2300" dirty="0"/>
              <a:t>Any Templates?</a:t>
            </a:r>
          </a:p>
        </p:txBody>
      </p:sp>
      <p:sp>
        <p:nvSpPr>
          <p:cNvPr id="4" name="Slide Number Placeholder 3">
            <a:extLst>
              <a:ext uri="{FF2B5EF4-FFF2-40B4-BE49-F238E27FC236}">
                <a16:creationId xmlns:a16="http://schemas.microsoft.com/office/drawing/2014/main" id="{325E7259-6F10-7F5C-9E95-28D2DAD83769}"/>
              </a:ext>
            </a:extLst>
          </p:cNvPr>
          <p:cNvSpPr>
            <a:spLocks noGrp="1"/>
          </p:cNvSpPr>
          <p:nvPr>
            <p:ph type="sldNum" sz="quarter" idx="12"/>
          </p:nvPr>
        </p:nvSpPr>
        <p:spPr/>
        <p:txBody>
          <a:bodyPr/>
          <a:lstStyle/>
          <a:p>
            <a:fld id="{DA00016E-99F8-9347-A961-82CC4417FFA5}" type="slidenum">
              <a:rPr lang="en-US" altLang="en-US" smtClean="0"/>
              <a:pPr/>
              <a:t>3</a:t>
            </a:fld>
            <a:endParaRPr lang="en-US" altLang="en-US"/>
          </a:p>
        </p:txBody>
      </p:sp>
      <p:pic>
        <p:nvPicPr>
          <p:cNvPr id="5" name="Picture 4">
            <a:extLst>
              <a:ext uri="{FF2B5EF4-FFF2-40B4-BE49-F238E27FC236}">
                <a16:creationId xmlns:a16="http://schemas.microsoft.com/office/drawing/2014/main" id="{BAF9C9CC-F8AA-A545-0BDC-48907015499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0473" y="430390"/>
            <a:ext cx="5967283" cy="1106130"/>
          </a:xfrm>
          <a:prstGeom prst="rect">
            <a:avLst/>
          </a:prstGeom>
        </p:spPr>
      </p:pic>
    </p:spTree>
    <p:extLst>
      <p:ext uri="{BB962C8B-B14F-4D97-AF65-F5344CB8AC3E}">
        <p14:creationId xmlns:p14="http://schemas.microsoft.com/office/powerpoint/2010/main" val="360594436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RetrospectVTI">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Georgia Pro Cond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Speak Pro"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VTI" id="{ABE3C30C-0FC0-4450-828E-52DE70F1BCCB}" vid="{A6E2497D-935A-4CFD-B9FD-6DCB15FA68B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_dlc_DocId xmlns="431189f8-a51b-453f-9f0c-3a0b3b65b12f">HNYXMCCMVK3K-464-768</_dlc_DocId>
    <_dlc_DocIdUrl xmlns="431189f8-a51b-453f-9f0c-3a0b3b65b12f">
      <Url>https://www.sac.edu/President/AcademicSenate/_layouts/15/DocIdRedir.aspx?ID=HNYXMCCMVK3K-464-768</Url>
      <Description>HNYXMCCMVK3K-464-768</Description>
    </_dlc_DocIdUrl>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D708A9741AC48E46AEE4941DE1E12C0F" ma:contentTypeVersion="2" ma:contentTypeDescription="Create a new document." ma:contentTypeScope="" ma:versionID="64770a9ad993aec554518785b51db2e6">
  <xsd:schema xmlns:xsd="http://www.w3.org/2001/XMLSchema" xmlns:xs="http://www.w3.org/2001/XMLSchema" xmlns:p="http://schemas.microsoft.com/office/2006/metadata/properties" xmlns:ns1="http://schemas.microsoft.com/sharepoint/v3" xmlns:ns2="431189f8-a51b-453f-9f0c-3a0b3b65b12f" xmlns:ns3="6f609ce8-7218-4c60-b337-266ea7b1fd45" targetNamespace="http://schemas.microsoft.com/office/2006/metadata/properties" ma:root="true" ma:fieldsID="1dd063ee8e164e8fcdf0fbf71a193719" ns1:_="" ns2:_="" ns3:_="">
    <xsd:import namespace="http://schemas.microsoft.com/sharepoint/v3"/>
    <xsd:import namespace="431189f8-a51b-453f-9f0c-3a0b3b65b12f"/>
    <xsd:import namespace="6f609ce8-7218-4c60-b337-266ea7b1fd45"/>
    <xsd:element name="properties">
      <xsd:complexType>
        <xsd:sequence>
          <xsd:element name="documentManagement">
            <xsd:complexType>
              <xsd:all>
                <xsd:element ref="ns1:PublishingStartDate" minOccurs="0"/>
                <xsd:element ref="ns1:PublishingExpirationDate" minOccurs="0"/>
                <xsd:element ref="ns2:_dlc_DocId" minOccurs="0"/>
                <xsd:element ref="ns2:_dlc_DocIdUrl" minOccurs="0"/>
                <xsd:element ref="ns2:_dlc_DocIdPersistId" minOccurs="0"/>
                <xsd:element ref="ns3: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431189f8-a51b-453f-9f0c-3a0b3b65b12f" elementFormDefault="qualified">
    <xsd:import namespace="http://schemas.microsoft.com/office/2006/documentManagement/types"/>
    <xsd:import namespace="http://schemas.microsoft.com/office/infopath/2007/PartnerControls"/>
    <xsd:element name="_dlc_DocId" ma:index="10" nillable="true" ma:displayName="Document ID Value" ma:description="The value of the document ID assigned to this item." ma:internalName="_dlc_DocId" ma:readOnly="true">
      <xsd:simpleType>
        <xsd:restriction base="dms:Text"/>
      </xsd:simpleType>
    </xsd:element>
    <xsd:element name="_dlc_DocIdUrl" ma:index="11"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2"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6f609ce8-7218-4c60-b337-266ea7b1fd45" elementFormDefault="qualified">
    <xsd:import namespace="http://schemas.microsoft.com/office/2006/documentManagement/types"/>
    <xsd:import namespace="http://schemas.microsoft.com/office/infopath/2007/PartnerControls"/>
    <xsd:element name="SharedWithUsers" ma:index="13"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LongProperties xmlns="http://schemas.microsoft.com/office/2006/metadata/longProperties"/>
</file>

<file path=customXml/item5.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26D14F9B-CCA3-44CF-9DE5-609398125988}">
  <ds:schemaRefs>
    <ds:schemaRef ds:uri="http://purl.org/dc/elements/1.1/"/>
    <ds:schemaRef ds:uri="http://purl.org/dc/dcmitype/"/>
    <ds:schemaRef ds:uri="http://www.w3.org/XML/1998/namespace"/>
    <ds:schemaRef ds:uri="12292255-f18b-4d92-9e60-ebc7b63bbd6b"/>
    <ds:schemaRef ds:uri="1acb9adc-ec33-475f-8130-c1c307b91901"/>
    <ds:schemaRef ds:uri="http://purl.org/dc/terms/"/>
    <ds:schemaRef ds:uri="http://schemas.microsoft.com/office/2006/metadata/properties"/>
    <ds:schemaRef ds:uri="http://schemas.microsoft.com/office/2006/documentManagement/types"/>
    <ds:schemaRef ds:uri="http://schemas.microsoft.com/office/infopath/2007/PartnerControls"/>
    <ds:schemaRef ds:uri="http://schemas.openxmlformats.org/package/2006/metadata/core-properties"/>
  </ds:schemaRefs>
</ds:datastoreItem>
</file>

<file path=customXml/itemProps2.xml><?xml version="1.0" encoding="utf-8"?>
<ds:datastoreItem xmlns:ds="http://schemas.openxmlformats.org/officeDocument/2006/customXml" ds:itemID="{B8CC7EEE-9E7B-4835-9F57-9938075EA08E}">
  <ds:schemaRefs>
    <ds:schemaRef ds:uri="http://schemas.microsoft.com/sharepoint/v3/contenttype/forms"/>
  </ds:schemaRefs>
</ds:datastoreItem>
</file>

<file path=customXml/itemProps3.xml><?xml version="1.0" encoding="utf-8"?>
<ds:datastoreItem xmlns:ds="http://schemas.openxmlformats.org/officeDocument/2006/customXml" ds:itemID="{F987C858-6DB0-4619-9327-E084E8474F63}"/>
</file>

<file path=customXml/itemProps4.xml><?xml version="1.0" encoding="utf-8"?>
<ds:datastoreItem xmlns:ds="http://schemas.openxmlformats.org/officeDocument/2006/customXml" ds:itemID="{68CEDA44-5DB9-4425-86FF-2A3C217BF519}">
  <ds:schemaRefs>
    <ds:schemaRef ds:uri="http://schemas.microsoft.com/office/2006/metadata/longProperties"/>
  </ds:schemaRefs>
</ds:datastoreItem>
</file>

<file path=customXml/itemProps5.xml><?xml version="1.0" encoding="utf-8"?>
<ds:datastoreItem xmlns:ds="http://schemas.openxmlformats.org/officeDocument/2006/customXml" ds:itemID="{D534F23D-ADED-4927-8798-46A9CFD0E9EE}"/>
</file>

<file path=docMetadata/LabelInfo.xml><?xml version="1.0" encoding="utf-8"?>
<clbl:labelList xmlns:clbl="http://schemas.microsoft.com/office/2020/mipLabelMetadata">
  <clbl:label id="{a8040095-716d-4e49-b783-b5f746eea8b3}" enabled="0" method="" siteId="{a8040095-716d-4e49-b783-b5f746eea8b3}" removed="1"/>
</clbl:labelList>
</file>

<file path=docProps/app.xml><?xml version="1.0" encoding="utf-8"?>
<Properties xmlns="http://schemas.openxmlformats.org/officeDocument/2006/extended-properties" xmlns:vt="http://schemas.openxmlformats.org/officeDocument/2006/docPropsVTypes">
  <Template/>
  <TotalTime>269</TotalTime>
  <Words>305</Words>
  <Application>Microsoft Office PowerPoint</Application>
  <PresentationFormat>On-screen Show (4:3)</PresentationFormat>
  <Paragraphs>33</Paragraphs>
  <Slides>3</Slides>
  <Notes>1</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3</vt:i4>
      </vt:variant>
    </vt:vector>
  </HeadingPairs>
  <TitlesOfParts>
    <vt:vector size="11" baseType="lpstr">
      <vt:lpstr>Arial</vt:lpstr>
      <vt:lpstr>Book Antiqua</vt:lpstr>
      <vt:lpstr>Calibri</vt:lpstr>
      <vt:lpstr>Calibri Light</vt:lpstr>
      <vt:lpstr>Georgia Pro Cond Light</vt:lpstr>
      <vt:lpstr>Speak Pro</vt:lpstr>
      <vt:lpstr>Office Theme</vt:lpstr>
      <vt:lpstr>RetrospectVTI</vt:lpstr>
      <vt:lpstr>Land Acknowledgement</vt:lpstr>
      <vt:lpstr>President’s Report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Kymberly Spector</dc:creator>
  <cp:lastModifiedBy>Coyne, Claire</cp:lastModifiedBy>
  <cp:revision>3</cp:revision>
  <dcterms:created xsi:type="dcterms:W3CDTF">2015-01-16T04:28:57Z</dcterms:created>
  <dcterms:modified xsi:type="dcterms:W3CDTF">2023-08-22T19:29:05Z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0x010100D708A9741AC48E46AEE4941DE1E12C0F</vt:lpwstr>
  </property>
  <property fmtid="{D5CDD505-2E9C-101B-9397-08002B2CF9AE}" pid="3" name="_dlc_DocIdItemGuid">
    <vt:lpwstr>9d3a93fd-3fdd-4a42-bde9-5a9bac00b646</vt:lpwstr>
  </property>
  <property fmtid="{D5CDD505-2E9C-101B-9397-08002B2CF9AE}" pid="4" name="_dlc_DocId">
    <vt:lpwstr>HNYXMCCMVK3K-1637-14</vt:lpwstr>
  </property>
  <property fmtid="{D5CDD505-2E9C-101B-9397-08002B2CF9AE}" pid="5" name="_dlc_DocIdUrl">
    <vt:lpwstr>http://sac.edu/PublicAffairs/Graphics/_layouts/15/DocIdRedir.aspx?ID=HNYXMCCMVK3K-1637-14, HNYXMCCMVK3K-1637-14</vt:lpwstr>
  </property>
  <property fmtid="{D5CDD505-2E9C-101B-9397-08002B2CF9AE}" pid="6" name="MediaServiceImageTags">
    <vt:lpwstr/>
  </property>
</Properties>
</file>