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1" r:id="rId6"/>
    <p:sldMasterId id="2147483725" r:id="rId7"/>
  </p:sldMasterIdLst>
  <p:notesMasterIdLst>
    <p:notesMasterId r:id="rId16"/>
  </p:notesMasterIdLst>
  <p:handoutMasterIdLst>
    <p:handoutMasterId r:id="rId17"/>
  </p:handoutMasterIdLst>
  <p:sldIdLst>
    <p:sldId id="289" r:id="rId8"/>
    <p:sldId id="281" r:id="rId9"/>
    <p:sldId id="335" r:id="rId10"/>
    <p:sldId id="330" r:id="rId11"/>
    <p:sldId id="336" r:id="rId12"/>
    <p:sldId id="328" r:id="rId13"/>
    <p:sldId id="331" r:id="rId14"/>
    <p:sldId id="326" r:id="rId15"/>
  </p:sldIdLst>
  <p:sldSz cx="9144000" cy="6858000" type="screen4x3"/>
  <p:notesSz cx="7099300" cy="9385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A4C5A84-E7D6-3BEA-3627-4097091A2A6F}" name="Bautista, Steve" initials="BS" userId="S::bautista_steve@sac.edu::0446b041-e3c1-4789-9dad-4afc365ff899" providerId="AD"/>
  <p188:author id="{2563EEC8-D951-6E33-9156-0A7D33417D9E}" name="Knight, Annie" initials="KA" userId="S::Knight_Annie@sac.edu::c9ba30ae-7533-4731-8ceb-a17c33370b1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7088F5-0ECD-4807-8E38-A42EE4E7FDD9}" v="71" dt="2023-10-10T19:28:42.5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00" d="100"/>
          <a:sy n="100" d="100"/>
        </p:scale>
        <p:origin x="858" y="39"/>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24" Type="http://schemas.microsoft.com/office/2018/10/relationships/authors" Target="authors.xml"/><Relationship Id="rId5" Type="http://schemas.openxmlformats.org/officeDocument/2006/relationships/customXml" Target="../customXml/item5.xml"/><Relationship Id="rId15" Type="http://schemas.openxmlformats.org/officeDocument/2006/relationships/slide" Target="slides/slide8.xml"/><Relationship Id="rId23"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ire Coyne" userId="f62c806733407b0e" providerId="LiveId" clId="{BD7088F5-0ECD-4807-8E38-A42EE4E7FDD9}"/>
    <pc:docChg chg="undo redo custSel addSld delSld modSld sldOrd delMainMaster modNotesMaster modHandout">
      <pc:chgData name="Claire Coyne" userId="f62c806733407b0e" providerId="LiveId" clId="{BD7088F5-0ECD-4807-8E38-A42EE4E7FDD9}" dt="2023-10-10T19:37:44.701" v="9191" actId="47"/>
      <pc:docMkLst>
        <pc:docMk/>
      </pc:docMkLst>
      <pc:sldChg chg="addSp delSp modSp del mod chgLayout">
        <pc:chgData name="Claire Coyne" userId="f62c806733407b0e" providerId="LiveId" clId="{BD7088F5-0ECD-4807-8E38-A42EE4E7FDD9}" dt="2023-09-11T18:05:09.369" v="84" actId="47"/>
        <pc:sldMkLst>
          <pc:docMk/>
          <pc:sldMk cId="0" sldId="256"/>
        </pc:sldMkLst>
        <pc:spChg chg="add del mod">
          <ac:chgData name="Claire Coyne" userId="f62c806733407b0e" providerId="LiveId" clId="{BD7088F5-0ECD-4807-8E38-A42EE4E7FDD9}" dt="2023-08-14T00:58:55.270" v="0" actId="6264"/>
          <ac:spMkLst>
            <pc:docMk/>
            <pc:sldMk cId="0" sldId="256"/>
            <ac:spMk id="2" creationId="{F3360831-D684-CEBD-29A5-8D188E2348A6}"/>
          </ac:spMkLst>
        </pc:spChg>
        <pc:spChg chg="add del mod">
          <ac:chgData name="Claire Coyne" userId="f62c806733407b0e" providerId="LiveId" clId="{BD7088F5-0ECD-4807-8E38-A42EE4E7FDD9}" dt="2023-08-14T00:58:55.270" v="0" actId="6264"/>
          <ac:spMkLst>
            <pc:docMk/>
            <pc:sldMk cId="0" sldId="256"/>
            <ac:spMk id="4" creationId="{DA9B21C5-6DD2-57B9-7C1C-3B23FEC132E8}"/>
          </ac:spMkLst>
        </pc:spChg>
        <pc:spChg chg="add mod">
          <ac:chgData name="Claire Coyne" userId="f62c806733407b0e" providerId="LiveId" clId="{BD7088F5-0ECD-4807-8E38-A42EE4E7FDD9}" dt="2023-08-14T01:00:31.618" v="4" actId="2085"/>
          <ac:spMkLst>
            <pc:docMk/>
            <pc:sldMk cId="0" sldId="256"/>
            <ac:spMk id="5" creationId="{36268426-9AFD-8880-53D4-A8FD84276520}"/>
          </ac:spMkLst>
        </pc:spChg>
        <pc:spChg chg="mod ord">
          <ac:chgData name="Claire Coyne" userId="f62c806733407b0e" providerId="LiveId" clId="{BD7088F5-0ECD-4807-8E38-A42EE4E7FDD9}" dt="2023-08-14T01:01:35.061" v="33" actId="20577"/>
          <ac:spMkLst>
            <pc:docMk/>
            <pc:sldMk cId="0" sldId="256"/>
            <ac:spMk id="7170" creationId="{59740F33-EC1A-C718-CD4A-294CB6139290}"/>
          </ac:spMkLst>
        </pc:spChg>
        <pc:spChg chg="del mod ord">
          <ac:chgData name="Claire Coyne" userId="f62c806733407b0e" providerId="LiveId" clId="{BD7088F5-0ECD-4807-8E38-A42EE4E7FDD9}" dt="2023-08-14T01:01:27.390" v="14" actId="478"/>
          <ac:spMkLst>
            <pc:docMk/>
            <pc:sldMk cId="0" sldId="256"/>
            <ac:spMk id="7171" creationId="{4D1A1207-A249-F7E7-AF7C-0587916C5A7D}"/>
          </ac:spMkLst>
        </pc:spChg>
        <pc:picChg chg="mod ord">
          <ac:chgData name="Claire Coyne" userId="f62c806733407b0e" providerId="LiveId" clId="{BD7088F5-0ECD-4807-8E38-A42EE4E7FDD9}" dt="2023-08-14T01:00:39.746" v="6" actId="166"/>
          <ac:picMkLst>
            <pc:docMk/>
            <pc:sldMk cId="0" sldId="256"/>
            <ac:picMk id="3" creationId="{717C1795-7B59-E7CC-9794-8B35A0967893}"/>
          </ac:picMkLst>
        </pc:picChg>
      </pc:sldChg>
      <pc:sldChg chg="del">
        <pc:chgData name="Claire Coyne" userId="f62c806733407b0e" providerId="LiveId" clId="{BD7088F5-0ECD-4807-8E38-A42EE4E7FDD9}" dt="2023-09-11T18:05:30.740" v="105" actId="47"/>
        <pc:sldMkLst>
          <pc:docMk/>
          <pc:sldMk cId="0" sldId="257"/>
        </pc:sldMkLst>
      </pc:sldChg>
      <pc:sldChg chg="del">
        <pc:chgData name="Claire Coyne" userId="f62c806733407b0e" providerId="LiveId" clId="{BD7088F5-0ECD-4807-8E38-A42EE4E7FDD9}" dt="2023-09-11T18:05:32.488" v="112" actId="47"/>
        <pc:sldMkLst>
          <pc:docMk/>
          <pc:sldMk cId="0" sldId="258"/>
        </pc:sldMkLst>
      </pc:sldChg>
      <pc:sldChg chg="del">
        <pc:chgData name="Claire Coyne" userId="f62c806733407b0e" providerId="LiveId" clId="{BD7088F5-0ECD-4807-8E38-A42EE4E7FDD9}" dt="2023-09-11T18:05:30.948" v="106" actId="47"/>
        <pc:sldMkLst>
          <pc:docMk/>
          <pc:sldMk cId="0" sldId="259"/>
        </pc:sldMkLst>
      </pc:sldChg>
      <pc:sldChg chg="del">
        <pc:chgData name="Claire Coyne" userId="f62c806733407b0e" providerId="LiveId" clId="{BD7088F5-0ECD-4807-8E38-A42EE4E7FDD9}" dt="2023-09-11T18:05:33.492" v="115" actId="47"/>
        <pc:sldMkLst>
          <pc:docMk/>
          <pc:sldMk cId="0" sldId="260"/>
        </pc:sldMkLst>
      </pc:sldChg>
      <pc:sldChg chg="del">
        <pc:chgData name="Claire Coyne" userId="f62c806733407b0e" providerId="LiveId" clId="{BD7088F5-0ECD-4807-8E38-A42EE4E7FDD9}" dt="2023-09-11T18:05:31.738" v="108" actId="47"/>
        <pc:sldMkLst>
          <pc:docMk/>
          <pc:sldMk cId="0" sldId="263"/>
        </pc:sldMkLst>
      </pc:sldChg>
      <pc:sldChg chg="del">
        <pc:chgData name="Claire Coyne" userId="f62c806733407b0e" providerId="LiveId" clId="{BD7088F5-0ECD-4807-8E38-A42EE4E7FDD9}" dt="2023-09-11T18:05:32.307" v="111" actId="47"/>
        <pc:sldMkLst>
          <pc:docMk/>
          <pc:sldMk cId="0" sldId="264"/>
        </pc:sldMkLst>
      </pc:sldChg>
      <pc:sldChg chg="del">
        <pc:chgData name="Claire Coyne" userId="f62c806733407b0e" providerId="LiveId" clId="{BD7088F5-0ECD-4807-8E38-A42EE4E7FDD9}" dt="2023-09-11T18:05:33.209" v="114" actId="47"/>
        <pc:sldMkLst>
          <pc:docMk/>
          <pc:sldMk cId="0" sldId="268"/>
        </pc:sldMkLst>
      </pc:sldChg>
      <pc:sldChg chg="del">
        <pc:chgData name="Claire Coyne" userId="f62c806733407b0e" providerId="LiveId" clId="{BD7088F5-0ECD-4807-8E38-A42EE4E7FDD9}" dt="2023-09-11T18:05:34.187" v="116" actId="47"/>
        <pc:sldMkLst>
          <pc:docMk/>
          <pc:sldMk cId="0" sldId="269"/>
        </pc:sldMkLst>
      </pc:sldChg>
      <pc:sldChg chg="del">
        <pc:chgData name="Claire Coyne" userId="f62c806733407b0e" providerId="LiveId" clId="{BD7088F5-0ECD-4807-8E38-A42EE4E7FDD9}" dt="2023-09-11T18:05:30.494" v="104" actId="47"/>
        <pc:sldMkLst>
          <pc:docMk/>
          <pc:sldMk cId="0" sldId="270"/>
        </pc:sldMkLst>
      </pc:sldChg>
      <pc:sldChg chg="del">
        <pc:chgData name="Claire Coyne" userId="f62c806733407b0e" providerId="LiveId" clId="{BD7088F5-0ECD-4807-8E38-A42EE4E7FDD9}" dt="2023-09-11T18:05:34.457" v="117" actId="47"/>
        <pc:sldMkLst>
          <pc:docMk/>
          <pc:sldMk cId="0" sldId="271"/>
        </pc:sldMkLst>
      </pc:sldChg>
      <pc:sldChg chg="del">
        <pc:chgData name="Claire Coyne" userId="f62c806733407b0e" providerId="LiveId" clId="{BD7088F5-0ECD-4807-8E38-A42EE4E7FDD9}" dt="2023-09-11T18:05:31.941" v="109" actId="47"/>
        <pc:sldMkLst>
          <pc:docMk/>
          <pc:sldMk cId="0" sldId="272"/>
        </pc:sldMkLst>
      </pc:sldChg>
      <pc:sldChg chg="del">
        <pc:chgData name="Claire Coyne" userId="f62c806733407b0e" providerId="LiveId" clId="{BD7088F5-0ECD-4807-8E38-A42EE4E7FDD9}" dt="2023-09-11T18:05:35.601" v="119" actId="47"/>
        <pc:sldMkLst>
          <pc:docMk/>
          <pc:sldMk cId="0" sldId="273"/>
        </pc:sldMkLst>
      </pc:sldChg>
      <pc:sldChg chg="del">
        <pc:chgData name="Claire Coyne" userId="f62c806733407b0e" providerId="LiveId" clId="{BD7088F5-0ECD-4807-8E38-A42EE4E7FDD9}" dt="2023-09-11T18:05:31.553" v="107" actId="47"/>
        <pc:sldMkLst>
          <pc:docMk/>
          <pc:sldMk cId="0" sldId="274"/>
        </pc:sldMkLst>
      </pc:sldChg>
      <pc:sldChg chg="addSp modSp del mod">
        <pc:chgData name="Claire Coyne" userId="f62c806733407b0e" providerId="LiveId" clId="{BD7088F5-0ECD-4807-8E38-A42EE4E7FDD9}" dt="2023-09-11T18:05:12.089" v="85" actId="47"/>
        <pc:sldMkLst>
          <pc:docMk/>
          <pc:sldMk cId="0" sldId="275"/>
        </pc:sldMkLst>
        <pc:spChg chg="mod">
          <ac:chgData name="Claire Coyne" userId="f62c806733407b0e" providerId="LiveId" clId="{BD7088F5-0ECD-4807-8E38-A42EE4E7FDD9}" dt="2023-08-14T01:02:16.670" v="40" actId="1076"/>
          <ac:spMkLst>
            <pc:docMk/>
            <pc:sldMk cId="0" sldId="275"/>
            <ac:spMk id="9218" creationId="{3401CF0A-DBE6-7B45-72DB-822F13E6B961}"/>
          </ac:spMkLst>
        </pc:spChg>
        <pc:spChg chg="mod">
          <ac:chgData name="Claire Coyne" userId="f62c806733407b0e" providerId="LiveId" clId="{BD7088F5-0ECD-4807-8E38-A42EE4E7FDD9}" dt="2023-08-14T01:02:47.605" v="43" actId="15"/>
          <ac:spMkLst>
            <pc:docMk/>
            <pc:sldMk cId="0" sldId="275"/>
            <ac:spMk id="9219" creationId="{EFEBF9D3-15E5-2980-9230-90CA5DFFD39C}"/>
          </ac:spMkLst>
        </pc:spChg>
        <pc:picChg chg="add mod">
          <ac:chgData name="Claire Coyne" userId="f62c806733407b0e" providerId="LiveId" clId="{BD7088F5-0ECD-4807-8E38-A42EE4E7FDD9}" dt="2023-08-14T01:02:07.225" v="38" actId="1076"/>
          <ac:picMkLst>
            <pc:docMk/>
            <pc:sldMk cId="0" sldId="275"/>
            <ac:picMk id="2" creationId="{3106B672-B06C-FFE1-20A6-364CA9439949}"/>
          </ac:picMkLst>
        </pc:picChg>
      </pc:sldChg>
      <pc:sldChg chg="del">
        <pc:chgData name="Claire Coyne" userId="f62c806733407b0e" providerId="LiveId" clId="{BD7088F5-0ECD-4807-8E38-A42EE4E7FDD9}" dt="2023-09-11T18:05:32.673" v="113" actId="47"/>
        <pc:sldMkLst>
          <pc:docMk/>
          <pc:sldMk cId="0" sldId="277"/>
        </pc:sldMkLst>
      </pc:sldChg>
      <pc:sldChg chg="addSp delSp modSp mod setBg addAnim modAnim">
        <pc:chgData name="Claire Coyne" userId="f62c806733407b0e" providerId="LiveId" clId="{BD7088F5-0ECD-4807-8E38-A42EE4E7FDD9}" dt="2023-10-10T19:37:09.156" v="9190" actId="20577"/>
        <pc:sldMkLst>
          <pc:docMk/>
          <pc:sldMk cId="1722606992" sldId="281"/>
        </pc:sldMkLst>
        <pc:spChg chg="del">
          <ac:chgData name="Claire Coyne" userId="f62c806733407b0e" providerId="LiveId" clId="{BD7088F5-0ECD-4807-8E38-A42EE4E7FDD9}" dt="2023-09-11T18:06:10.143" v="147" actId="478"/>
          <ac:spMkLst>
            <pc:docMk/>
            <pc:sldMk cId="1722606992" sldId="281"/>
            <ac:spMk id="4" creationId="{83DED72C-1B11-0778-5EFD-2682311836D7}"/>
          </ac:spMkLst>
        </pc:spChg>
        <pc:spChg chg="mod">
          <ac:chgData name="Claire Coyne" userId="f62c806733407b0e" providerId="LiveId" clId="{BD7088F5-0ECD-4807-8E38-A42EE4E7FDD9}" dt="2023-08-14T02:00:19.734" v="77" actId="26606"/>
          <ac:spMkLst>
            <pc:docMk/>
            <pc:sldMk cId="1722606992" sldId="281"/>
            <ac:spMk id="5" creationId="{B4C315BD-003A-7046-32B2-840D25C56D0C}"/>
          </ac:spMkLst>
        </pc:spChg>
        <pc:spChg chg="add del mod">
          <ac:chgData name="Claire Coyne" userId="f62c806733407b0e" providerId="LiveId" clId="{BD7088F5-0ECD-4807-8E38-A42EE4E7FDD9}" dt="2023-09-26T19:22:22.090" v="4716" actId="478"/>
          <ac:spMkLst>
            <pc:docMk/>
            <pc:sldMk cId="1722606992" sldId="281"/>
            <ac:spMk id="7" creationId="{0E777383-DB88-694B-5DD6-4ABEA8B864FF}"/>
          </ac:spMkLst>
        </pc:spChg>
        <pc:spChg chg="mod ord">
          <ac:chgData name="Claire Coyne" userId="f62c806733407b0e" providerId="LiveId" clId="{BD7088F5-0ECD-4807-8E38-A42EE4E7FDD9}" dt="2023-09-12T15:16:22.216" v="821" actId="1076"/>
          <ac:spMkLst>
            <pc:docMk/>
            <pc:sldMk cId="1722606992" sldId="281"/>
            <ac:spMk id="9218" creationId="{3401CF0A-DBE6-7B45-72DB-822F13E6B961}"/>
          </ac:spMkLst>
        </pc:spChg>
        <pc:spChg chg="mod ord">
          <ac:chgData name="Claire Coyne" userId="f62c806733407b0e" providerId="LiveId" clId="{BD7088F5-0ECD-4807-8E38-A42EE4E7FDD9}" dt="2023-10-10T19:37:09.156" v="9190" actId="20577"/>
          <ac:spMkLst>
            <pc:docMk/>
            <pc:sldMk cId="1722606992" sldId="281"/>
            <ac:spMk id="9219" creationId="{EFEBF9D3-15E5-2980-9230-90CA5DFFD39C}"/>
          </ac:spMkLst>
        </pc:spChg>
        <pc:spChg chg="add del">
          <ac:chgData name="Claire Coyne" userId="f62c806733407b0e" providerId="LiveId" clId="{BD7088F5-0ECD-4807-8E38-A42EE4E7FDD9}" dt="2023-08-14T01:57:07.219" v="50" actId="26606"/>
          <ac:spMkLst>
            <pc:docMk/>
            <pc:sldMk cId="1722606992" sldId="281"/>
            <ac:spMk id="9225" creationId="{F13C74B1-5B17-4795-BED0-7140497B445A}"/>
          </ac:spMkLst>
        </pc:spChg>
        <pc:spChg chg="add del">
          <ac:chgData name="Claire Coyne" userId="f62c806733407b0e" providerId="LiveId" clId="{BD7088F5-0ECD-4807-8E38-A42EE4E7FDD9}" dt="2023-08-14T01:57:07.219" v="50" actId="26606"/>
          <ac:spMkLst>
            <pc:docMk/>
            <pc:sldMk cId="1722606992" sldId="281"/>
            <ac:spMk id="9227" creationId="{D4974D33-8DC5-464E-8C6D-BE58F0669C17}"/>
          </ac:spMkLst>
        </pc:spChg>
        <pc:spChg chg="add del">
          <ac:chgData name="Claire Coyne" userId="f62c806733407b0e" providerId="LiveId" clId="{BD7088F5-0ECD-4807-8E38-A42EE4E7FDD9}" dt="2023-08-14T01:57:56.770" v="56" actId="26606"/>
          <ac:spMkLst>
            <pc:docMk/>
            <pc:sldMk cId="1722606992" sldId="281"/>
            <ac:spMk id="9232" creationId="{870A1295-61BC-4214-AA3E-D396673024D0}"/>
          </ac:spMkLst>
        </pc:spChg>
        <pc:spChg chg="add del">
          <ac:chgData name="Claire Coyne" userId="f62c806733407b0e" providerId="LiveId" clId="{BD7088F5-0ECD-4807-8E38-A42EE4E7FDD9}" dt="2023-08-14T01:57:36.667" v="53" actId="26606"/>
          <ac:spMkLst>
            <pc:docMk/>
            <pc:sldMk cId="1722606992" sldId="281"/>
            <ac:spMk id="9243" creationId="{04812C46-200A-4DEB-A05E-3ED6C68C2387}"/>
          </ac:spMkLst>
        </pc:spChg>
        <pc:spChg chg="add del">
          <ac:chgData name="Claire Coyne" userId="f62c806733407b0e" providerId="LiveId" clId="{BD7088F5-0ECD-4807-8E38-A42EE4E7FDD9}" dt="2023-08-14T01:57:36.667" v="53" actId="26606"/>
          <ac:spMkLst>
            <pc:docMk/>
            <pc:sldMk cId="1722606992" sldId="281"/>
            <ac:spMk id="9245" creationId="{D1EA859B-E555-4109-94F3-6700E046E008}"/>
          </ac:spMkLst>
        </pc:spChg>
        <pc:spChg chg="add del">
          <ac:chgData name="Claire Coyne" userId="f62c806733407b0e" providerId="LiveId" clId="{BD7088F5-0ECD-4807-8E38-A42EE4E7FDD9}" dt="2023-08-14T01:57:56.765" v="55" actId="26606"/>
          <ac:spMkLst>
            <pc:docMk/>
            <pc:sldMk cId="1722606992" sldId="281"/>
            <ac:spMk id="9247" creationId="{0E91F5CA-B392-444C-88E3-BF5BAAEBDEB0}"/>
          </ac:spMkLst>
        </pc:spChg>
        <pc:spChg chg="add del">
          <ac:chgData name="Claire Coyne" userId="f62c806733407b0e" providerId="LiveId" clId="{BD7088F5-0ECD-4807-8E38-A42EE4E7FDD9}" dt="2023-08-14T01:57:56.765" v="55" actId="26606"/>
          <ac:spMkLst>
            <pc:docMk/>
            <pc:sldMk cId="1722606992" sldId="281"/>
            <ac:spMk id="9248" creationId="{DFCA2118-59A2-4310-A4B2-F2CBA821E842}"/>
          </ac:spMkLst>
        </pc:spChg>
        <pc:spChg chg="add del">
          <ac:chgData name="Claire Coyne" userId="f62c806733407b0e" providerId="LiveId" clId="{BD7088F5-0ECD-4807-8E38-A42EE4E7FDD9}" dt="2023-08-14T01:58:17.627" v="64" actId="26606"/>
          <ac:spMkLst>
            <pc:docMk/>
            <pc:sldMk cId="1722606992" sldId="281"/>
            <ac:spMk id="9250" creationId="{04812C46-200A-4DEB-A05E-3ED6C68C2387}"/>
          </ac:spMkLst>
        </pc:spChg>
        <pc:spChg chg="add del">
          <ac:chgData name="Claire Coyne" userId="f62c806733407b0e" providerId="LiveId" clId="{BD7088F5-0ECD-4807-8E38-A42EE4E7FDD9}" dt="2023-08-14T01:58:17.627" v="64" actId="26606"/>
          <ac:spMkLst>
            <pc:docMk/>
            <pc:sldMk cId="1722606992" sldId="281"/>
            <ac:spMk id="9251" creationId="{D1EA859B-E555-4109-94F3-6700E046E008}"/>
          </ac:spMkLst>
        </pc:spChg>
        <pc:spChg chg="add del">
          <ac:chgData name="Claire Coyne" userId="f62c806733407b0e" providerId="LiveId" clId="{BD7088F5-0ECD-4807-8E38-A42EE4E7FDD9}" dt="2023-08-14T01:58:17.623" v="63" actId="26606"/>
          <ac:spMkLst>
            <pc:docMk/>
            <pc:sldMk cId="1722606992" sldId="281"/>
            <ac:spMk id="9256" creationId="{854DEE1C-7FD6-4FA0-A96A-BDF952F199AB}"/>
          </ac:spMkLst>
        </pc:spChg>
        <pc:spChg chg="add del">
          <ac:chgData name="Claire Coyne" userId="f62c806733407b0e" providerId="LiveId" clId="{BD7088F5-0ECD-4807-8E38-A42EE4E7FDD9}" dt="2023-08-14T01:58:32.311" v="65" actId="26606"/>
          <ac:spMkLst>
            <pc:docMk/>
            <pc:sldMk cId="1722606992" sldId="281"/>
            <ac:spMk id="9258" creationId="{D1EA859B-E555-4109-94F3-6700E046E008}"/>
          </ac:spMkLst>
        </pc:spChg>
        <pc:spChg chg="add del">
          <ac:chgData name="Claire Coyne" userId="f62c806733407b0e" providerId="LiveId" clId="{BD7088F5-0ECD-4807-8E38-A42EE4E7FDD9}" dt="2023-08-14T01:58:32.311" v="65" actId="26606"/>
          <ac:spMkLst>
            <pc:docMk/>
            <pc:sldMk cId="1722606992" sldId="281"/>
            <ac:spMk id="9259" creationId="{04812C46-200A-4DEB-A05E-3ED6C68C2387}"/>
          </ac:spMkLst>
        </pc:spChg>
        <pc:spChg chg="add del">
          <ac:chgData name="Claire Coyne" userId="f62c806733407b0e" providerId="LiveId" clId="{BD7088F5-0ECD-4807-8E38-A42EE4E7FDD9}" dt="2023-08-14T01:59:00.952" v="69" actId="26606"/>
          <ac:spMkLst>
            <pc:docMk/>
            <pc:sldMk cId="1722606992" sldId="281"/>
            <ac:spMk id="9264" creationId="{0E91F5CA-B392-444C-88E3-BF5BAAEBDEB0}"/>
          </ac:spMkLst>
        </pc:spChg>
        <pc:spChg chg="add del">
          <ac:chgData name="Claire Coyne" userId="f62c806733407b0e" providerId="LiveId" clId="{BD7088F5-0ECD-4807-8E38-A42EE4E7FDD9}" dt="2023-08-14T01:59:00.952" v="69" actId="26606"/>
          <ac:spMkLst>
            <pc:docMk/>
            <pc:sldMk cId="1722606992" sldId="281"/>
            <ac:spMk id="9266" creationId="{0459807F-B6FA-44D3-9A53-C55B6B56884A}"/>
          </ac:spMkLst>
        </pc:spChg>
        <pc:spChg chg="add del">
          <ac:chgData name="Claire Coyne" userId="f62c806733407b0e" providerId="LiveId" clId="{BD7088F5-0ECD-4807-8E38-A42EE4E7FDD9}" dt="2023-08-14T02:00:19.734" v="77" actId="26606"/>
          <ac:spMkLst>
            <pc:docMk/>
            <pc:sldMk cId="1722606992" sldId="281"/>
            <ac:spMk id="9271" creationId="{0E91F5CA-B392-444C-88E3-BF5BAAEBDEB0}"/>
          </ac:spMkLst>
        </pc:spChg>
        <pc:spChg chg="add del">
          <ac:chgData name="Claire Coyne" userId="f62c806733407b0e" providerId="LiveId" clId="{BD7088F5-0ECD-4807-8E38-A42EE4E7FDD9}" dt="2023-08-14T02:00:19.734" v="77" actId="26606"/>
          <ac:spMkLst>
            <pc:docMk/>
            <pc:sldMk cId="1722606992" sldId="281"/>
            <ac:spMk id="9273" creationId="{0459807F-B6FA-44D3-9A53-C55B6B56884A}"/>
          </ac:spMkLst>
        </pc:spChg>
        <pc:spChg chg="add del">
          <ac:chgData name="Claire Coyne" userId="f62c806733407b0e" providerId="LiveId" clId="{BD7088F5-0ECD-4807-8E38-A42EE4E7FDD9}" dt="2023-08-14T01:59:53.827" v="72" actId="26606"/>
          <ac:spMkLst>
            <pc:docMk/>
            <pc:sldMk cId="1722606992" sldId="281"/>
            <ac:spMk id="9278" creationId="{F13C74B1-5B17-4795-BED0-7140497B445A}"/>
          </ac:spMkLst>
        </pc:spChg>
        <pc:spChg chg="add del">
          <ac:chgData name="Claire Coyne" userId="f62c806733407b0e" providerId="LiveId" clId="{BD7088F5-0ECD-4807-8E38-A42EE4E7FDD9}" dt="2023-08-14T01:59:53.827" v="72" actId="26606"/>
          <ac:spMkLst>
            <pc:docMk/>
            <pc:sldMk cId="1722606992" sldId="281"/>
            <ac:spMk id="9280" creationId="{D4974D33-8DC5-464E-8C6D-BE58F0669C17}"/>
          </ac:spMkLst>
        </pc:spChg>
        <pc:spChg chg="add del">
          <ac:chgData name="Claire Coyne" userId="f62c806733407b0e" providerId="LiveId" clId="{BD7088F5-0ECD-4807-8E38-A42EE4E7FDD9}" dt="2023-08-14T02:00:06.823" v="74" actId="26606"/>
          <ac:spMkLst>
            <pc:docMk/>
            <pc:sldMk cId="1722606992" sldId="281"/>
            <ac:spMk id="9286" creationId="{2A0E4E09-FC02-4ADC-951A-3FFA90B6FE39}"/>
          </ac:spMkLst>
        </pc:spChg>
        <pc:spChg chg="add del">
          <ac:chgData name="Claire Coyne" userId="f62c806733407b0e" providerId="LiveId" clId="{BD7088F5-0ECD-4807-8E38-A42EE4E7FDD9}" dt="2023-08-14T02:00:19.731" v="76" actId="26606"/>
          <ac:spMkLst>
            <pc:docMk/>
            <pc:sldMk cId="1722606992" sldId="281"/>
            <ac:spMk id="9289" creationId="{06DA9DF9-31F7-4056-B42E-878CC92417B8}"/>
          </ac:spMkLst>
        </pc:spChg>
        <pc:spChg chg="add">
          <ac:chgData name="Claire Coyne" userId="f62c806733407b0e" providerId="LiveId" clId="{BD7088F5-0ECD-4807-8E38-A42EE4E7FDD9}" dt="2023-08-14T02:00:19.734" v="77" actId="26606"/>
          <ac:spMkLst>
            <pc:docMk/>
            <pc:sldMk cId="1722606992" sldId="281"/>
            <ac:spMk id="9291" creationId="{F13C74B1-5B17-4795-BED0-7140497B445A}"/>
          </ac:spMkLst>
        </pc:spChg>
        <pc:spChg chg="add">
          <ac:chgData name="Claire Coyne" userId="f62c806733407b0e" providerId="LiveId" clId="{BD7088F5-0ECD-4807-8E38-A42EE4E7FDD9}" dt="2023-08-14T02:00:19.734" v="77" actId="26606"/>
          <ac:spMkLst>
            <pc:docMk/>
            <pc:sldMk cId="1722606992" sldId="281"/>
            <ac:spMk id="9292" creationId="{D4974D33-8DC5-464E-8C6D-BE58F0669C17}"/>
          </ac:spMkLst>
        </pc:spChg>
        <pc:grpChg chg="add del">
          <ac:chgData name="Claire Coyne" userId="f62c806733407b0e" providerId="LiveId" clId="{BD7088F5-0ECD-4807-8E38-A42EE4E7FDD9}" dt="2023-08-14T01:57:56.770" v="56" actId="26606"/>
          <ac:grpSpMkLst>
            <pc:docMk/>
            <pc:sldMk cId="1722606992" sldId="281"/>
            <ac:grpSpMk id="9234" creationId="{0B139475-2B26-4CA9-9413-DE741E49F7BB}"/>
          </ac:grpSpMkLst>
        </pc:grpChg>
        <pc:grpChg chg="add del">
          <ac:chgData name="Claire Coyne" userId="f62c806733407b0e" providerId="LiveId" clId="{BD7088F5-0ECD-4807-8E38-A42EE4E7FDD9}" dt="2023-08-14T02:00:06.823" v="74" actId="26606"/>
          <ac:grpSpMkLst>
            <pc:docMk/>
            <pc:sldMk cId="1722606992" sldId="281"/>
            <ac:grpSpMk id="9287" creationId="{3DFB5C00-6040-4666-9765-4391ECB26F36}"/>
          </ac:grpSpMkLst>
        </pc:grpChg>
        <pc:picChg chg="add mod">
          <ac:chgData name="Claire Coyne" userId="f62c806733407b0e" providerId="LiveId" clId="{BD7088F5-0ECD-4807-8E38-A42EE4E7FDD9}" dt="2023-09-12T14:41:51.448" v="601" actId="1076"/>
          <ac:picMkLst>
            <pc:docMk/>
            <pc:sldMk cId="1722606992" sldId="281"/>
            <ac:picMk id="3" creationId="{963DFC45-1614-4C44-29BF-1F7B2AAA8487}"/>
          </ac:picMkLst>
        </pc:picChg>
        <pc:picChg chg="add del mod">
          <ac:chgData name="Claire Coyne" userId="f62c806733407b0e" providerId="LiveId" clId="{BD7088F5-0ECD-4807-8E38-A42EE4E7FDD9}" dt="2023-09-26T19:22:49.078" v="4741" actId="21"/>
          <ac:picMkLst>
            <pc:docMk/>
            <pc:sldMk cId="1722606992" sldId="281"/>
            <ac:picMk id="4" creationId="{F70447F1-EB01-365B-C3EE-A0BD4B199830}"/>
          </ac:picMkLst>
        </pc:picChg>
        <pc:picChg chg="add mod ord modCrop">
          <ac:chgData name="Claire Coyne" userId="f62c806733407b0e" providerId="LiveId" clId="{BD7088F5-0ECD-4807-8E38-A42EE4E7FDD9}" dt="2023-09-12T14:42:35.987" v="611" actId="14100"/>
          <ac:picMkLst>
            <pc:docMk/>
            <pc:sldMk cId="1722606992" sldId="281"/>
            <ac:picMk id="9221" creationId="{68E1A628-1CBA-D4AD-37E5-8953FEFF891B}"/>
          </ac:picMkLst>
        </pc:picChg>
      </pc:sldChg>
      <pc:sldChg chg="del">
        <pc:chgData name="Claire Coyne" userId="f62c806733407b0e" providerId="LiveId" clId="{BD7088F5-0ECD-4807-8E38-A42EE4E7FDD9}" dt="2023-09-11T18:05:19.308" v="89" actId="47"/>
        <pc:sldMkLst>
          <pc:docMk/>
          <pc:sldMk cId="1000783687" sldId="282"/>
        </pc:sldMkLst>
      </pc:sldChg>
      <pc:sldChg chg="del">
        <pc:chgData name="Claire Coyne" userId="f62c806733407b0e" providerId="LiveId" clId="{BD7088F5-0ECD-4807-8E38-A42EE4E7FDD9}" dt="2023-09-11T18:05:26.451" v="99" actId="47"/>
        <pc:sldMkLst>
          <pc:docMk/>
          <pc:sldMk cId="711868041" sldId="284"/>
        </pc:sldMkLst>
      </pc:sldChg>
      <pc:sldChg chg="del">
        <pc:chgData name="Claire Coyne" userId="f62c806733407b0e" providerId="LiveId" clId="{BD7088F5-0ECD-4807-8E38-A42EE4E7FDD9}" dt="2023-09-11T18:05:19.869" v="90" actId="47"/>
        <pc:sldMkLst>
          <pc:docMk/>
          <pc:sldMk cId="3105463592" sldId="285"/>
        </pc:sldMkLst>
      </pc:sldChg>
      <pc:sldChg chg="del">
        <pc:chgData name="Claire Coyne" userId="f62c806733407b0e" providerId="LiveId" clId="{BD7088F5-0ECD-4807-8E38-A42EE4E7FDD9}" dt="2023-09-11T18:05:20.764" v="91" actId="47"/>
        <pc:sldMkLst>
          <pc:docMk/>
          <pc:sldMk cId="842425284" sldId="286"/>
        </pc:sldMkLst>
      </pc:sldChg>
      <pc:sldChg chg="del">
        <pc:chgData name="Claire Coyne" userId="f62c806733407b0e" providerId="LiveId" clId="{BD7088F5-0ECD-4807-8E38-A42EE4E7FDD9}" dt="2023-09-11T18:05:21.304" v="92" actId="47"/>
        <pc:sldMkLst>
          <pc:docMk/>
          <pc:sldMk cId="1733779583" sldId="287"/>
        </pc:sldMkLst>
      </pc:sldChg>
      <pc:sldChg chg="add del">
        <pc:chgData name="Claire Coyne" userId="f62c806733407b0e" providerId="LiveId" clId="{BD7088F5-0ECD-4807-8E38-A42EE4E7FDD9}" dt="2023-09-12T17:28:00.511" v="1129" actId="47"/>
        <pc:sldMkLst>
          <pc:docMk/>
          <pc:sldMk cId="0" sldId="288"/>
        </pc:sldMkLst>
      </pc:sldChg>
      <pc:sldChg chg="add del">
        <pc:chgData name="Claire Coyne" userId="f62c806733407b0e" providerId="LiveId" clId="{BD7088F5-0ECD-4807-8E38-A42EE4E7FDD9}" dt="2023-09-12T17:28:00.511" v="1129" actId="47"/>
        <pc:sldMkLst>
          <pc:docMk/>
          <pc:sldMk cId="0" sldId="290"/>
        </pc:sldMkLst>
      </pc:sldChg>
      <pc:sldChg chg="add del">
        <pc:chgData name="Claire Coyne" userId="f62c806733407b0e" providerId="LiveId" clId="{BD7088F5-0ECD-4807-8E38-A42EE4E7FDD9}" dt="2023-08-16T02:34:24.183" v="83"/>
        <pc:sldMkLst>
          <pc:docMk/>
          <pc:sldMk cId="0" sldId="291"/>
        </pc:sldMkLst>
      </pc:sldChg>
      <pc:sldChg chg="modSp add del mod">
        <pc:chgData name="Claire Coyne" userId="f62c806733407b0e" providerId="LiveId" clId="{BD7088F5-0ECD-4807-8E38-A42EE4E7FDD9}" dt="2023-08-16T02:34:24.183" v="83"/>
        <pc:sldMkLst>
          <pc:docMk/>
          <pc:sldMk cId="0" sldId="292"/>
        </pc:sldMkLst>
        <pc:spChg chg="mod">
          <ac:chgData name="Claire Coyne" userId="f62c806733407b0e" providerId="LiveId" clId="{BD7088F5-0ECD-4807-8E38-A42EE4E7FDD9}" dt="2023-08-16T02:34:24.143" v="82"/>
          <ac:spMkLst>
            <pc:docMk/>
            <pc:sldMk cId="0" sldId="292"/>
            <ac:spMk id="7171" creationId="{8132EAEA-0C92-353B-6738-DF443340C288}"/>
          </ac:spMkLst>
        </pc:spChg>
      </pc:sldChg>
      <pc:sldChg chg="modSp add del mod">
        <pc:chgData name="Claire Coyne" userId="f62c806733407b0e" providerId="LiveId" clId="{BD7088F5-0ECD-4807-8E38-A42EE4E7FDD9}" dt="2023-09-12T17:28:00.511" v="1129" actId="47"/>
        <pc:sldMkLst>
          <pc:docMk/>
          <pc:sldMk cId="0" sldId="293"/>
        </pc:sldMkLst>
        <pc:spChg chg="mod">
          <ac:chgData name="Claire Coyne" userId="f62c806733407b0e" providerId="LiveId" clId="{BD7088F5-0ECD-4807-8E38-A42EE4E7FDD9}" dt="2023-08-16T02:34:24.143" v="82"/>
          <ac:spMkLst>
            <pc:docMk/>
            <pc:sldMk cId="0" sldId="293"/>
            <ac:spMk id="7171" creationId="{A69052DF-51A0-8BDA-2D0F-002DA6D668CE}"/>
          </ac:spMkLst>
        </pc:spChg>
      </pc:sldChg>
      <pc:sldChg chg="add del">
        <pc:chgData name="Claire Coyne" userId="f62c806733407b0e" providerId="LiveId" clId="{BD7088F5-0ECD-4807-8E38-A42EE4E7FDD9}" dt="2023-09-12T17:28:00.511" v="1129" actId="47"/>
        <pc:sldMkLst>
          <pc:docMk/>
          <pc:sldMk cId="0" sldId="294"/>
        </pc:sldMkLst>
      </pc:sldChg>
      <pc:sldChg chg="add del">
        <pc:chgData name="Claire Coyne" userId="f62c806733407b0e" providerId="LiveId" clId="{BD7088F5-0ECD-4807-8E38-A42EE4E7FDD9}" dt="2023-09-12T17:28:00.511" v="1129" actId="47"/>
        <pc:sldMkLst>
          <pc:docMk/>
          <pc:sldMk cId="0" sldId="295"/>
        </pc:sldMkLst>
      </pc:sldChg>
      <pc:sldChg chg="add del">
        <pc:chgData name="Claire Coyne" userId="f62c806733407b0e" providerId="LiveId" clId="{BD7088F5-0ECD-4807-8E38-A42EE4E7FDD9}" dt="2023-09-12T17:28:00.511" v="1129" actId="47"/>
        <pc:sldMkLst>
          <pc:docMk/>
          <pc:sldMk cId="0" sldId="296"/>
        </pc:sldMkLst>
      </pc:sldChg>
      <pc:sldChg chg="add del">
        <pc:chgData name="Claire Coyne" userId="f62c806733407b0e" providerId="LiveId" clId="{BD7088F5-0ECD-4807-8E38-A42EE4E7FDD9}" dt="2023-09-12T17:28:00.511" v="1129" actId="47"/>
        <pc:sldMkLst>
          <pc:docMk/>
          <pc:sldMk cId="0" sldId="297"/>
        </pc:sldMkLst>
      </pc:sldChg>
      <pc:sldChg chg="add del">
        <pc:chgData name="Claire Coyne" userId="f62c806733407b0e" providerId="LiveId" clId="{BD7088F5-0ECD-4807-8E38-A42EE4E7FDD9}" dt="2023-09-12T17:28:00.511" v="1129" actId="47"/>
        <pc:sldMkLst>
          <pc:docMk/>
          <pc:sldMk cId="0" sldId="298"/>
        </pc:sldMkLst>
      </pc:sldChg>
      <pc:sldChg chg="add del">
        <pc:chgData name="Claire Coyne" userId="f62c806733407b0e" providerId="LiveId" clId="{BD7088F5-0ECD-4807-8E38-A42EE4E7FDD9}" dt="2023-09-12T17:28:00.511" v="1129" actId="47"/>
        <pc:sldMkLst>
          <pc:docMk/>
          <pc:sldMk cId="0" sldId="299"/>
        </pc:sldMkLst>
      </pc:sldChg>
      <pc:sldChg chg="add del">
        <pc:chgData name="Claire Coyne" userId="f62c806733407b0e" providerId="LiveId" clId="{BD7088F5-0ECD-4807-8E38-A42EE4E7FDD9}" dt="2023-08-16T02:34:24.183" v="83"/>
        <pc:sldMkLst>
          <pc:docMk/>
          <pc:sldMk cId="0" sldId="300"/>
        </pc:sldMkLst>
      </pc:sldChg>
      <pc:sldChg chg="add del">
        <pc:chgData name="Claire Coyne" userId="f62c806733407b0e" providerId="LiveId" clId="{BD7088F5-0ECD-4807-8E38-A42EE4E7FDD9}" dt="2023-08-16T02:34:24.183" v="83"/>
        <pc:sldMkLst>
          <pc:docMk/>
          <pc:sldMk cId="0" sldId="301"/>
        </pc:sldMkLst>
      </pc:sldChg>
      <pc:sldChg chg="del">
        <pc:chgData name="Claire Coyne" userId="f62c806733407b0e" providerId="LiveId" clId="{BD7088F5-0ECD-4807-8E38-A42EE4E7FDD9}" dt="2023-09-11T18:05:22.143" v="93" actId="47"/>
        <pc:sldMkLst>
          <pc:docMk/>
          <pc:sldMk cId="1908439289" sldId="302"/>
        </pc:sldMkLst>
      </pc:sldChg>
      <pc:sldChg chg="del">
        <pc:chgData name="Claire Coyne" userId="f62c806733407b0e" providerId="LiveId" clId="{BD7088F5-0ECD-4807-8E38-A42EE4E7FDD9}" dt="2023-09-11T18:05:22.690" v="94" actId="47"/>
        <pc:sldMkLst>
          <pc:docMk/>
          <pc:sldMk cId="84337596" sldId="303"/>
        </pc:sldMkLst>
      </pc:sldChg>
      <pc:sldChg chg="del">
        <pc:chgData name="Claire Coyne" userId="f62c806733407b0e" providerId="LiveId" clId="{BD7088F5-0ECD-4807-8E38-A42EE4E7FDD9}" dt="2023-09-11T18:05:23.758" v="95" actId="47"/>
        <pc:sldMkLst>
          <pc:docMk/>
          <pc:sldMk cId="450024125" sldId="304"/>
        </pc:sldMkLst>
      </pc:sldChg>
      <pc:sldChg chg="del">
        <pc:chgData name="Claire Coyne" userId="f62c806733407b0e" providerId="LiveId" clId="{BD7088F5-0ECD-4807-8E38-A42EE4E7FDD9}" dt="2023-09-11T18:05:24.321" v="96" actId="47"/>
        <pc:sldMkLst>
          <pc:docMk/>
          <pc:sldMk cId="2629615016" sldId="305"/>
        </pc:sldMkLst>
      </pc:sldChg>
      <pc:sldChg chg="del">
        <pc:chgData name="Claire Coyne" userId="f62c806733407b0e" providerId="LiveId" clId="{BD7088F5-0ECD-4807-8E38-A42EE4E7FDD9}" dt="2023-09-11T18:05:16.142" v="86" actId="47"/>
        <pc:sldMkLst>
          <pc:docMk/>
          <pc:sldMk cId="3021830755" sldId="306"/>
        </pc:sldMkLst>
      </pc:sldChg>
      <pc:sldChg chg="del">
        <pc:chgData name="Claire Coyne" userId="f62c806733407b0e" providerId="LiveId" clId="{BD7088F5-0ECD-4807-8E38-A42EE4E7FDD9}" dt="2023-09-11T18:05:24.999" v="97" actId="47"/>
        <pc:sldMkLst>
          <pc:docMk/>
          <pc:sldMk cId="191532051" sldId="307"/>
        </pc:sldMkLst>
      </pc:sldChg>
      <pc:sldChg chg="del">
        <pc:chgData name="Claire Coyne" userId="f62c806733407b0e" providerId="LiveId" clId="{BD7088F5-0ECD-4807-8E38-A42EE4E7FDD9}" dt="2023-09-11T18:05:25.582" v="98" actId="47"/>
        <pc:sldMkLst>
          <pc:docMk/>
          <pc:sldMk cId="2422480971" sldId="308"/>
        </pc:sldMkLst>
      </pc:sldChg>
      <pc:sldChg chg="del">
        <pc:chgData name="Claire Coyne" userId="f62c806733407b0e" providerId="LiveId" clId="{BD7088F5-0ECD-4807-8E38-A42EE4E7FDD9}" dt="2023-09-11T18:05:27.087" v="100" actId="47"/>
        <pc:sldMkLst>
          <pc:docMk/>
          <pc:sldMk cId="2187566889" sldId="309"/>
        </pc:sldMkLst>
      </pc:sldChg>
      <pc:sldChg chg="del">
        <pc:chgData name="Claire Coyne" userId="f62c806733407b0e" providerId="LiveId" clId="{BD7088F5-0ECD-4807-8E38-A42EE4E7FDD9}" dt="2023-09-11T18:05:27.822" v="101" actId="47"/>
        <pc:sldMkLst>
          <pc:docMk/>
          <pc:sldMk cId="1207018900" sldId="310"/>
        </pc:sldMkLst>
      </pc:sldChg>
      <pc:sldChg chg="del">
        <pc:chgData name="Claire Coyne" userId="f62c806733407b0e" providerId="LiveId" clId="{BD7088F5-0ECD-4807-8E38-A42EE4E7FDD9}" dt="2023-09-11T18:05:30.019" v="103" actId="47"/>
        <pc:sldMkLst>
          <pc:docMk/>
          <pc:sldMk cId="0" sldId="311"/>
        </pc:sldMkLst>
      </pc:sldChg>
      <pc:sldChg chg="del">
        <pc:chgData name="Claire Coyne" userId="f62c806733407b0e" providerId="LiveId" clId="{BD7088F5-0ECD-4807-8E38-A42EE4E7FDD9}" dt="2023-09-11T18:05:32.122" v="110" actId="47"/>
        <pc:sldMkLst>
          <pc:docMk/>
          <pc:sldMk cId="0" sldId="312"/>
        </pc:sldMkLst>
      </pc:sldChg>
      <pc:sldChg chg="del">
        <pc:chgData name="Claire Coyne" userId="f62c806733407b0e" providerId="LiveId" clId="{BD7088F5-0ECD-4807-8E38-A42EE4E7FDD9}" dt="2023-09-11T18:05:35.040" v="118" actId="47"/>
        <pc:sldMkLst>
          <pc:docMk/>
          <pc:sldMk cId="0" sldId="313"/>
        </pc:sldMkLst>
      </pc:sldChg>
      <pc:sldChg chg="del">
        <pc:chgData name="Claire Coyne" userId="f62c806733407b0e" providerId="LiveId" clId="{BD7088F5-0ECD-4807-8E38-A42EE4E7FDD9}" dt="2023-09-11T18:05:28.692" v="102" actId="47"/>
        <pc:sldMkLst>
          <pc:docMk/>
          <pc:sldMk cId="710417574" sldId="314"/>
        </pc:sldMkLst>
      </pc:sldChg>
      <pc:sldChg chg="del">
        <pc:chgData name="Claire Coyne" userId="f62c806733407b0e" providerId="LiveId" clId="{BD7088F5-0ECD-4807-8E38-A42EE4E7FDD9}" dt="2023-09-12T17:28:00.511" v="1129" actId="47"/>
        <pc:sldMkLst>
          <pc:docMk/>
          <pc:sldMk cId="4109421720" sldId="316"/>
        </pc:sldMkLst>
      </pc:sldChg>
      <pc:sldChg chg="del">
        <pc:chgData name="Claire Coyne" userId="f62c806733407b0e" providerId="LiveId" clId="{BD7088F5-0ECD-4807-8E38-A42EE4E7FDD9}" dt="2023-09-12T17:28:00.511" v="1129" actId="47"/>
        <pc:sldMkLst>
          <pc:docMk/>
          <pc:sldMk cId="3271925958" sldId="317"/>
        </pc:sldMkLst>
      </pc:sldChg>
      <pc:sldChg chg="del">
        <pc:chgData name="Claire Coyne" userId="f62c806733407b0e" providerId="LiveId" clId="{BD7088F5-0ECD-4807-8E38-A42EE4E7FDD9}" dt="2023-09-12T17:28:00.511" v="1129" actId="47"/>
        <pc:sldMkLst>
          <pc:docMk/>
          <pc:sldMk cId="2829327239" sldId="319"/>
        </pc:sldMkLst>
      </pc:sldChg>
      <pc:sldChg chg="del">
        <pc:chgData name="Claire Coyne" userId="f62c806733407b0e" providerId="LiveId" clId="{BD7088F5-0ECD-4807-8E38-A42EE4E7FDD9}" dt="2023-09-11T18:05:17.707" v="87" actId="47"/>
        <pc:sldMkLst>
          <pc:docMk/>
          <pc:sldMk cId="2044898947" sldId="320"/>
        </pc:sldMkLst>
      </pc:sldChg>
      <pc:sldChg chg="del">
        <pc:chgData name="Claire Coyne" userId="f62c806733407b0e" providerId="LiveId" clId="{BD7088F5-0ECD-4807-8E38-A42EE4E7FDD9}" dt="2023-09-11T18:05:18.438" v="88" actId="47"/>
        <pc:sldMkLst>
          <pc:docMk/>
          <pc:sldMk cId="16208389" sldId="321"/>
        </pc:sldMkLst>
      </pc:sldChg>
      <pc:sldChg chg="del">
        <pc:chgData name="Claire Coyne" userId="f62c806733407b0e" providerId="LiveId" clId="{BD7088F5-0ECD-4807-8E38-A42EE4E7FDD9}" dt="2023-09-12T19:40:46.017" v="2963" actId="47"/>
        <pc:sldMkLst>
          <pc:docMk/>
          <pc:sldMk cId="3914018310" sldId="322"/>
        </pc:sldMkLst>
      </pc:sldChg>
      <pc:sldChg chg="addSp delSp modSp add del mod setBg delDesignElem">
        <pc:chgData name="Claire Coyne" userId="f62c806733407b0e" providerId="LiveId" clId="{BD7088F5-0ECD-4807-8E38-A42EE4E7FDD9}" dt="2023-09-26T18:33:13.783" v="3095" actId="2696"/>
        <pc:sldMkLst>
          <pc:docMk/>
          <pc:sldMk cId="12248164" sldId="323"/>
        </pc:sldMkLst>
        <pc:spChg chg="del">
          <ac:chgData name="Claire Coyne" userId="f62c806733407b0e" providerId="LiveId" clId="{BD7088F5-0ECD-4807-8E38-A42EE4E7FDD9}" dt="2023-09-12T15:25:20.508" v="1012" actId="478"/>
          <ac:spMkLst>
            <pc:docMk/>
            <pc:sldMk cId="12248164" sldId="323"/>
            <ac:spMk id="5" creationId="{B4C315BD-003A-7046-32B2-840D25C56D0C}"/>
          </ac:spMkLst>
        </pc:spChg>
        <pc:spChg chg="add del mod">
          <ac:chgData name="Claire Coyne" userId="f62c806733407b0e" providerId="LiveId" clId="{BD7088F5-0ECD-4807-8E38-A42EE4E7FDD9}" dt="2023-09-12T14:55:33.584" v="664" actId="478"/>
          <ac:spMkLst>
            <pc:docMk/>
            <pc:sldMk cId="12248164" sldId="323"/>
            <ac:spMk id="13" creationId="{7BAFFAFC-805E-3234-3A6A-2A934BEA0A2F}"/>
          </ac:spMkLst>
        </pc:spChg>
        <pc:spChg chg="add mod">
          <ac:chgData name="Claire Coyne" userId="f62c806733407b0e" providerId="LiveId" clId="{BD7088F5-0ECD-4807-8E38-A42EE4E7FDD9}" dt="2023-09-12T15:25:16.005" v="1011" actId="1076"/>
          <ac:spMkLst>
            <pc:docMk/>
            <pc:sldMk cId="12248164" sldId="323"/>
            <ac:spMk id="14" creationId="{6951C5B9-F73A-97C5-8177-5EF868297EEE}"/>
          </ac:spMkLst>
        </pc:spChg>
        <pc:spChg chg="add mod">
          <ac:chgData name="Claire Coyne" userId="f62c806733407b0e" providerId="LiveId" clId="{BD7088F5-0ECD-4807-8E38-A42EE4E7FDD9}" dt="2023-09-12T15:25:05.826" v="1010" actId="1038"/>
          <ac:spMkLst>
            <pc:docMk/>
            <pc:sldMk cId="12248164" sldId="323"/>
            <ac:spMk id="15" creationId="{8E49B8FC-87FC-1B85-E43A-BE6287F86CA1}"/>
          </ac:spMkLst>
        </pc:spChg>
        <pc:spChg chg="add mod">
          <ac:chgData name="Claire Coyne" userId="f62c806733407b0e" providerId="LiveId" clId="{BD7088F5-0ECD-4807-8E38-A42EE4E7FDD9}" dt="2023-09-12T15:25:05.826" v="1010" actId="1038"/>
          <ac:spMkLst>
            <pc:docMk/>
            <pc:sldMk cId="12248164" sldId="323"/>
            <ac:spMk id="16" creationId="{E1C1AE16-6DDF-0A4E-871C-E45E864ACD0F}"/>
          </ac:spMkLst>
        </pc:spChg>
        <pc:spChg chg="add mod">
          <ac:chgData name="Claire Coyne" userId="f62c806733407b0e" providerId="LiveId" clId="{BD7088F5-0ECD-4807-8E38-A42EE4E7FDD9}" dt="2023-09-12T15:25:05.826" v="1010" actId="1038"/>
          <ac:spMkLst>
            <pc:docMk/>
            <pc:sldMk cId="12248164" sldId="323"/>
            <ac:spMk id="17" creationId="{0831B8D4-01DF-259F-69A5-A651A909B5D6}"/>
          </ac:spMkLst>
        </pc:spChg>
        <pc:spChg chg="add mod">
          <ac:chgData name="Claire Coyne" userId="f62c806733407b0e" providerId="LiveId" clId="{BD7088F5-0ECD-4807-8E38-A42EE4E7FDD9}" dt="2023-09-12T15:25:05.826" v="1010" actId="1038"/>
          <ac:spMkLst>
            <pc:docMk/>
            <pc:sldMk cId="12248164" sldId="323"/>
            <ac:spMk id="18" creationId="{D5E9F220-E788-2738-FBF9-BDEF537C423B}"/>
          </ac:spMkLst>
        </pc:spChg>
        <pc:spChg chg="add del mod">
          <ac:chgData name="Claire Coyne" userId="f62c806733407b0e" providerId="LiveId" clId="{BD7088F5-0ECD-4807-8E38-A42EE4E7FDD9}" dt="2023-09-12T15:21:37.199" v="828" actId="478"/>
          <ac:spMkLst>
            <pc:docMk/>
            <pc:sldMk cId="12248164" sldId="323"/>
            <ac:spMk id="26" creationId="{3A484E55-5786-F803-9EFF-16E4423265E9}"/>
          </ac:spMkLst>
        </pc:spChg>
        <pc:spChg chg="add mod">
          <ac:chgData name="Claire Coyne" userId="f62c806733407b0e" providerId="LiveId" clId="{BD7088F5-0ECD-4807-8E38-A42EE4E7FDD9}" dt="2023-09-12T15:28:33.088" v="1128" actId="113"/>
          <ac:spMkLst>
            <pc:docMk/>
            <pc:sldMk cId="12248164" sldId="323"/>
            <ac:spMk id="29" creationId="{15BAACEA-3214-90B0-1664-ADBA974A8DCA}"/>
          </ac:spMkLst>
        </pc:spChg>
        <pc:spChg chg="del mod">
          <ac:chgData name="Claire Coyne" userId="f62c806733407b0e" providerId="LiveId" clId="{BD7088F5-0ECD-4807-8E38-A42EE4E7FDD9}" dt="2023-09-12T14:55:29.070" v="663" actId="478"/>
          <ac:spMkLst>
            <pc:docMk/>
            <pc:sldMk cId="12248164" sldId="323"/>
            <ac:spMk id="9219" creationId="{EFEBF9D3-15E5-2980-9230-90CA5DFFD39C}"/>
          </ac:spMkLst>
        </pc:spChg>
        <pc:picChg chg="add mod modCrop">
          <ac:chgData name="Claire Coyne" userId="f62c806733407b0e" providerId="LiveId" clId="{BD7088F5-0ECD-4807-8E38-A42EE4E7FDD9}" dt="2023-09-12T15:13:55.733" v="806" actId="14100"/>
          <ac:picMkLst>
            <pc:docMk/>
            <pc:sldMk cId="12248164" sldId="323"/>
            <ac:picMk id="4" creationId="{0DE88328-FC76-D137-C1E6-6BDCC0EE90BC}"/>
          </ac:picMkLst>
        </pc:picChg>
        <pc:picChg chg="add del mod modCrop">
          <ac:chgData name="Claire Coyne" userId="f62c806733407b0e" providerId="LiveId" clId="{BD7088F5-0ECD-4807-8E38-A42EE4E7FDD9}" dt="2023-09-12T15:10:42.852" v="696" actId="478"/>
          <ac:picMkLst>
            <pc:docMk/>
            <pc:sldMk cId="12248164" sldId="323"/>
            <ac:picMk id="7" creationId="{D50D50E5-70D0-F166-095D-000AF1308B60}"/>
          </ac:picMkLst>
        </pc:picChg>
        <pc:picChg chg="add del">
          <ac:chgData name="Claire Coyne" userId="f62c806733407b0e" providerId="LiveId" clId="{BD7088F5-0ECD-4807-8E38-A42EE4E7FDD9}" dt="2023-09-12T14:53:10.103" v="638" actId="478"/>
          <ac:picMkLst>
            <pc:docMk/>
            <pc:sldMk cId="12248164" sldId="323"/>
            <ac:picMk id="9" creationId="{499F4FAD-833A-A317-06AE-A1DB820BE6F0}"/>
          </ac:picMkLst>
        </pc:picChg>
        <pc:picChg chg="add del mod ord modCrop">
          <ac:chgData name="Claire Coyne" userId="f62c806733407b0e" providerId="LiveId" clId="{BD7088F5-0ECD-4807-8E38-A42EE4E7FDD9}" dt="2023-09-12T15:10:48.477" v="697" actId="478"/>
          <ac:picMkLst>
            <pc:docMk/>
            <pc:sldMk cId="12248164" sldId="323"/>
            <ac:picMk id="11" creationId="{0BD1043D-2551-44D1-9C30-80EA94EFC575}"/>
          </ac:picMkLst>
        </pc:picChg>
        <pc:picChg chg="add mod modCrop">
          <ac:chgData name="Claire Coyne" userId="f62c806733407b0e" providerId="LiveId" clId="{BD7088F5-0ECD-4807-8E38-A42EE4E7FDD9}" dt="2023-09-12T15:28:07.183" v="1126" actId="732"/>
          <ac:picMkLst>
            <pc:docMk/>
            <pc:sldMk cId="12248164" sldId="323"/>
            <ac:picMk id="20" creationId="{644AFB36-69E8-90AF-861B-E41A867D998F}"/>
          </ac:picMkLst>
        </pc:picChg>
        <pc:picChg chg="add mod modCrop">
          <ac:chgData name="Claire Coyne" userId="f62c806733407b0e" providerId="LiveId" clId="{BD7088F5-0ECD-4807-8E38-A42EE4E7FDD9}" dt="2023-09-12T15:28:23.194" v="1127" actId="732"/>
          <ac:picMkLst>
            <pc:docMk/>
            <pc:sldMk cId="12248164" sldId="323"/>
            <ac:picMk id="22" creationId="{0B575922-93B7-7245-8C0D-472728279F15}"/>
          </ac:picMkLst>
        </pc:picChg>
        <pc:picChg chg="add mod modCrop">
          <ac:chgData name="Claire Coyne" userId="f62c806733407b0e" providerId="LiveId" clId="{BD7088F5-0ECD-4807-8E38-A42EE4E7FDD9}" dt="2023-09-12T15:14:03.124" v="808" actId="14100"/>
          <ac:picMkLst>
            <pc:docMk/>
            <pc:sldMk cId="12248164" sldId="323"/>
            <ac:picMk id="24" creationId="{51CF32FA-F753-3EE6-3C3E-A75DA5DFE335}"/>
          </ac:picMkLst>
        </pc:picChg>
        <pc:picChg chg="add mod">
          <ac:chgData name="Claire Coyne" userId="f62c806733407b0e" providerId="LiveId" clId="{BD7088F5-0ECD-4807-8E38-A42EE4E7FDD9}" dt="2023-09-12T15:25:44.536" v="1031" actId="1035"/>
          <ac:picMkLst>
            <pc:docMk/>
            <pc:sldMk cId="12248164" sldId="323"/>
            <ac:picMk id="28" creationId="{53CDD066-96AA-7250-3254-5301194677D0}"/>
          </ac:picMkLst>
        </pc:picChg>
        <pc:picChg chg="mod modCrop">
          <ac:chgData name="Claire Coyne" userId="f62c806733407b0e" providerId="LiveId" clId="{BD7088F5-0ECD-4807-8E38-A42EE4E7FDD9}" dt="2023-09-12T14:43:23.640" v="621" actId="14100"/>
          <ac:picMkLst>
            <pc:docMk/>
            <pc:sldMk cId="12248164" sldId="323"/>
            <ac:picMk id="9221" creationId="{68E1A628-1CBA-D4AD-37E5-8953FEFF891B}"/>
          </ac:picMkLst>
        </pc:picChg>
        <pc:picChg chg="del">
          <ac:chgData name="Claire Coyne" userId="f62c806733407b0e" providerId="LiveId" clId="{BD7088F5-0ECD-4807-8E38-A42EE4E7FDD9}" dt="2023-09-12T14:42:01.361" v="604"/>
          <ac:picMkLst>
            <pc:docMk/>
            <pc:sldMk cId="12248164" sldId="323"/>
            <ac:picMk id="9317" creationId="{54DDEBDD-D8BD-41A6-8A0D-B00E3768B0F9}"/>
          </ac:picMkLst>
        </pc:picChg>
      </pc:sldChg>
      <pc:sldChg chg="delSp modSp add del mod setBg delDesignElem">
        <pc:chgData name="Claire Coyne" userId="f62c806733407b0e" providerId="LiveId" clId="{BD7088F5-0ECD-4807-8E38-A42EE4E7FDD9}" dt="2023-09-12T14:41:57.887" v="602" actId="47"/>
        <pc:sldMkLst>
          <pc:docMk/>
          <pc:sldMk cId="2970636855" sldId="323"/>
        </pc:sldMkLst>
        <pc:picChg chg="mod modCrop">
          <ac:chgData name="Claire Coyne" userId="f62c806733407b0e" providerId="LiveId" clId="{BD7088F5-0ECD-4807-8E38-A42EE4E7FDD9}" dt="2023-09-12T14:41:16.633" v="595" actId="1076"/>
          <ac:picMkLst>
            <pc:docMk/>
            <pc:sldMk cId="2970636855" sldId="323"/>
            <ac:picMk id="9221" creationId="{68E1A628-1CBA-D4AD-37E5-8953FEFF891B}"/>
          </ac:picMkLst>
        </pc:picChg>
        <pc:picChg chg="del">
          <ac:chgData name="Claire Coyne" userId="f62c806733407b0e" providerId="LiveId" clId="{BD7088F5-0ECD-4807-8E38-A42EE4E7FDD9}" dt="2023-09-12T14:40:50.820" v="590"/>
          <ac:picMkLst>
            <pc:docMk/>
            <pc:sldMk cId="2970636855" sldId="323"/>
            <ac:picMk id="9317" creationId="{54DDEBDD-D8BD-41A6-8A0D-B00E3768B0F9}"/>
          </ac:picMkLst>
        </pc:picChg>
      </pc:sldChg>
      <pc:sldChg chg="add del mod modShow">
        <pc:chgData name="Claire Coyne" userId="f62c806733407b0e" providerId="LiveId" clId="{BD7088F5-0ECD-4807-8E38-A42EE4E7FDD9}" dt="2023-10-10T19:37:44.701" v="9191" actId="47"/>
        <pc:sldMkLst>
          <pc:docMk/>
          <pc:sldMk cId="3980485538" sldId="323"/>
        </pc:sldMkLst>
      </pc:sldChg>
      <pc:sldChg chg="addSp modSp new del mod">
        <pc:chgData name="Claire Coyne" userId="f62c806733407b0e" providerId="LiveId" clId="{BD7088F5-0ECD-4807-8E38-A42EE4E7FDD9}" dt="2023-09-26T15:59:56.836" v="2965" actId="47"/>
        <pc:sldMkLst>
          <pc:docMk/>
          <pc:sldMk cId="3680454102" sldId="324"/>
        </pc:sldMkLst>
        <pc:spChg chg="mod">
          <ac:chgData name="Claire Coyne" userId="f62c806733407b0e" providerId="LiveId" clId="{BD7088F5-0ECD-4807-8E38-A42EE4E7FDD9}" dt="2023-09-12T19:00:16.801" v="1166" actId="13926"/>
          <ac:spMkLst>
            <pc:docMk/>
            <pc:sldMk cId="3680454102" sldId="324"/>
            <ac:spMk id="3" creationId="{290CFA1C-846D-FD40-5C63-5C4B536F8C2A}"/>
          </ac:spMkLst>
        </pc:spChg>
        <pc:picChg chg="add mod">
          <ac:chgData name="Claire Coyne" userId="f62c806733407b0e" providerId="LiveId" clId="{BD7088F5-0ECD-4807-8E38-A42EE4E7FDD9}" dt="2023-09-12T18:56:33.764" v="1134" actId="1076"/>
          <ac:picMkLst>
            <pc:docMk/>
            <pc:sldMk cId="3680454102" sldId="324"/>
            <ac:picMk id="5" creationId="{FEC02A24-BBCB-13CE-463C-255B7BEED95F}"/>
          </ac:picMkLst>
        </pc:picChg>
      </pc:sldChg>
      <pc:sldChg chg="addSp delSp modSp new del mod">
        <pc:chgData name="Claire Coyne" userId="f62c806733407b0e" providerId="LiveId" clId="{BD7088F5-0ECD-4807-8E38-A42EE4E7FDD9}" dt="2023-09-26T15:59:52.335" v="2964" actId="47"/>
        <pc:sldMkLst>
          <pc:docMk/>
          <pc:sldMk cId="2516770764" sldId="325"/>
        </pc:sldMkLst>
        <pc:spChg chg="mod">
          <ac:chgData name="Claire Coyne" userId="f62c806733407b0e" providerId="LiveId" clId="{BD7088F5-0ECD-4807-8E38-A42EE4E7FDD9}" dt="2023-09-12T19:40:41.097" v="2962" actId="113"/>
          <ac:spMkLst>
            <pc:docMk/>
            <pc:sldMk cId="2516770764" sldId="325"/>
            <ac:spMk id="2" creationId="{437E2207-C0ED-28B4-300C-4268CBA53714}"/>
          </ac:spMkLst>
        </pc:spChg>
        <pc:spChg chg="del">
          <ac:chgData name="Claire Coyne" userId="f62c806733407b0e" providerId="LiveId" clId="{BD7088F5-0ECD-4807-8E38-A42EE4E7FDD9}" dt="2023-09-12T19:01:33.653" v="1267" actId="931"/>
          <ac:spMkLst>
            <pc:docMk/>
            <pc:sldMk cId="2516770764" sldId="325"/>
            <ac:spMk id="3" creationId="{FC42A3DF-57B5-DADC-2C07-75F0909D8284}"/>
          </ac:spMkLst>
        </pc:spChg>
        <pc:spChg chg="add mod">
          <ac:chgData name="Claire Coyne" userId="f62c806733407b0e" providerId="LiveId" clId="{BD7088F5-0ECD-4807-8E38-A42EE4E7FDD9}" dt="2023-09-12T19:06:13.317" v="1352" actId="1076"/>
          <ac:spMkLst>
            <pc:docMk/>
            <pc:sldMk cId="2516770764" sldId="325"/>
            <ac:spMk id="7" creationId="{238B9236-944F-6C2D-2EF4-30D6F6C2E7F9}"/>
          </ac:spMkLst>
        </pc:spChg>
        <pc:spChg chg="add mod">
          <ac:chgData name="Claire Coyne" userId="f62c806733407b0e" providerId="LiveId" clId="{BD7088F5-0ECD-4807-8E38-A42EE4E7FDD9}" dt="2023-09-12T19:05:50.811" v="1350" actId="2711"/>
          <ac:spMkLst>
            <pc:docMk/>
            <pc:sldMk cId="2516770764" sldId="325"/>
            <ac:spMk id="10" creationId="{870D6409-50F0-D906-B9CF-8C06C7A0F2C5}"/>
          </ac:spMkLst>
        </pc:spChg>
        <pc:spChg chg="add mod">
          <ac:chgData name="Claire Coyne" userId="f62c806733407b0e" providerId="LiveId" clId="{BD7088F5-0ECD-4807-8E38-A42EE4E7FDD9}" dt="2023-09-12T19:08:22.972" v="1392" actId="20577"/>
          <ac:spMkLst>
            <pc:docMk/>
            <pc:sldMk cId="2516770764" sldId="325"/>
            <ac:spMk id="13" creationId="{429D0DB1-FADE-C7AA-045D-C86F92880DC7}"/>
          </ac:spMkLst>
        </pc:spChg>
        <pc:picChg chg="add mod">
          <ac:chgData name="Claire Coyne" userId="f62c806733407b0e" providerId="LiveId" clId="{BD7088F5-0ECD-4807-8E38-A42EE4E7FDD9}" dt="2023-09-12T19:04:24.509" v="1319" actId="14100"/>
          <ac:picMkLst>
            <pc:docMk/>
            <pc:sldMk cId="2516770764" sldId="325"/>
            <ac:picMk id="6" creationId="{29D2EB97-57BE-E649-2F7F-8D7E5D7B679D}"/>
          </ac:picMkLst>
        </pc:picChg>
        <pc:picChg chg="add mod modCrop">
          <ac:chgData name="Claire Coyne" userId="f62c806733407b0e" providerId="LiveId" clId="{BD7088F5-0ECD-4807-8E38-A42EE4E7FDD9}" dt="2023-09-12T19:04:27.126" v="1321" actId="14100"/>
          <ac:picMkLst>
            <pc:docMk/>
            <pc:sldMk cId="2516770764" sldId="325"/>
            <ac:picMk id="9" creationId="{1EA42FDF-69BC-41F1-DF14-662A18BFC208}"/>
          </ac:picMkLst>
        </pc:picChg>
        <pc:picChg chg="add mod">
          <ac:chgData name="Claire Coyne" userId="f62c806733407b0e" providerId="LiveId" clId="{BD7088F5-0ECD-4807-8E38-A42EE4E7FDD9}" dt="2023-09-12T19:07:53.881" v="1356" actId="14100"/>
          <ac:picMkLst>
            <pc:docMk/>
            <pc:sldMk cId="2516770764" sldId="325"/>
            <ac:picMk id="12" creationId="{D3AA94E6-9A3B-8DB2-5AB9-9B5A31514ABD}"/>
          </ac:picMkLst>
        </pc:picChg>
      </pc:sldChg>
      <pc:sldChg chg="addSp modSp new mod ord">
        <pc:chgData name="Claire Coyne" userId="f62c806733407b0e" providerId="LiveId" clId="{BD7088F5-0ECD-4807-8E38-A42EE4E7FDD9}" dt="2023-10-10T19:02:21.631" v="8154" actId="122"/>
        <pc:sldMkLst>
          <pc:docMk/>
          <pc:sldMk cId="717864684" sldId="326"/>
        </pc:sldMkLst>
        <pc:spChg chg="mod">
          <ac:chgData name="Claire Coyne" userId="f62c806733407b0e" providerId="LiveId" clId="{BD7088F5-0ECD-4807-8E38-A42EE4E7FDD9}" dt="2023-10-10T19:02:21.631" v="8154" actId="122"/>
          <ac:spMkLst>
            <pc:docMk/>
            <pc:sldMk cId="717864684" sldId="326"/>
            <ac:spMk id="3" creationId="{58FF642A-E8A0-B533-CD97-BE22B7FEDAE1}"/>
          </ac:spMkLst>
        </pc:spChg>
        <pc:picChg chg="add mod">
          <ac:chgData name="Claire Coyne" userId="f62c806733407b0e" providerId="LiveId" clId="{BD7088F5-0ECD-4807-8E38-A42EE4E7FDD9}" dt="2023-09-12T19:10:22.414" v="1395" actId="1076"/>
          <ac:picMkLst>
            <pc:docMk/>
            <pc:sldMk cId="717864684" sldId="326"/>
            <ac:picMk id="5" creationId="{AA9010A1-E504-5322-5D17-5CA5199C1760}"/>
          </ac:picMkLst>
        </pc:picChg>
      </pc:sldChg>
      <pc:sldChg chg="addSp delSp modSp new del mod ord setBg">
        <pc:chgData name="Claire Coyne" userId="f62c806733407b0e" providerId="LiveId" clId="{BD7088F5-0ECD-4807-8E38-A42EE4E7FDD9}" dt="2023-10-10T16:13:27.712" v="7164" actId="47"/>
        <pc:sldMkLst>
          <pc:docMk/>
          <pc:sldMk cId="3876476278" sldId="327"/>
        </pc:sldMkLst>
        <pc:spChg chg="del">
          <ac:chgData name="Claire Coyne" userId="f62c806733407b0e" providerId="LiveId" clId="{BD7088F5-0ECD-4807-8E38-A42EE4E7FDD9}" dt="2023-09-12T19:24:35.874" v="2032" actId="26606"/>
          <ac:spMkLst>
            <pc:docMk/>
            <pc:sldMk cId="3876476278" sldId="327"/>
            <ac:spMk id="2" creationId="{3E98E1C9-9057-1D3F-F609-3D43AAC7E8EE}"/>
          </ac:spMkLst>
        </pc:spChg>
        <pc:spChg chg="del">
          <ac:chgData name="Claire Coyne" userId="f62c806733407b0e" providerId="LiveId" clId="{BD7088F5-0ECD-4807-8E38-A42EE4E7FDD9}" dt="2023-09-12T19:24:30.935" v="2031"/>
          <ac:spMkLst>
            <pc:docMk/>
            <pc:sldMk cId="3876476278" sldId="327"/>
            <ac:spMk id="3" creationId="{92F42F21-7989-ED72-82AC-783439FDDAFD}"/>
          </ac:spMkLst>
        </pc:spChg>
        <pc:spChg chg="mod">
          <ac:chgData name="Claire Coyne" userId="f62c806733407b0e" providerId="LiveId" clId="{BD7088F5-0ECD-4807-8E38-A42EE4E7FDD9}" dt="2023-09-12T19:24:35.874" v="2032" actId="26606"/>
          <ac:spMkLst>
            <pc:docMk/>
            <pc:sldMk cId="3876476278" sldId="327"/>
            <ac:spMk id="4" creationId="{0E6A2859-0404-E383-3C3C-281A7AC35E6F}"/>
          </ac:spMkLst>
        </pc:spChg>
        <pc:spChg chg="add">
          <ac:chgData name="Claire Coyne" userId="f62c806733407b0e" providerId="LiveId" clId="{BD7088F5-0ECD-4807-8E38-A42EE4E7FDD9}" dt="2023-09-12T19:24:35.874" v="2032" actId="26606"/>
          <ac:spMkLst>
            <pc:docMk/>
            <pc:sldMk cId="3876476278" sldId="327"/>
            <ac:spMk id="10" creationId="{F3060C83-F051-4F0E-ABAD-AA0DFC48B218}"/>
          </ac:spMkLst>
        </pc:spChg>
        <pc:spChg chg="add">
          <ac:chgData name="Claire Coyne" userId="f62c806733407b0e" providerId="LiveId" clId="{BD7088F5-0ECD-4807-8E38-A42EE4E7FDD9}" dt="2023-09-12T19:24:35.874" v="2032" actId="26606"/>
          <ac:spMkLst>
            <pc:docMk/>
            <pc:sldMk cId="3876476278" sldId="327"/>
            <ac:spMk id="12" creationId="{83C98ABE-055B-441F-B07E-44F97F083C39}"/>
          </ac:spMkLst>
        </pc:spChg>
        <pc:spChg chg="add">
          <ac:chgData name="Claire Coyne" userId="f62c806733407b0e" providerId="LiveId" clId="{BD7088F5-0ECD-4807-8E38-A42EE4E7FDD9}" dt="2023-09-12T19:24:35.874" v="2032" actId="26606"/>
          <ac:spMkLst>
            <pc:docMk/>
            <pc:sldMk cId="3876476278" sldId="327"/>
            <ac:spMk id="14" creationId="{29FDB030-9B49-4CED-8CCD-4D99382388AC}"/>
          </ac:spMkLst>
        </pc:spChg>
        <pc:spChg chg="add">
          <ac:chgData name="Claire Coyne" userId="f62c806733407b0e" providerId="LiveId" clId="{BD7088F5-0ECD-4807-8E38-A42EE4E7FDD9}" dt="2023-09-12T19:24:35.874" v="2032" actId="26606"/>
          <ac:spMkLst>
            <pc:docMk/>
            <pc:sldMk cId="3876476278" sldId="327"/>
            <ac:spMk id="16" creationId="{3783CA14-24A1-485C-8B30-D6A5D87987AD}"/>
          </ac:spMkLst>
        </pc:spChg>
        <pc:spChg chg="add">
          <ac:chgData name="Claire Coyne" userId="f62c806733407b0e" providerId="LiveId" clId="{BD7088F5-0ECD-4807-8E38-A42EE4E7FDD9}" dt="2023-09-12T19:24:35.874" v="2032" actId="26606"/>
          <ac:spMkLst>
            <pc:docMk/>
            <pc:sldMk cId="3876476278" sldId="327"/>
            <ac:spMk id="18" creationId="{9A97C86A-04D6-40F7-AE84-31AB43E6A846}"/>
          </ac:spMkLst>
        </pc:spChg>
        <pc:spChg chg="add">
          <ac:chgData name="Claire Coyne" userId="f62c806733407b0e" providerId="LiveId" clId="{BD7088F5-0ECD-4807-8E38-A42EE4E7FDD9}" dt="2023-09-12T19:24:35.874" v="2032" actId="26606"/>
          <ac:spMkLst>
            <pc:docMk/>
            <pc:sldMk cId="3876476278" sldId="327"/>
            <ac:spMk id="20" creationId="{FF9F2414-84E8-453E-B1F3-389FDE8192D9}"/>
          </ac:spMkLst>
        </pc:spChg>
        <pc:spChg chg="add">
          <ac:chgData name="Claire Coyne" userId="f62c806733407b0e" providerId="LiveId" clId="{BD7088F5-0ECD-4807-8E38-A42EE4E7FDD9}" dt="2023-09-12T19:24:35.874" v="2032" actId="26606"/>
          <ac:spMkLst>
            <pc:docMk/>
            <pc:sldMk cId="3876476278" sldId="327"/>
            <ac:spMk id="22" creationId="{3ECA69A1-7536-43AC-85EF-C7106179F5ED}"/>
          </ac:spMkLst>
        </pc:spChg>
        <pc:graphicFrameChg chg="add mod ord modGraphic">
          <ac:chgData name="Claire Coyne" userId="f62c806733407b0e" providerId="LiveId" clId="{BD7088F5-0ECD-4807-8E38-A42EE4E7FDD9}" dt="2023-09-12T19:25:32.687" v="2044" actId="14100"/>
          <ac:graphicFrameMkLst>
            <pc:docMk/>
            <pc:sldMk cId="3876476278" sldId="327"/>
            <ac:graphicFrameMk id="5" creationId="{5857745A-DABB-063D-71C2-73EF53BD22DE}"/>
          </ac:graphicFrameMkLst>
        </pc:graphicFrameChg>
      </pc:sldChg>
      <pc:sldChg chg="modSp new del mod">
        <pc:chgData name="Claire Coyne" userId="f62c806733407b0e" providerId="LiveId" clId="{BD7088F5-0ECD-4807-8E38-A42EE4E7FDD9}" dt="2023-09-26T18:53:33.120" v="3972" actId="47"/>
        <pc:sldMkLst>
          <pc:docMk/>
          <pc:sldMk cId="3312091040" sldId="328"/>
        </pc:sldMkLst>
        <pc:spChg chg="mod">
          <ac:chgData name="Claire Coyne" userId="f62c806733407b0e" providerId="LiveId" clId="{BD7088F5-0ECD-4807-8E38-A42EE4E7FDD9}" dt="2023-09-12T19:40:13.953" v="2959" actId="113"/>
          <ac:spMkLst>
            <pc:docMk/>
            <pc:sldMk cId="3312091040" sldId="328"/>
            <ac:spMk id="2" creationId="{6ABC1AF0-4B02-8B1D-36FF-0844195B1FF6}"/>
          </ac:spMkLst>
        </pc:spChg>
        <pc:spChg chg="mod">
          <ac:chgData name="Claire Coyne" userId="f62c806733407b0e" providerId="LiveId" clId="{BD7088F5-0ECD-4807-8E38-A42EE4E7FDD9}" dt="2023-09-12T19:39:59.617" v="2933" actId="207"/>
          <ac:spMkLst>
            <pc:docMk/>
            <pc:sldMk cId="3312091040" sldId="328"/>
            <ac:spMk id="3" creationId="{04B7A862-F16F-3B8D-87A1-F5AD79D11B77}"/>
          </ac:spMkLst>
        </pc:spChg>
      </pc:sldChg>
      <pc:sldChg chg="addSp modSp new mod">
        <pc:chgData name="Claire Coyne" userId="f62c806733407b0e" providerId="LiveId" clId="{BD7088F5-0ECD-4807-8E38-A42EE4E7FDD9}" dt="2023-10-10T18:57:16.931" v="7865" actId="20577"/>
        <pc:sldMkLst>
          <pc:docMk/>
          <pc:sldMk cId="4131063966" sldId="328"/>
        </pc:sldMkLst>
        <pc:spChg chg="mod">
          <ac:chgData name="Claire Coyne" userId="f62c806733407b0e" providerId="LiveId" clId="{BD7088F5-0ECD-4807-8E38-A42EE4E7FDD9}" dt="2023-10-10T18:57:16.931" v="7865" actId="20577"/>
          <ac:spMkLst>
            <pc:docMk/>
            <pc:sldMk cId="4131063966" sldId="328"/>
            <ac:spMk id="3" creationId="{BF54B995-64F5-46C6-BE39-E2F24212BA54}"/>
          </ac:spMkLst>
        </pc:spChg>
        <pc:picChg chg="add mod">
          <ac:chgData name="Claire Coyne" userId="f62c806733407b0e" providerId="LiveId" clId="{BD7088F5-0ECD-4807-8E38-A42EE4E7FDD9}" dt="2023-10-10T18:55:29.273" v="7844" actId="14100"/>
          <ac:picMkLst>
            <pc:docMk/>
            <pc:sldMk cId="4131063966" sldId="328"/>
            <ac:picMk id="5" creationId="{7C52DA6D-97C2-1861-D51F-322B5FDE9349}"/>
          </ac:picMkLst>
        </pc:picChg>
      </pc:sldChg>
      <pc:sldChg chg="new del">
        <pc:chgData name="Claire Coyne" userId="f62c806733407b0e" providerId="LiveId" clId="{BD7088F5-0ECD-4807-8E38-A42EE4E7FDD9}" dt="2023-09-26T19:32:35.171" v="5264" actId="47"/>
        <pc:sldMkLst>
          <pc:docMk/>
          <pc:sldMk cId="2119356680" sldId="329"/>
        </pc:sldMkLst>
      </pc:sldChg>
      <pc:sldChg chg="addSp modSp new mod">
        <pc:chgData name="Claire Coyne" userId="f62c806733407b0e" providerId="LiveId" clId="{BD7088F5-0ECD-4807-8E38-A42EE4E7FDD9}" dt="2023-10-10T19:35:09.152" v="9033" actId="6549"/>
        <pc:sldMkLst>
          <pc:docMk/>
          <pc:sldMk cId="2965593232" sldId="330"/>
        </pc:sldMkLst>
        <pc:spChg chg="mod">
          <ac:chgData name="Claire Coyne" userId="f62c806733407b0e" providerId="LiveId" clId="{BD7088F5-0ECD-4807-8E38-A42EE4E7FDD9}" dt="2023-10-10T19:35:09.152" v="9033" actId="6549"/>
          <ac:spMkLst>
            <pc:docMk/>
            <pc:sldMk cId="2965593232" sldId="330"/>
            <ac:spMk id="3" creationId="{B186684C-B8E4-0C3C-3DB6-A2F6781A6BDB}"/>
          </ac:spMkLst>
        </pc:spChg>
        <pc:picChg chg="add mod">
          <ac:chgData name="Claire Coyne" userId="f62c806733407b0e" providerId="LiveId" clId="{BD7088F5-0ECD-4807-8E38-A42EE4E7FDD9}" dt="2023-09-26T19:33:45.527" v="5265"/>
          <ac:picMkLst>
            <pc:docMk/>
            <pc:sldMk cId="2965593232" sldId="330"/>
            <ac:picMk id="5" creationId="{A53280CF-8454-B068-B610-0B630B0A4A8A}"/>
          </ac:picMkLst>
        </pc:picChg>
      </pc:sldChg>
      <pc:sldChg chg="addSp delSp modSp new mod">
        <pc:chgData name="Claire Coyne" userId="f62c806733407b0e" providerId="LiveId" clId="{BD7088F5-0ECD-4807-8E38-A42EE4E7FDD9}" dt="2023-10-10T19:29:56.373" v="8822" actId="1076"/>
        <pc:sldMkLst>
          <pc:docMk/>
          <pc:sldMk cId="3141029948" sldId="331"/>
        </pc:sldMkLst>
        <pc:spChg chg="mod">
          <ac:chgData name="Claire Coyne" userId="f62c806733407b0e" providerId="LiveId" clId="{BD7088F5-0ECD-4807-8E38-A42EE4E7FDD9}" dt="2023-10-10T19:29:51.215" v="8820" actId="20577"/>
          <ac:spMkLst>
            <pc:docMk/>
            <pc:sldMk cId="3141029948" sldId="331"/>
            <ac:spMk id="3" creationId="{C487BA4B-5313-1C79-DAE1-56B8E427D82B}"/>
          </ac:spMkLst>
        </pc:spChg>
        <pc:spChg chg="add mod">
          <ac:chgData name="Claire Coyne" userId="f62c806733407b0e" providerId="LiveId" clId="{BD7088F5-0ECD-4807-8E38-A42EE4E7FDD9}" dt="2023-10-10T19:23:58.999" v="8651" actId="6549"/>
          <ac:spMkLst>
            <pc:docMk/>
            <pc:sldMk cId="3141029948" sldId="331"/>
            <ac:spMk id="11" creationId="{CACD0F42-26BA-E48B-2114-1636379B8EEA}"/>
          </ac:spMkLst>
        </pc:spChg>
        <pc:picChg chg="add mod">
          <ac:chgData name="Claire Coyne" userId="f62c806733407b0e" providerId="LiveId" clId="{BD7088F5-0ECD-4807-8E38-A42EE4E7FDD9}" dt="2023-09-26T19:22:37.314" v="4720" actId="1076"/>
          <ac:picMkLst>
            <pc:docMk/>
            <pc:sldMk cId="3141029948" sldId="331"/>
            <ac:picMk id="5" creationId="{327B5DF1-9C2F-C37F-D6DE-61325FA7DCA5}"/>
          </ac:picMkLst>
        </pc:picChg>
        <pc:picChg chg="add del mod">
          <ac:chgData name="Claire Coyne" userId="f62c806733407b0e" providerId="LiveId" clId="{BD7088F5-0ECD-4807-8E38-A42EE4E7FDD9}" dt="2023-09-26T19:22:46.190" v="4740"/>
          <ac:picMkLst>
            <pc:docMk/>
            <pc:sldMk cId="3141029948" sldId="331"/>
            <ac:picMk id="6" creationId="{D9C2F510-222E-A513-DA22-B70C25012DF0}"/>
          </ac:picMkLst>
        </pc:picChg>
        <pc:picChg chg="add del mod ord">
          <ac:chgData name="Claire Coyne" userId="f62c806733407b0e" providerId="LiveId" clId="{BD7088F5-0ECD-4807-8E38-A42EE4E7FDD9}" dt="2023-10-10T19:23:59.733" v="8652" actId="478"/>
          <ac:picMkLst>
            <pc:docMk/>
            <pc:sldMk cId="3141029948" sldId="331"/>
            <ac:picMk id="7" creationId="{AAE7DFE4-9C89-7CE8-18F0-6737DB46B4AB}"/>
          </ac:picMkLst>
        </pc:picChg>
        <pc:picChg chg="add del mod">
          <ac:chgData name="Claire Coyne" userId="f62c806733407b0e" providerId="LiveId" clId="{BD7088F5-0ECD-4807-8E38-A42EE4E7FDD9}" dt="2023-09-26T19:24:18.849" v="4745" actId="478"/>
          <ac:picMkLst>
            <pc:docMk/>
            <pc:sldMk cId="3141029948" sldId="331"/>
            <ac:picMk id="8" creationId="{5C2DD59B-D89D-1EBD-4BE8-33AECA09DBF8}"/>
          </ac:picMkLst>
        </pc:picChg>
        <pc:picChg chg="add mod">
          <ac:chgData name="Claire Coyne" userId="f62c806733407b0e" providerId="LiveId" clId="{BD7088F5-0ECD-4807-8E38-A42EE4E7FDD9}" dt="2023-10-10T19:29:56.373" v="8822" actId="1076"/>
          <ac:picMkLst>
            <pc:docMk/>
            <pc:sldMk cId="3141029948" sldId="331"/>
            <ac:picMk id="8" creationId="{FDAAC3E4-11CE-245C-A572-7118AB588FDE}"/>
          </ac:picMkLst>
        </pc:picChg>
        <pc:picChg chg="add del mod">
          <ac:chgData name="Claire Coyne" userId="f62c806733407b0e" providerId="LiveId" clId="{BD7088F5-0ECD-4807-8E38-A42EE4E7FDD9}" dt="2023-10-10T19:23:56.962" v="8650" actId="478"/>
          <ac:picMkLst>
            <pc:docMk/>
            <pc:sldMk cId="3141029948" sldId="331"/>
            <ac:picMk id="10" creationId="{46DBFCC4-BA92-CDB1-7C49-58146EEE9700}"/>
          </ac:picMkLst>
        </pc:picChg>
      </pc:sldChg>
      <pc:sldChg chg="addSp modSp new del mod">
        <pc:chgData name="Claire Coyne" userId="f62c806733407b0e" providerId="LiveId" clId="{BD7088F5-0ECD-4807-8E38-A42EE4E7FDD9}" dt="2023-10-10T19:37:44.701" v="9191" actId="47"/>
        <pc:sldMkLst>
          <pc:docMk/>
          <pc:sldMk cId="2442008689" sldId="332"/>
        </pc:sldMkLst>
        <pc:spChg chg="mod">
          <ac:chgData name="Claire Coyne" userId="f62c806733407b0e" providerId="LiveId" clId="{BD7088F5-0ECD-4807-8E38-A42EE4E7FDD9}" dt="2023-10-10T16:14:45.253" v="7183" actId="20577"/>
          <ac:spMkLst>
            <pc:docMk/>
            <pc:sldMk cId="2442008689" sldId="332"/>
            <ac:spMk id="3" creationId="{1FA9C540-147B-B5A0-8051-4B4048E908F2}"/>
          </ac:spMkLst>
        </pc:spChg>
        <pc:spChg chg="add mod">
          <ac:chgData name="Claire Coyne" userId="f62c806733407b0e" providerId="LiveId" clId="{BD7088F5-0ECD-4807-8E38-A42EE4E7FDD9}" dt="2023-10-10T19:17:52.157" v="8326" actId="1076"/>
          <ac:spMkLst>
            <pc:docMk/>
            <pc:sldMk cId="2442008689" sldId="332"/>
            <ac:spMk id="6" creationId="{CD6E2756-BDF6-5556-33EF-C75C96B6062E}"/>
          </ac:spMkLst>
        </pc:spChg>
      </pc:sldChg>
      <pc:sldChg chg="modSp add del mod">
        <pc:chgData name="Claire Coyne" userId="f62c806733407b0e" providerId="LiveId" clId="{BD7088F5-0ECD-4807-8E38-A42EE4E7FDD9}" dt="2023-10-10T19:20:08.309" v="8400" actId="47"/>
        <pc:sldMkLst>
          <pc:docMk/>
          <pc:sldMk cId="2115314806" sldId="333"/>
        </pc:sldMkLst>
        <pc:spChg chg="mod">
          <ac:chgData name="Claire Coyne" userId="f62c806733407b0e" providerId="LiveId" clId="{BD7088F5-0ECD-4807-8E38-A42EE4E7FDD9}" dt="2023-10-10T19:18:28.202" v="8331" actId="6549"/>
          <ac:spMkLst>
            <pc:docMk/>
            <pc:sldMk cId="2115314806" sldId="333"/>
            <ac:spMk id="3" creationId="{58FF642A-E8A0-B533-CD97-BE22B7FEDAE1}"/>
          </ac:spMkLst>
        </pc:spChg>
      </pc:sldChg>
      <pc:sldChg chg="new del">
        <pc:chgData name="Claire Coyne" userId="f62c806733407b0e" providerId="LiveId" clId="{BD7088F5-0ECD-4807-8E38-A42EE4E7FDD9}" dt="2023-10-10T19:18:19.296" v="8329" actId="680"/>
        <pc:sldMkLst>
          <pc:docMk/>
          <pc:sldMk cId="2830036111" sldId="333"/>
        </pc:sldMkLst>
      </pc:sldChg>
      <pc:sldChg chg="addSp modSp add mod">
        <pc:chgData name="Claire Coyne" userId="f62c806733407b0e" providerId="LiveId" clId="{BD7088F5-0ECD-4807-8E38-A42EE4E7FDD9}" dt="2023-10-10T19:20:24.940" v="8404" actId="1076"/>
        <pc:sldMkLst>
          <pc:docMk/>
          <pc:sldMk cId="2998308198" sldId="334"/>
        </pc:sldMkLst>
        <pc:spChg chg="mod">
          <ac:chgData name="Claire Coyne" userId="f62c806733407b0e" providerId="LiveId" clId="{BD7088F5-0ECD-4807-8E38-A42EE4E7FDD9}" dt="2023-10-10T19:18:41.584" v="8386" actId="20577"/>
          <ac:spMkLst>
            <pc:docMk/>
            <pc:sldMk cId="2998308198" sldId="334"/>
            <ac:spMk id="3" creationId="{58FF642A-E8A0-B533-CD97-BE22B7FEDAE1}"/>
          </ac:spMkLst>
        </pc:spChg>
        <pc:picChg chg="add mod modCrop">
          <ac:chgData name="Claire Coyne" userId="f62c806733407b0e" providerId="LiveId" clId="{BD7088F5-0ECD-4807-8E38-A42EE4E7FDD9}" dt="2023-10-10T19:20:24.940" v="8404" actId="1076"/>
          <ac:picMkLst>
            <pc:docMk/>
            <pc:sldMk cId="2998308198" sldId="334"/>
            <ac:picMk id="7" creationId="{BF9A5FF5-0A16-64A8-31B8-CE15C13A44B4}"/>
          </ac:picMkLst>
        </pc:picChg>
      </pc:sldChg>
      <pc:sldMasterChg chg="del delSldLayout">
        <pc:chgData name="Claire Coyne" userId="f62c806733407b0e" providerId="LiveId" clId="{BD7088F5-0ECD-4807-8E38-A42EE4E7FDD9}" dt="2023-09-12T19:40:46.017" v="2963" actId="47"/>
        <pc:sldMasterMkLst>
          <pc:docMk/>
          <pc:sldMasterMk cId="3375229006" sldId="2147483726"/>
        </pc:sldMasterMkLst>
        <pc:sldLayoutChg chg="del">
          <pc:chgData name="Claire Coyne" userId="f62c806733407b0e" providerId="LiveId" clId="{BD7088F5-0ECD-4807-8E38-A42EE4E7FDD9}" dt="2023-09-12T19:40:46.017" v="2963" actId="47"/>
          <pc:sldLayoutMkLst>
            <pc:docMk/>
            <pc:sldMasterMk cId="3375229006" sldId="2147483726"/>
            <pc:sldLayoutMk cId="3372114990" sldId="2147483727"/>
          </pc:sldLayoutMkLst>
        </pc:sldLayoutChg>
        <pc:sldLayoutChg chg="del">
          <pc:chgData name="Claire Coyne" userId="f62c806733407b0e" providerId="LiveId" clId="{BD7088F5-0ECD-4807-8E38-A42EE4E7FDD9}" dt="2023-09-12T19:40:46.017" v="2963" actId="47"/>
          <pc:sldLayoutMkLst>
            <pc:docMk/>
            <pc:sldMasterMk cId="3375229006" sldId="2147483726"/>
            <pc:sldLayoutMk cId="1644745020" sldId="2147483728"/>
          </pc:sldLayoutMkLst>
        </pc:sldLayoutChg>
        <pc:sldLayoutChg chg="del">
          <pc:chgData name="Claire Coyne" userId="f62c806733407b0e" providerId="LiveId" clId="{BD7088F5-0ECD-4807-8E38-A42EE4E7FDD9}" dt="2023-09-12T19:40:46.017" v="2963" actId="47"/>
          <pc:sldLayoutMkLst>
            <pc:docMk/>
            <pc:sldMasterMk cId="3375229006" sldId="2147483726"/>
            <pc:sldLayoutMk cId="2469583142" sldId="2147483729"/>
          </pc:sldLayoutMkLst>
        </pc:sldLayoutChg>
        <pc:sldLayoutChg chg="del">
          <pc:chgData name="Claire Coyne" userId="f62c806733407b0e" providerId="LiveId" clId="{BD7088F5-0ECD-4807-8E38-A42EE4E7FDD9}" dt="2023-09-12T19:40:46.017" v="2963" actId="47"/>
          <pc:sldLayoutMkLst>
            <pc:docMk/>
            <pc:sldMasterMk cId="3375229006" sldId="2147483726"/>
            <pc:sldLayoutMk cId="1415305166" sldId="2147483730"/>
          </pc:sldLayoutMkLst>
        </pc:sldLayoutChg>
        <pc:sldLayoutChg chg="del">
          <pc:chgData name="Claire Coyne" userId="f62c806733407b0e" providerId="LiveId" clId="{BD7088F5-0ECD-4807-8E38-A42EE4E7FDD9}" dt="2023-09-12T19:40:46.017" v="2963" actId="47"/>
          <pc:sldLayoutMkLst>
            <pc:docMk/>
            <pc:sldMasterMk cId="3375229006" sldId="2147483726"/>
            <pc:sldLayoutMk cId="3459623537" sldId="2147483731"/>
          </pc:sldLayoutMkLst>
        </pc:sldLayoutChg>
        <pc:sldLayoutChg chg="del">
          <pc:chgData name="Claire Coyne" userId="f62c806733407b0e" providerId="LiveId" clId="{BD7088F5-0ECD-4807-8E38-A42EE4E7FDD9}" dt="2023-09-12T19:40:46.017" v="2963" actId="47"/>
          <pc:sldLayoutMkLst>
            <pc:docMk/>
            <pc:sldMasterMk cId="3375229006" sldId="2147483726"/>
            <pc:sldLayoutMk cId="3435778079" sldId="2147483732"/>
          </pc:sldLayoutMkLst>
        </pc:sldLayoutChg>
        <pc:sldLayoutChg chg="del">
          <pc:chgData name="Claire Coyne" userId="f62c806733407b0e" providerId="LiveId" clId="{BD7088F5-0ECD-4807-8E38-A42EE4E7FDD9}" dt="2023-09-12T19:40:46.017" v="2963" actId="47"/>
          <pc:sldLayoutMkLst>
            <pc:docMk/>
            <pc:sldMasterMk cId="3375229006" sldId="2147483726"/>
            <pc:sldLayoutMk cId="1818775176" sldId="2147483733"/>
          </pc:sldLayoutMkLst>
        </pc:sldLayoutChg>
        <pc:sldLayoutChg chg="del">
          <pc:chgData name="Claire Coyne" userId="f62c806733407b0e" providerId="LiveId" clId="{BD7088F5-0ECD-4807-8E38-A42EE4E7FDD9}" dt="2023-09-12T19:40:46.017" v="2963" actId="47"/>
          <pc:sldLayoutMkLst>
            <pc:docMk/>
            <pc:sldMasterMk cId="3375229006" sldId="2147483726"/>
            <pc:sldLayoutMk cId="814182471" sldId="2147483734"/>
          </pc:sldLayoutMkLst>
        </pc:sldLayoutChg>
        <pc:sldLayoutChg chg="del">
          <pc:chgData name="Claire Coyne" userId="f62c806733407b0e" providerId="LiveId" clId="{BD7088F5-0ECD-4807-8E38-A42EE4E7FDD9}" dt="2023-09-12T19:40:46.017" v="2963" actId="47"/>
          <pc:sldLayoutMkLst>
            <pc:docMk/>
            <pc:sldMasterMk cId="3375229006" sldId="2147483726"/>
            <pc:sldLayoutMk cId="204057856" sldId="2147483735"/>
          </pc:sldLayoutMkLst>
        </pc:sldLayoutChg>
        <pc:sldLayoutChg chg="del">
          <pc:chgData name="Claire Coyne" userId="f62c806733407b0e" providerId="LiveId" clId="{BD7088F5-0ECD-4807-8E38-A42EE4E7FDD9}" dt="2023-09-12T19:40:46.017" v="2963" actId="47"/>
          <pc:sldLayoutMkLst>
            <pc:docMk/>
            <pc:sldMasterMk cId="3375229006" sldId="2147483726"/>
            <pc:sldLayoutMk cId="3356220854" sldId="2147483736"/>
          </pc:sldLayoutMkLst>
        </pc:sldLayoutChg>
        <pc:sldLayoutChg chg="del">
          <pc:chgData name="Claire Coyne" userId="f62c806733407b0e" providerId="LiveId" clId="{BD7088F5-0ECD-4807-8E38-A42EE4E7FDD9}" dt="2023-09-12T19:40:46.017" v="2963" actId="47"/>
          <pc:sldLayoutMkLst>
            <pc:docMk/>
            <pc:sldMasterMk cId="3375229006" sldId="2147483726"/>
            <pc:sldLayoutMk cId="957473734" sldId="2147483737"/>
          </pc:sldLayoutMkLst>
        </pc:sldLayoutChg>
        <pc:sldLayoutChg chg="del">
          <pc:chgData name="Claire Coyne" userId="f62c806733407b0e" providerId="LiveId" clId="{BD7088F5-0ECD-4807-8E38-A42EE4E7FDD9}" dt="2023-09-12T19:40:46.017" v="2963" actId="47"/>
          <pc:sldLayoutMkLst>
            <pc:docMk/>
            <pc:sldMasterMk cId="3375229006" sldId="2147483726"/>
            <pc:sldLayoutMk cId="2606091579" sldId="2147483738"/>
          </pc:sldLayoutMkLst>
        </pc:sldLayoutChg>
      </pc:sldMasterChg>
      <pc:sldMasterChg chg="del delSldLayout">
        <pc:chgData name="Claire Coyne" userId="f62c806733407b0e" providerId="LiveId" clId="{BD7088F5-0ECD-4807-8E38-A42EE4E7FDD9}" dt="2023-09-11T18:05:35.601" v="119" actId="47"/>
        <pc:sldMasterMkLst>
          <pc:docMk/>
          <pc:sldMasterMk cId="1291585628" sldId="2147483739"/>
        </pc:sldMasterMkLst>
        <pc:sldLayoutChg chg="del">
          <pc:chgData name="Claire Coyne" userId="f62c806733407b0e" providerId="LiveId" clId="{BD7088F5-0ECD-4807-8E38-A42EE4E7FDD9}" dt="2023-09-11T18:05:35.601" v="119" actId="47"/>
          <pc:sldLayoutMkLst>
            <pc:docMk/>
            <pc:sldMasterMk cId="1291585628" sldId="2147483739"/>
            <pc:sldLayoutMk cId="1921339007" sldId="2147483740"/>
          </pc:sldLayoutMkLst>
        </pc:sldLayoutChg>
        <pc:sldLayoutChg chg="del">
          <pc:chgData name="Claire Coyne" userId="f62c806733407b0e" providerId="LiveId" clId="{BD7088F5-0ECD-4807-8E38-A42EE4E7FDD9}" dt="2023-09-11T18:05:35.601" v="119" actId="47"/>
          <pc:sldLayoutMkLst>
            <pc:docMk/>
            <pc:sldMasterMk cId="1291585628" sldId="2147483739"/>
            <pc:sldLayoutMk cId="697572489" sldId="2147483741"/>
          </pc:sldLayoutMkLst>
        </pc:sldLayoutChg>
        <pc:sldLayoutChg chg="del">
          <pc:chgData name="Claire Coyne" userId="f62c806733407b0e" providerId="LiveId" clId="{BD7088F5-0ECD-4807-8E38-A42EE4E7FDD9}" dt="2023-09-11T18:05:35.601" v="119" actId="47"/>
          <pc:sldLayoutMkLst>
            <pc:docMk/>
            <pc:sldMasterMk cId="1291585628" sldId="2147483739"/>
            <pc:sldLayoutMk cId="3574644983" sldId="2147483742"/>
          </pc:sldLayoutMkLst>
        </pc:sldLayoutChg>
        <pc:sldLayoutChg chg="del">
          <pc:chgData name="Claire Coyne" userId="f62c806733407b0e" providerId="LiveId" clId="{BD7088F5-0ECD-4807-8E38-A42EE4E7FDD9}" dt="2023-09-11T18:05:35.601" v="119" actId="47"/>
          <pc:sldLayoutMkLst>
            <pc:docMk/>
            <pc:sldMasterMk cId="1291585628" sldId="2147483739"/>
            <pc:sldLayoutMk cId="1697422025" sldId="2147483743"/>
          </pc:sldLayoutMkLst>
        </pc:sldLayoutChg>
        <pc:sldLayoutChg chg="del">
          <pc:chgData name="Claire Coyne" userId="f62c806733407b0e" providerId="LiveId" clId="{BD7088F5-0ECD-4807-8E38-A42EE4E7FDD9}" dt="2023-09-11T18:05:35.601" v="119" actId="47"/>
          <pc:sldLayoutMkLst>
            <pc:docMk/>
            <pc:sldMasterMk cId="1291585628" sldId="2147483739"/>
            <pc:sldLayoutMk cId="4068644293" sldId="2147483744"/>
          </pc:sldLayoutMkLst>
        </pc:sldLayoutChg>
        <pc:sldLayoutChg chg="del">
          <pc:chgData name="Claire Coyne" userId="f62c806733407b0e" providerId="LiveId" clId="{BD7088F5-0ECD-4807-8E38-A42EE4E7FDD9}" dt="2023-09-11T18:05:35.601" v="119" actId="47"/>
          <pc:sldLayoutMkLst>
            <pc:docMk/>
            <pc:sldMasterMk cId="1291585628" sldId="2147483739"/>
            <pc:sldLayoutMk cId="4206579603" sldId="2147483745"/>
          </pc:sldLayoutMkLst>
        </pc:sldLayoutChg>
        <pc:sldLayoutChg chg="del">
          <pc:chgData name="Claire Coyne" userId="f62c806733407b0e" providerId="LiveId" clId="{BD7088F5-0ECD-4807-8E38-A42EE4E7FDD9}" dt="2023-09-11T18:05:35.601" v="119" actId="47"/>
          <pc:sldLayoutMkLst>
            <pc:docMk/>
            <pc:sldMasterMk cId="1291585628" sldId="2147483739"/>
            <pc:sldLayoutMk cId="3558749873" sldId="2147483746"/>
          </pc:sldLayoutMkLst>
        </pc:sldLayoutChg>
        <pc:sldLayoutChg chg="del">
          <pc:chgData name="Claire Coyne" userId="f62c806733407b0e" providerId="LiveId" clId="{BD7088F5-0ECD-4807-8E38-A42EE4E7FDD9}" dt="2023-09-11T18:05:35.601" v="119" actId="47"/>
          <pc:sldLayoutMkLst>
            <pc:docMk/>
            <pc:sldMasterMk cId="1291585628" sldId="2147483739"/>
            <pc:sldLayoutMk cId="2785941692" sldId="2147483747"/>
          </pc:sldLayoutMkLst>
        </pc:sldLayoutChg>
        <pc:sldLayoutChg chg="del">
          <pc:chgData name="Claire Coyne" userId="f62c806733407b0e" providerId="LiveId" clId="{BD7088F5-0ECD-4807-8E38-A42EE4E7FDD9}" dt="2023-09-11T18:05:35.601" v="119" actId="47"/>
          <pc:sldLayoutMkLst>
            <pc:docMk/>
            <pc:sldMasterMk cId="1291585628" sldId="2147483739"/>
            <pc:sldLayoutMk cId="2838901577" sldId="2147483748"/>
          </pc:sldLayoutMkLst>
        </pc:sldLayoutChg>
        <pc:sldLayoutChg chg="del">
          <pc:chgData name="Claire Coyne" userId="f62c806733407b0e" providerId="LiveId" clId="{BD7088F5-0ECD-4807-8E38-A42EE4E7FDD9}" dt="2023-09-11T18:05:35.601" v="119" actId="47"/>
          <pc:sldLayoutMkLst>
            <pc:docMk/>
            <pc:sldMasterMk cId="1291585628" sldId="2147483739"/>
            <pc:sldLayoutMk cId="3727312075" sldId="2147483749"/>
          </pc:sldLayoutMkLst>
        </pc:sldLayoutChg>
        <pc:sldLayoutChg chg="del">
          <pc:chgData name="Claire Coyne" userId="f62c806733407b0e" providerId="LiveId" clId="{BD7088F5-0ECD-4807-8E38-A42EE4E7FDD9}" dt="2023-09-11T18:05:35.601" v="119" actId="47"/>
          <pc:sldLayoutMkLst>
            <pc:docMk/>
            <pc:sldMasterMk cId="1291585628" sldId="2147483739"/>
            <pc:sldLayoutMk cId="3468308323" sldId="2147483750"/>
          </pc:sldLayoutMkLst>
        </pc:sldLayoutChg>
        <pc:sldLayoutChg chg="del">
          <pc:chgData name="Claire Coyne" userId="f62c806733407b0e" providerId="LiveId" clId="{BD7088F5-0ECD-4807-8E38-A42EE4E7FDD9}" dt="2023-09-11T18:05:35.601" v="119" actId="47"/>
          <pc:sldLayoutMkLst>
            <pc:docMk/>
            <pc:sldMasterMk cId="1291585628" sldId="2147483739"/>
            <pc:sldLayoutMk cId="2506103969" sldId="2147483751"/>
          </pc:sldLayoutMkLst>
        </pc:sldLayoutChg>
      </pc:sldMasterChg>
    </pc:docChg>
  </pc:docChgLst>
  <pc:docChgLst>
    <pc:chgData name="Claire" userId="f62c806733407b0e" providerId="LiveId" clId="{0A53CB1F-B1ED-4B50-8858-0C7C8940002C}"/>
    <pc:docChg chg="undo custSel addSld delSld modSld modMainMaster">
      <pc:chgData name="Claire" userId="f62c806733407b0e" providerId="LiveId" clId="{0A53CB1F-B1ED-4B50-8858-0C7C8940002C}" dt="2023-08-16T14:32:20.787" v="3961" actId="27636"/>
      <pc:docMkLst>
        <pc:docMk/>
      </pc:docMkLst>
      <pc:sldChg chg="addSp delSp modSp mod setBg">
        <pc:chgData name="Claire" userId="f62c806733407b0e" providerId="LiveId" clId="{0A53CB1F-B1ED-4B50-8858-0C7C8940002C}" dt="2023-08-16T05:09:36.937" v="903" actId="1076"/>
        <pc:sldMkLst>
          <pc:docMk/>
          <pc:sldMk cId="0" sldId="256"/>
        </pc:sldMkLst>
        <pc:spChg chg="add del">
          <ac:chgData name="Claire" userId="f62c806733407b0e" providerId="LiveId" clId="{0A53CB1F-B1ED-4B50-8858-0C7C8940002C}" dt="2023-08-16T03:35:22.545" v="43" actId="22"/>
          <ac:spMkLst>
            <pc:docMk/>
            <pc:sldMk cId="0" sldId="256"/>
            <ac:spMk id="4" creationId="{4B2A45C6-D517-847F-AF08-47EDAF27D645}"/>
          </ac:spMkLst>
        </pc:spChg>
        <pc:spChg chg="del mod">
          <ac:chgData name="Claire" userId="f62c806733407b0e" providerId="LiveId" clId="{0A53CB1F-B1ED-4B50-8858-0C7C8940002C}" dt="2023-08-16T03:37:36.352" v="125" actId="478"/>
          <ac:spMkLst>
            <pc:docMk/>
            <pc:sldMk cId="0" sldId="256"/>
            <ac:spMk id="5" creationId="{36268426-9AFD-8880-53D4-A8FD84276520}"/>
          </ac:spMkLst>
        </pc:spChg>
        <pc:spChg chg="add del mod">
          <ac:chgData name="Claire" userId="f62c806733407b0e" providerId="LiveId" clId="{0A53CB1F-B1ED-4B50-8858-0C7C8940002C}" dt="2023-08-16T03:36:03.510" v="46" actId="478"/>
          <ac:spMkLst>
            <pc:docMk/>
            <pc:sldMk cId="0" sldId="256"/>
            <ac:spMk id="7" creationId="{1ADBD347-EE55-AC62-578F-5247F703905B}"/>
          </ac:spMkLst>
        </pc:spChg>
        <pc:spChg chg="mod">
          <ac:chgData name="Claire" userId="f62c806733407b0e" providerId="LiveId" clId="{0A53CB1F-B1ED-4B50-8858-0C7C8940002C}" dt="2023-08-16T05:09:15.641" v="897" actId="1076"/>
          <ac:spMkLst>
            <pc:docMk/>
            <pc:sldMk cId="0" sldId="256"/>
            <ac:spMk id="7170" creationId="{59740F33-EC1A-C718-CD4A-294CB6139290}"/>
          </ac:spMkLst>
        </pc:spChg>
        <pc:spChg chg="add del">
          <ac:chgData name="Claire" userId="f62c806733407b0e" providerId="LiveId" clId="{0A53CB1F-B1ED-4B50-8858-0C7C8940002C}" dt="2023-08-16T03:38:41.982" v="129" actId="26606"/>
          <ac:spMkLst>
            <pc:docMk/>
            <pc:sldMk cId="0" sldId="256"/>
            <ac:spMk id="7175" creationId="{B9FF99BD-075F-4761-A995-6FC574BD25EA}"/>
          </ac:spMkLst>
        </pc:spChg>
        <pc:spChg chg="add del">
          <ac:chgData name="Claire" userId="f62c806733407b0e" providerId="LiveId" clId="{0A53CB1F-B1ED-4B50-8858-0C7C8940002C}" dt="2023-08-16T03:38:41.982" v="129" actId="26606"/>
          <ac:spMkLst>
            <pc:docMk/>
            <pc:sldMk cId="0" sldId="256"/>
            <ac:spMk id="7177" creationId="{A7B21A54-9BA3-4EA9-B460-5A829ADD9051}"/>
          </ac:spMkLst>
        </pc:spChg>
        <pc:spChg chg="add del">
          <ac:chgData name="Claire" userId="f62c806733407b0e" providerId="LiveId" clId="{0A53CB1F-B1ED-4B50-8858-0C7C8940002C}" dt="2023-08-16T03:38:41.982" v="129" actId="26606"/>
          <ac:spMkLst>
            <pc:docMk/>
            <pc:sldMk cId="0" sldId="256"/>
            <ac:spMk id="7179" creationId="{6FA8F714-B9D8-488A-8CCA-E9948FF913A9}"/>
          </ac:spMkLst>
        </pc:spChg>
        <pc:spChg chg="add del">
          <ac:chgData name="Claire" userId="f62c806733407b0e" providerId="LiveId" clId="{0A53CB1F-B1ED-4B50-8858-0C7C8940002C}" dt="2023-08-16T03:38:41.982" v="129" actId="26606"/>
          <ac:spMkLst>
            <pc:docMk/>
            <pc:sldMk cId="0" sldId="256"/>
            <ac:spMk id="7184" creationId="{AF1E5E62-9EB9-408E-AE53-A04A4C8110DE}"/>
          </ac:spMkLst>
        </pc:spChg>
        <pc:spChg chg="add del">
          <ac:chgData name="Claire" userId="f62c806733407b0e" providerId="LiveId" clId="{0A53CB1F-B1ED-4B50-8858-0C7C8940002C}" dt="2023-08-16T03:38:41.982" v="129" actId="26606"/>
          <ac:spMkLst>
            <pc:docMk/>
            <pc:sldMk cId="0" sldId="256"/>
            <ac:spMk id="7186" creationId="{9C5704B2-7C5B-4738-AF0D-4A2756A69FA1}"/>
          </ac:spMkLst>
        </pc:spChg>
        <pc:spChg chg="add del">
          <ac:chgData name="Claire" userId="f62c806733407b0e" providerId="LiveId" clId="{0A53CB1F-B1ED-4B50-8858-0C7C8940002C}" dt="2023-08-16T03:38:41.982" v="129" actId="26606"/>
          <ac:spMkLst>
            <pc:docMk/>
            <pc:sldMk cId="0" sldId="256"/>
            <ac:spMk id="7188" creationId="{DFB36DC4-A410-4DF1-8453-1D85743F5E07}"/>
          </ac:spMkLst>
        </pc:spChg>
        <pc:picChg chg="mod">
          <ac:chgData name="Claire" userId="f62c806733407b0e" providerId="LiveId" clId="{0A53CB1F-B1ED-4B50-8858-0C7C8940002C}" dt="2023-08-16T05:09:36.937" v="903" actId="1076"/>
          <ac:picMkLst>
            <pc:docMk/>
            <pc:sldMk cId="0" sldId="256"/>
            <ac:picMk id="3" creationId="{717C1795-7B59-E7CC-9794-8B35A0967893}"/>
          </ac:picMkLst>
        </pc:picChg>
      </pc:sldChg>
      <pc:sldChg chg="del">
        <pc:chgData name="Claire" userId="f62c806733407b0e" providerId="LiveId" clId="{0A53CB1F-B1ED-4B50-8858-0C7C8940002C}" dt="2023-08-16T05:13:22.559" v="929"/>
        <pc:sldMkLst>
          <pc:docMk/>
          <pc:sldMk cId="0" sldId="257"/>
        </pc:sldMkLst>
      </pc:sldChg>
      <pc:sldChg chg="del">
        <pc:chgData name="Claire" userId="f62c806733407b0e" providerId="LiveId" clId="{0A53CB1F-B1ED-4B50-8858-0C7C8940002C}" dt="2023-08-16T05:13:22.559" v="929"/>
        <pc:sldMkLst>
          <pc:docMk/>
          <pc:sldMk cId="0" sldId="258"/>
        </pc:sldMkLst>
      </pc:sldChg>
      <pc:sldChg chg="del">
        <pc:chgData name="Claire" userId="f62c806733407b0e" providerId="LiveId" clId="{0A53CB1F-B1ED-4B50-8858-0C7C8940002C}" dt="2023-08-16T05:13:22.559" v="929"/>
        <pc:sldMkLst>
          <pc:docMk/>
          <pc:sldMk cId="0" sldId="259"/>
        </pc:sldMkLst>
      </pc:sldChg>
      <pc:sldChg chg="del">
        <pc:chgData name="Claire" userId="f62c806733407b0e" providerId="LiveId" clId="{0A53CB1F-B1ED-4B50-8858-0C7C8940002C}" dt="2023-08-16T05:13:22.559" v="929"/>
        <pc:sldMkLst>
          <pc:docMk/>
          <pc:sldMk cId="0" sldId="260"/>
        </pc:sldMkLst>
      </pc:sldChg>
      <pc:sldChg chg="del">
        <pc:chgData name="Claire" userId="f62c806733407b0e" providerId="LiveId" clId="{0A53CB1F-B1ED-4B50-8858-0C7C8940002C}" dt="2023-08-16T05:13:22.559" v="929"/>
        <pc:sldMkLst>
          <pc:docMk/>
          <pc:sldMk cId="0" sldId="263"/>
        </pc:sldMkLst>
      </pc:sldChg>
      <pc:sldChg chg="del">
        <pc:chgData name="Claire" userId="f62c806733407b0e" providerId="LiveId" clId="{0A53CB1F-B1ED-4B50-8858-0C7C8940002C}" dt="2023-08-16T05:13:22.559" v="929"/>
        <pc:sldMkLst>
          <pc:docMk/>
          <pc:sldMk cId="0" sldId="264"/>
        </pc:sldMkLst>
      </pc:sldChg>
      <pc:sldChg chg="modSp del mod">
        <pc:chgData name="Claire" userId="f62c806733407b0e" providerId="LiveId" clId="{0A53CB1F-B1ED-4B50-8858-0C7C8940002C}" dt="2023-08-16T05:13:22.559" v="929"/>
        <pc:sldMkLst>
          <pc:docMk/>
          <pc:sldMk cId="0" sldId="268"/>
        </pc:sldMkLst>
        <pc:spChg chg="mod">
          <ac:chgData name="Claire" userId="f62c806733407b0e" providerId="LiveId" clId="{0A53CB1F-B1ED-4B50-8858-0C7C8940002C}" dt="2023-08-16T05:13:22.559" v="929"/>
          <ac:spMkLst>
            <pc:docMk/>
            <pc:sldMk cId="0" sldId="268"/>
            <ac:spMk id="31747" creationId="{57B89A00-1040-66C8-1035-4B748A658257}"/>
          </ac:spMkLst>
        </pc:spChg>
      </pc:sldChg>
      <pc:sldChg chg="del">
        <pc:chgData name="Claire" userId="f62c806733407b0e" providerId="LiveId" clId="{0A53CB1F-B1ED-4B50-8858-0C7C8940002C}" dt="2023-08-16T05:13:22.559" v="929"/>
        <pc:sldMkLst>
          <pc:docMk/>
          <pc:sldMk cId="0" sldId="269"/>
        </pc:sldMkLst>
      </pc:sldChg>
      <pc:sldChg chg="del">
        <pc:chgData name="Claire" userId="f62c806733407b0e" providerId="LiveId" clId="{0A53CB1F-B1ED-4B50-8858-0C7C8940002C}" dt="2023-08-16T05:13:22.559" v="929"/>
        <pc:sldMkLst>
          <pc:docMk/>
          <pc:sldMk cId="0" sldId="270"/>
        </pc:sldMkLst>
      </pc:sldChg>
      <pc:sldChg chg="del">
        <pc:chgData name="Claire" userId="f62c806733407b0e" providerId="LiveId" clId="{0A53CB1F-B1ED-4B50-8858-0C7C8940002C}" dt="2023-08-16T05:13:22.559" v="929"/>
        <pc:sldMkLst>
          <pc:docMk/>
          <pc:sldMk cId="0" sldId="271"/>
        </pc:sldMkLst>
      </pc:sldChg>
      <pc:sldChg chg="del">
        <pc:chgData name="Claire" userId="f62c806733407b0e" providerId="LiveId" clId="{0A53CB1F-B1ED-4B50-8858-0C7C8940002C}" dt="2023-08-16T05:13:22.559" v="929"/>
        <pc:sldMkLst>
          <pc:docMk/>
          <pc:sldMk cId="0" sldId="272"/>
        </pc:sldMkLst>
      </pc:sldChg>
      <pc:sldChg chg="del">
        <pc:chgData name="Claire" userId="f62c806733407b0e" providerId="LiveId" clId="{0A53CB1F-B1ED-4B50-8858-0C7C8940002C}" dt="2023-08-16T05:13:22.559" v="929"/>
        <pc:sldMkLst>
          <pc:docMk/>
          <pc:sldMk cId="0" sldId="273"/>
        </pc:sldMkLst>
      </pc:sldChg>
      <pc:sldChg chg="del">
        <pc:chgData name="Claire" userId="f62c806733407b0e" providerId="LiveId" clId="{0A53CB1F-B1ED-4B50-8858-0C7C8940002C}" dt="2023-08-16T05:13:22.559" v="929"/>
        <pc:sldMkLst>
          <pc:docMk/>
          <pc:sldMk cId="0" sldId="274"/>
        </pc:sldMkLst>
      </pc:sldChg>
      <pc:sldChg chg="modSp mod">
        <pc:chgData name="Claire" userId="f62c806733407b0e" providerId="LiveId" clId="{0A53CB1F-B1ED-4B50-8858-0C7C8940002C}" dt="2023-08-16T05:26:30.306" v="1076" actId="1076"/>
        <pc:sldMkLst>
          <pc:docMk/>
          <pc:sldMk cId="0" sldId="275"/>
        </pc:sldMkLst>
        <pc:spChg chg="mod">
          <ac:chgData name="Claire" userId="f62c806733407b0e" providerId="LiveId" clId="{0A53CB1F-B1ED-4B50-8858-0C7C8940002C}" dt="2023-08-16T05:03:13.331" v="887" actId="1076"/>
          <ac:spMkLst>
            <pc:docMk/>
            <pc:sldMk cId="0" sldId="275"/>
            <ac:spMk id="9219" creationId="{EFEBF9D3-15E5-2980-9230-90CA5DFFD39C}"/>
          </ac:spMkLst>
        </pc:spChg>
        <pc:picChg chg="mod">
          <ac:chgData name="Claire" userId="f62c806733407b0e" providerId="LiveId" clId="{0A53CB1F-B1ED-4B50-8858-0C7C8940002C}" dt="2023-08-16T05:26:30.306" v="1076" actId="1076"/>
          <ac:picMkLst>
            <pc:docMk/>
            <pc:sldMk cId="0" sldId="275"/>
            <ac:picMk id="2" creationId="{3106B672-B06C-FFE1-20A6-364CA9439949}"/>
          </ac:picMkLst>
        </pc:picChg>
      </pc:sldChg>
      <pc:sldChg chg="del">
        <pc:chgData name="Claire" userId="f62c806733407b0e" providerId="LiveId" clId="{0A53CB1F-B1ED-4B50-8858-0C7C8940002C}" dt="2023-08-16T05:23:11.033" v="1019" actId="47"/>
        <pc:sldMkLst>
          <pc:docMk/>
          <pc:sldMk cId="0" sldId="276"/>
        </pc:sldMkLst>
      </pc:sldChg>
      <pc:sldChg chg="del">
        <pc:chgData name="Claire" userId="f62c806733407b0e" providerId="LiveId" clId="{0A53CB1F-B1ED-4B50-8858-0C7C8940002C}" dt="2023-08-16T05:13:22.559" v="929"/>
        <pc:sldMkLst>
          <pc:docMk/>
          <pc:sldMk cId="0" sldId="277"/>
        </pc:sldMkLst>
      </pc:sldChg>
      <pc:sldChg chg="del">
        <pc:chgData name="Claire" userId="f62c806733407b0e" providerId="LiveId" clId="{0A53CB1F-B1ED-4B50-8858-0C7C8940002C}" dt="2023-08-16T05:23:11.033" v="1019" actId="47"/>
        <pc:sldMkLst>
          <pc:docMk/>
          <pc:sldMk cId="0" sldId="278"/>
        </pc:sldMkLst>
      </pc:sldChg>
      <pc:sldChg chg="del">
        <pc:chgData name="Claire" userId="f62c806733407b0e" providerId="LiveId" clId="{0A53CB1F-B1ED-4B50-8858-0C7C8940002C}" dt="2023-08-16T05:23:11.033" v="1019" actId="47"/>
        <pc:sldMkLst>
          <pc:docMk/>
          <pc:sldMk cId="0" sldId="279"/>
        </pc:sldMkLst>
      </pc:sldChg>
      <pc:sldChg chg="del">
        <pc:chgData name="Claire" userId="f62c806733407b0e" providerId="LiveId" clId="{0A53CB1F-B1ED-4B50-8858-0C7C8940002C}" dt="2023-08-16T03:52:40.755" v="310" actId="47"/>
        <pc:sldMkLst>
          <pc:docMk/>
          <pc:sldMk cId="2688031283" sldId="280"/>
        </pc:sldMkLst>
      </pc:sldChg>
      <pc:sldChg chg="addSp delSp modSp mod setBg">
        <pc:chgData name="Claire" userId="f62c806733407b0e" providerId="LiveId" clId="{0A53CB1F-B1ED-4B50-8858-0C7C8940002C}" dt="2023-08-16T04:03:11.714" v="466" actId="113"/>
        <pc:sldMkLst>
          <pc:docMk/>
          <pc:sldMk cId="1722606992" sldId="281"/>
        </pc:sldMkLst>
        <pc:spChg chg="add mod">
          <ac:chgData name="Claire" userId="f62c806733407b0e" providerId="LiveId" clId="{0A53CB1F-B1ED-4B50-8858-0C7C8940002C}" dt="2023-08-16T04:02:21.281" v="464" actId="1076"/>
          <ac:spMkLst>
            <pc:docMk/>
            <pc:sldMk cId="1722606992" sldId="281"/>
            <ac:spMk id="4" creationId="{83DED72C-1B11-0778-5EFD-2682311836D7}"/>
          </ac:spMkLst>
        </pc:spChg>
        <pc:spChg chg="mod">
          <ac:chgData name="Claire" userId="f62c806733407b0e" providerId="LiveId" clId="{0A53CB1F-B1ED-4B50-8858-0C7C8940002C}" dt="2023-08-16T03:56:46.064" v="374" actId="26606"/>
          <ac:spMkLst>
            <pc:docMk/>
            <pc:sldMk cId="1722606992" sldId="281"/>
            <ac:spMk id="5" creationId="{B4C315BD-003A-7046-32B2-840D25C56D0C}"/>
          </ac:spMkLst>
        </pc:spChg>
        <pc:spChg chg="mod">
          <ac:chgData name="Claire" userId="f62c806733407b0e" providerId="LiveId" clId="{0A53CB1F-B1ED-4B50-8858-0C7C8940002C}" dt="2023-08-16T04:03:11.714" v="466" actId="113"/>
          <ac:spMkLst>
            <pc:docMk/>
            <pc:sldMk cId="1722606992" sldId="281"/>
            <ac:spMk id="9218" creationId="{3401CF0A-DBE6-7B45-72DB-822F13E6B961}"/>
          </ac:spMkLst>
        </pc:spChg>
        <pc:spChg chg="mod">
          <ac:chgData name="Claire" userId="f62c806733407b0e" providerId="LiveId" clId="{0A53CB1F-B1ED-4B50-8858-0C7C8940002C}" dt="2023-08-16T04:01:31.539" v="460" actId="1076"/>
          <ac:spMkLst>
            <pc:docMk/>
            <pc:sldMk cId="1722606992" sldId="281"/>
            <ac:spMk id="9219" creationId="{EFEBF9D3-15E5-2980-9230-90CA5DFFD39C}"/>
          </ac:spMkLst>
        </pc:spChg>
        <pc:spChg chg="del">
          <ac:chgData name="Claire" userId="f62c806733407b0e" providerId="LiveId" clId="{0A53CB1F-B1ED-4B50-8858-0C7C8940002C}" dt="2023-08-16T03:55:18.172" v="336" actId="26606"/>
          <ac:spMkLst>
            <pc:docMk/>
            <pc:sldMk cId="1722606992" sldId="281"/>
            <ac:spMk id="9291" creationId="{F13C74B1-5B17-4795-BED0-7140497B445A}"/>
          </ac:spMkLst>
        </pc:spChg>
        <pc:spChg chg="del">
          <ac:chgData name="Claire" userId="f62c806733407b0e" providerId="LiveId" clId="{0A53CB1F-B1ED-4B50-8858-0C7C8940002C}" dt="2023-08-16T03:55:18.172" v="336" actId="26606"/>
          <ac:spMkLst>
            <pc:docMk/>
            <pc:sldMk cId="1722606992" sldId="281"/>
            <ac:spMk id="9292" creationId="{D4974D33-8DC5-464E-8C6D-BE58F0669C17}"/>
          </ac:spMkLst>
        </pc:spChg>
        <pc:spChg chg="add del">
          <ac:chgData name="Claire" userId="f62c806733407b0e" providerId="LiveId" clId="{0A53CB1F-B1ED-4B50-8858-0C7C8940002C}" dt="2023-08-16T03:55:49.232" v="338" actId="26606"/>
          <ac:spMkLst>
            <pc:docMk/>
            <pc:sldMk cId="1722606992" sldId="281"/>
            <ac:spMk id="9297" creationId="{04C21BAE-6866-4C7A-A7EC-C1B2E572D5BE}"/>
          </ac:spMkLst>
        </pc:spChg>
        <pc:spChg chg="add del">
          <ac:chgData name="Claire" userId="f62c806733407b0e" providerId="LiveId" clId="{0A53CB1F-B1ED-4B50-8858-0C7C8940002C}" dt="2023-08-16T03:55:49.232" v="338" actId="26606"/>
          <ac:spMkLst>
            <pc:docMk/>
            <pc:sldMk cId="1722606992" sldId="281"/>
            <ac:spMk id="9299" creationId="{7E7D0C94-08B4-48AE-8813-CC4D60294F42}"/>
          </ac:spMkLst>
        </pc:spChg>
        <pc:spChg chg="add del">
          <ac:chgData name="Claire" userId="f62c806733407b0e" providerId="LiveId" clId="{0A53CB1F-B1ED-4B50-8858-0C7C8940002C}" dt="2023-08-16T03:55:49.232" v="338" actId="26606"/>
          <ac:spMkLst>
            <pc:docMk/>
            <pc:sldMk cId="1722606992" sldId="281"/>
            <ac:spMk id="9301" creationId="{F0C518C2-0AA4-470C-87B9-9CBF428FBA25}"/>
          </ac:spMkLst>
        </pc:spChg>
        <pc:spChg chg="add del">
          <ac:chgData name="Claire" userId="f62c806733407b0e" providerId="LiveId" clId="{0A53CB1F-B1ED-4B50-8858-0C7C8940002C}" dt="2023-08-16T03:56:46.064" v="374" actId="26606"/>
          <ac:spMkLst>
            <pc:docMk/>
            <pc:sldMk cId="1722606992" sldId="281"/>
            <ac:spMk id="9306" creationId="{8B3A2D1A-45FC-4F95-B150-1C13EF2F6D09}"/>
          </ac:spMkLst>
        </pc:spChg>
        <pc:spChg chg="add del">
          <ac:chgData name="Claire" userId="f62c806733407b0e" providerId="LiveId" clId="{0A53CB1F-B1ED-4B50-8858-0C7C8940002C}" dt="2023-08-16T03:56:46.064" v="374" actId="26606"/>
          <ac:spMkLst>
            <pc:docMk/>
            <pc:sldMk cId="1722606992" sldId="281"/>
            <ac:spMk id="9308" creationId="{5C27D684-2832-41BD-AC29-838243B8039B}"/>
          </ac:spMkLst>
        </pc:spChg>
        <pc:spChg chg="add del">
          <ac:chgData name="Claire" userId="f62c806733407b0e" providerId="LiveId" clId="{0A53CB1F-B1ED-4B50-8858-0C7C8940002C}" dt="2023-08-16T03:56:46.064" v="374" actId="26606"/>
          <ac:spMkLst>
            <pc:docMk/>
            <pc:sldMk cId="1722606992" sldId="281"/>
            <ac:spMk id="9310" creationId="{5ABDA325-4B50-4FFB-81B9-95576831FB06}"/>
          </ac:spMkLst>
        </pc:spChg>
        <pc:spChg chg="add del">
          <ac:chgData name="Claire" userId="f62c806733407b0e" providerId="LiveId" clId="{0A53CB1F-B1ED-4B50-8858-0C7C8940002C}" dt="2023-08-16T03:56:46.064" v="374" actId="26606"/>
          <ac:spMkLst>
            <pc:docMk/>
            <pc:sldMk cId="1722606992" sldId="281"/>
            <ac:spMk id="9312" creationId="{A0895C2A-D37E-4F06-AE58-CC875F83C4DA}"/>
          </ac:spMkLst>
        </pc:spChg>
        <pc:graphicFrameChg chg="add del mod">
          <ac:chgData name="Claire" userId="f62c806733407b0e" providerId="LiveId" clId="{0A53CB1F-B1ED-4B50-8858-0C7C8940002C}" dt="2023-08-16T03:57:30.611" v="385"/>
          <ac:graphicFrameMkLst>
            <pc:docMk/>
            <pc:sldMk cId="1722606992" sldId="281"/>
            <ac:graphicFrameMk id="2" creationId="{B9F344B2-A259-65CF-EDF5-B028D4D78411}"/>
          </ac:graphicFrameMkLst>
        </pc:graphicFrameChg>
        <pc:picChg chg="mod ord">
          <ac:chgData name="Claire" userId="f62c806733407b0e" providerId="LiveId" clId="{0A53CB1F-B1ED-4B50-8858-0C7C8940002C}" dt="2023-08-16T03:56:57.230" v="377" actId="1076"/>
          <ac:picMkLst>
            <pc:docMk/>
            <pc:sldMk cId="1722606992" sldId="281"/>
            <ac:picMk id="9221" creationId="{68E1A628-1CBA-D4AD-37E5-8953FEFF891B}"/>
          </ac:picMkLst>
        </pc:picChg>
        <pc:picChg chg="add">
          <ac:chgData name="Claire" userId="f62c806733407b0e" providerId="LiveId" clId="{0A53CB1F-B1ED-4B50-8858-0C7C8940002C}" dt="2023-08-16T03:56:46.064" v="374" actId="26606"/>
          <ac:picMkLst>
            <pc:docMk/>
            <pc:sldMk cId="1722606992" sldId="281"/>
            <ac:picMk id="9317" creationId="{54DDEBDD-D8BD-41A6-8A0D-B00E3768B0F9}"/>
          </ac:picMkLst>
        </pc:picChg>
      </pc:sldChg>
      <pc:sldChg chg="modSp mod">
        <pc:chgData name="Claire" userId="f62c806733407b0e" providerId="LiveId" clId="{0A53CB1F-B1ED-4B50-8858-0C7C8940002C}" dt="2023-08-16T04:22:43.441" v="607" actId="20577"/>
        <pc:sldMkLst>
          <pc:docMk/>
          <pc:sldMk cId="1000783687" sldId="282"/>
        </pc:sldMkLst>
        <pc:spChg chg="mod">
          <ac:chgData name="Claire" userId="f62c806733407b0e" providerId="LiveId" clId="{0A53CB1F-B1ED-4B50-8858-0C7C8940002C}" dt="2023-08-16T04:22:43.441" v="607" actId="20577"/>
          <ac:spMkLst>
            <pc:docMk/>
            <pc:sldMk cId="1000783687" sldId="282"/>
            <ac:spMk id="9218" creationId="{3401CF0A-DBE6-7B45-72DB-822F13E6B961}"/>
          </ac:spMkLst>
        </pc:spChg>
        <pc:spChg chg="mod">
          <ac:chgData name="Claire" userId="f62c806733407b0e" providerId="LiveId" clId="{0A53CB1F-B1ED-4B50-8858-0C7C8940002C}" dt="2023-08-16T04:12:27.186" v="560" actId="27636"/>
          <ac:spMkLst>
            <pc:docMk/>
            <pc:sldMk cId="1000783687" sldId="282"/>
            <ac:spMk id="9219" creationId="{EFEBF9D3-15E5-2980-9230-90CA5DFFD39C}"/>
          </ac:spMkLst>
        </pc:spChg>
      </pc:sldChg>
      <pc:sldChg chg="modSp del mod">
        <pc:chgData name="Claire" userId="f62c806733407b0e" providerId="LiveId" clId="{0A53CB1F-B1ED-4B50-8858-0C7C8940002C}" dt="2023-08-16T14:09:24.966" v="3627" actId="47"/>
        <pc:sldMkLst>
          <pc:docMk/>
          <pc:sldMk cId="494804152" sldId="283"/>
        </pc:sldMkLst>
        <pc:spChg chg="mod">
          <ac:chgData name="Claire" userId="f62c806733407b0e" providerId="LiveId" clId="{0A53CB1F-B1ED-4B50-8858-0C7C8940002C}" dt="2023-08-16T04:22:34.875" v="589" actId="1076"/>
          <ac:spMkLst>
            <pc:docMk/>
            <pc:sldMk cId="494804152" sldId="283"/>
            <ac:spMk id="9218" creationId="{3401CF0A-DBE6-7B45-72DB-822F13E6B961}"/>
          </ac:spMkLst>
        </pc:spChg>
      </pc:sldChg>
      <pc:sldChg chg="modSp add del mod">
        <pc:chgData name="Claire" userId="f62c806733407b0e" providerId="LiveId" clId="{0A53CB1F-B1ED-4B50-8858-0C7C8940002C}" dt="2023-08-16T05:11:54.363" v="917" actId="14100"/>
        <pc:sldMkLst>
          <pc:docMk/>
          <pc:sldMk cId="711868041" sldId="284"/>
        </pc:sldMkLst>
        <pc:spChg chg="mod">
          <ac:chgData name="Claire" userId="f62c806733407b0e" providerId="LiveId" clId="{0A53CB1F-B1ED-4B50-8858-0C7C8940002C}" dt="2023-08-16T05:11:54.363" v="917" actId="14100"/>
          <ac:spMkLst>
            <pc:docMk/>
            <pc:sldMk cId="711868041" sldId="284"/>
            <ac:spMk id="9218" creationId="{3401CF0A-DBE6-7B45-72DB-822F13E6B961}"/>
          </ac:spMkLst>
        </pc:spChg>
        <pc:spChg chg="mod">
          <ac:chgData name="Claire" userId="f62c806733407b0e" providerId="LiveId" clId="{0A53CB1F-B1ED-4B50-8858-0C7C8940002C}" dt="2023-08-16T05:00:28.393" v="853" actId="14100"/>
          <ac:spMkLst>
            <pc:docMk/>
            <pc:sldMk cId="711868041" sldId="284"/>
            <ac:spMk id="9219" creationId="{EFEBF9D3-15E5-2980-9230-90CA5DFFD39C}"/>
          </ac:spMkLst>
        </pc:spChg>
      </pc:sldChg>
      <pc:sldChg chg="addSp delSp modSp mod">
        <pc:chgData name="Claire" userId="f62c806733407b0e" providerId="LiveId" clId="{0A53CB1F-B1ED-4B50-8858-0C7C8940002C}" dt="2023-08-16T14:29:09.815" v="3785" actId="478"/>
        <pc:sldMkLst>
          <pc:docMk/>
          <pc:sldMk cId="3105463592" sldId="285"/>
        </pc:sldMkLst>
        <pc:spChg chg="add mod">
          <ac:chgData name="Claire" userId="f62c806733407b0e" providerId="LiveId" clId="{0A53CB1F-B1ED-4B50-8858-0C7C8940002C}" dt="2023-08-16T04:05:37.340" v="499" actId="478"/>
          <ac:spMkLst>
            <pc:docMk/>
            <pc:sldMk cId="3105463592" sldId="285"/>
            <ac:spMk id="4" creationId="{859B3943-77B8-4E80-7F3C-CC0A5CF2FCA4}"/>
          </ac:spMkLst>
        </pc:spChg>
        <pc:spChg chg="mod">
          <ac:chgData name="Claire" userId="f62c806733407b0e" providerId="LiveId" clId="{0A53CB1F-B1ED-4B50-8858-0C7C8940002C}" dt="2023-08-16T04:10:46.552" v="546" actId="14100"/>
          <ac:spMkLst>
            <pc:docMk/>
            <pc:sldMk cId="3105463592" sldId="285"/>
            <ac:spMk id="9218" creationId="{3401CF0A-DBE6-7B45-72DB-822F13E6B961}"/>
          </ac:spMkLst>
        </pc:spChg>
        <pc:picChg chg="add del mod modCrop">
          <ac:chgData name="Claire" userId="f62c806733407b0e" providerId="LiveId" clId="{0A53CB1F-B1ED-4B50-8858-0C7C8940002C}" dt="2023-08-16T14:29:09.815" v="3785" actId="478"/>
          <ac:picMkLst>
            <pc:docMk/>
            <pc:sldMk cId="3105463592" sldId="285"/>
            <ac:picMk id="2" creationId="{DE2E1281-E437-7020-530A-2A50175B4ACB}"/>
          </ac:picMkLst>
        </pc:picChg>
        <pc:picChg chg="add mod modCrop">
          <ac:chgData name="Claire" userId="f62c806733407b0e" providerId="LiveId" clId="{0A53CB1F-B1ED-4B50-8858-0C7C8940002C}" dt="2023-08-16T04:11:10.928" v="552" actId="1037"/>
          <ac:picMkLst>
            <pc:docMk/>
            <pc:sldMk cId="3105463592" sldId="285"/>
            <ac:picMk id="6" creationId="{6D95702C-1FDD-2346-39AC-18959236A105}"/>
          </ac:picMkLst>
        </pc:picChg>
        <pc:picChg chg="add mod modCrop">
          <ac:chgData name="Claire" userId="f62c806733407b0e" providerId="LiveId" clId="{0A53CB1F-B1ED-4B50-8858-0C7C8940002C}" dt="2023-08-16T04:10:13.494" v="539" actId="1076"/>
          <ac:picMkLst>
            <pc:docMk/>
            <pc:sldMk cId="3105463592" sldId="285"/>
            <ac:picMk id="7" creationId="{9DD574FF-1E84-AC6D-C579-0509D425DF82}"/>
          </ac:picMkLst>
        </pc:picChg>
        <pc:picChg chg="del mod modCrop">
          <ac:chgData name="Claire" userId="f62c806733407b0e" providerId="LiveId" clId="{0A53CB1F-B1ED-4B50-8858-0C7C8940002C}" dt="2023-08-16T04:05:37.340" v="499" actId="478"/>
          <ac:picMkLst>
            <pc:docMk/>
            <pc:sldMk cId="3105463592" sldId="285"/>
            <ac:picMk id="8" creationId="{1C20DF9E-3861-EBA8-93E5-2FEB3024A517}"/>
          </ac:picMkLst>
        </pc:picChg>
        <pc:picChg chg="add mod">
          <ac:chgData name="Claire" userId="f62c806733407b0e" providerId="LiveId" clId="{0A53CB1F-B1ED-4B50-8858-0C7C8940002C}" dt="2023-08-16T14:28:59.629" v="3783" actId="1076"/>
          <ac:picMkLst>
            <pc:docMk/>
            <pc:sldMk cId="3105463592" sldId="285"/>
            <ac:picMk id="32770" creationId="{75B3ECB0-8581-FF5A-EF51-28B0A53047DE}"/>
          </ac:picMkLst>
        </pc:picChg>
      </pc:sldChg>
      <pc:sldChg chg="modSp mod">
        <pc:chgData name="Claire" userId="f62c806733407b0e" providerId="LiveId" clId="{0A53CB1F-B1ED-4B50-8858-0C7C8940002C}" dt="2023-08-16T04:14:25.262" v="571" actId="14100"/>
        <pc:sldMkLst>
          <pc:docMk/>
          <pc:sldMk cId="842425284" sldId="286"/>
        </pc:sldMkLst>
        <pc:spChg chg="mod">
          <ac:chgData name="Claire" userId="f62c806733407b0e" providerId="LiveId" clId="{0A53CB1F-B1ED-4B50-8858-0C7C8940002C}" dt="2023-08-16T04:13:04.051" v="563" actId="1076"/>
          <ac:spMkLst>
            <pc:docMk/>
            <pc:sldMk cId="842425284" sldId="286"/>
            <ac:spMk id="2" creationId="{C42C5CAC-5E4B-FC46-5710-F294B7430F7B}"/>
          </ac:spMkLst>
        </pc:spChg>
        <pc:picChg chg="mod modCrop">
          <ac:chgData name="Claire" userId="f62c806733407b0e" providerId="LiveId" clId="{0A53CB1F-B1ED-4B50-8858-0C7C8940002C}" dt="2023-08-16T04:14:25.262" v="571" actId="14100"/>
          <ac:picMkLst>
            <pc:docMk/>
            <pc:sldMk cId="842425284" sldId="286"/>
            <ac:picMk id="5" creationId="{E07FE9A1-D740-3992-E02E-4755630D6705}"/>
          </ac:picMkLst>
        </pc:picChg>
      </pc:sldChg>
      <pc:sldChg chg="addSp modSp mod setBg">
        <pc:chgData name="Claire" userId="f62c806733407b0e" providerId="LiveId" clId="{0A53CB1F-B1ED-4B50-8858-0C7C8940002C}" dt="2023-08-16T13:47:12.908" v="2549" actId="20577"/>
        <pc:sldMkLst>
          <pc:docMk/>
          <pc:sldMk cId="0" sldId="288"/>
        </pc:sldMkLst>
        <pc:spChg chg="mod">
          <ac:chgData name="Claire" userId="f62c806733407b0e" providerId="LiveId" clId="{0A53CB1F-B1ED-4B50-8858-0C7C8940002C}" dt="2023-08-16T06:07:56.014" v="1776" actId="20577"/>
          <ac:spMkLst>
            <pc:docMk/>
            <pc:sldMk cId="0" sldId="288"/>
            <ac:spMk id="4" creationId="{3CF1C940-50B4-ABAC-B8CE-B58A8B3C6B84}"/>
          </ac:spMkLst>
        </pc:spChg>
        <pc:spChg chg="mod">
          <ac:chgData name="Claire" userId="f62c806733407b0e" providerId="LiveId" clId="{0A53CB1F-B1ED-4B50-8858-0C7C8940002C}" dt="2023-08-16T13:47:12.908" v="2549" actId="20577"/>
          <ac:spMkLst>
            <pc:docMk/>
            <pc:sldMk cId="0" sldId="288"/>
            <ac:spMk id="23555" creationId="{F100311F-4A6B-50DA-F698-433B0B10CE78}"/>
          </ac:spMkLst>
        </pc:spChg>
        <pc:picChg chg="add mod">
          <ac:chgData name="Claire" userId="f62c806733407b0e" providerId="LiveId" clId="{0A53CB1F-B1ED-4B50-8858-0C7C8940002C}" dt="2023-08-16T13:46:33.290" v="2538" actId="14100"/>
          <ac:picMkLst>
            <pc:docMk/>
            <pc:sldMk cId="0" sldId="288"/>
            <ac:picMk id="2" creationId="{017015CC-5978-0E57-2CD7-F1F344BCF86D}"/>
          </ac:picMkLst>
        </pc:picChg>
      </pc:sldChg>
      <pc:sldChg chg="modSp mod setBg">
        <pc:chgData name="Claire" userId="f62c806733407b0e" providerId="LiveId" clId="{0A53CB1F-B1ED-4B50-8858-0C7C8940002C}" dt="2023-08-16T04:23:47.991" v="630" actId="1076"/>
        <pc:sldMkLst>
          <pc:docMk/>
          <pc:sldMk cId="3582379759" sldId="289"/>
        </pc:sldMkLst>
        <pc:spChg chg="mod">
          <ac:chgData name="Claire" userId="f62c806733407b0e" providerId="LiveId" clId="{0A53CB1F-B1ED-4B50-8858-0C7C8940002C}" dt="2023-08-16T04:23:47.991" v="630" actId="1076"/>
          <ac:spMkLst>
            <pc:docMk/>
            <pc:sldMk cId="3582379759" sldId="289"/>
            <ac:spMk id="2" creationId="{071259E6-4191-9733-07B2-C8C6D2DF3998}"/>
          </ac:spMkLst>
        </pc:spChg>
        <pc:spChg chg="mod">
          <ac:chgData name="Claire" userId="f62c806733407b0e" providerId="LiveId" clId="{0A53CB1F-B1ED-4B50-8858-0C7C8940002C}" dt="2023-08-16T03:49:34.587" v="258" actId="207"/>
          <ac:spMkLst>
            <pc:docMk/>
            <pc:sldMk cId="3582379759" sldId="289"/>
            <ac:spMk id="3" creationId="{52A270C8-EB29-B074-27CB-D89656E4D719}"/>
          </ac:spMkLst>
        </pc:spChg>
      </pc:sldChg>
      <pc:sldChg chg="addSp modSp mod">
        <pc:chgData name="Claire" userId="f62c806733407b0e" providerId="LiveId" clId="{0A53CB1F-B1ED-4B50-8858-0C7C8940002C}" dt="2023-08-16T05:30:12.121" v="1105" actId="1076"/>
        <pc:sldMkLst>
          <pc:docMk/>
          <pc:sldMk cId="0" sldId="290"/>
        </pc:sldMkLst>
        <pc:spChg chg="mod">
          <ac:chgData name="Claire" userId="f62c806733407b0e" providerId="LiveId" clId="{0A53CB1F-B1ED-4B50-8858-0C7C8940002C}" dt="2023-08-16T05:30:12.121" v="1105" actId="1076"/>
          <ac:spMkLst>
            <pc:docMk/>
            <pc:sldMk cId="0" sldId="290"/>
            <ac:spMk id="4" creationId="{5DC3C372-3E5D-D8BA-9902-53F1504D6D8D}"/>
          </ac:spMkLst>
        </pc:spChg>
        <pc:picChg chg="add mod">
          <ac:chgData name="Claire" userId="f62c806733407b0e" providerId="LiveId" clId="{0A53CB1F-B1ED-4B50-8858-0C7C8940002C}" dt="2023-08-16T05:30:04.641" v="1104" actId="1076"/>
          <ac:picMkLst>
            <pc:docMk/>
            <pc:sldMk cId="0" sldId="290"/>
            <ac:picMk id="2" creationId="{597289A0-20E8-FB24-1DF2-39BCA1C16225}"/>
          </ac:picMkLst>
        </pc:picChg>
      </pc:sldChg>
      <pc:sldChg chg="del mod modShow">
        <pc:chgData name="Claire" userId="f62c806733407b0e" providerId="LiveId" clId="{0A53CB1F-B1ED-4B50-8858-0C7C8940002C}" dt="2023-08-16T05:24:17.225" v="1023" actId="47"/>
        <pc:sldMkLst>
          <pc:docMk/>
          <pc:sldMk cId="0" sldId="291"/>
        </pc:sldMkLst>
      </pc:sldChg>
      <pc:sldChg chg="del">
        <pc:chgData name="Claire" userId="f62c806733407b0e" providerId="LiveId" clId="{0A53CB1F-B1ED-4B50-8858-0C7C8940002C}" dt="2023-08-16T05:24:27.015" v="1024" actId="47"/>
        <pc:sldMkLst>
          <pc:docMk/>
          <pc:sldMk cId="0" sldId="292"/>
        </pc:sldMkLst>
      </pc:sldChg>
      <pc:sldChg chg="addSp modSp add del mod">
        <pc:chgData name="Claire" userId="f62c806733407b0e" providerId="LiveId" clId="{0A53CB1F-B1ED-4B50-8858-0C7C8940002C}" dt="2023-08-16T05:31:35.678" v="1125" actId="1035"/>
        <pc:sldMkLst>
          <pc:docMk/>
          <pc:sldMk cId="0" sldId="293"/>
        </pc:sldMkLst>
        <pc:spChg chg="mod">
          <ac:chgData name="Claire" userId="f62c806733407b0e" providerId="LiveId" clId="{0A53CB1F-B1ED-4B50-8858-0C7C8940002C}" dt="2023-08-16T05:31:16.517" v="1115" actId="1076"/>
          <ac:spMkLst>
            <pc:docMk/>
            <pc:sldMk cId="0" sldId="293"/>
            <ac:spMk id="4" creationId="{ABE68A15-16F5-86D2-5ECC-DEB56D36256B}"/>
          </ac:spMkLst>
        </pc:spChg>
        <pc:picChg chg="add mod">
          <ac:chgData name="Claire" userId="f62c806733407b0e" providerId="LiveId" clId="{0A53CB1F-B1ED-4B50-8858-0C7C8940002C}" dt="2023-08-16T05:31:35.678" v="1125" actId="1035"/>
          <ac:picMkLst>
            <pc:docMk/>
            <pc:sldMk cId="0" sldId="293"/>
            <ac:picMk id="2" creationId="{93BA725B-4162-42F0-262E-2452CE3BC675}"/>
          </ac:picMkLst>
        </pc:picChg>
      </pc:sldChg>
      <pc:sldChg chg="addSp modSp">
        <pc:chgData name="Claire" userId="f62c806733407b0e" providerId="LiveId" clId="{0A53CB1F-B1ED-4B50-8858-0C7C8940002C}" dt="2023-08-16T05:31:45.689" v="1126"/>
        <pc:sldMkLst>
          <pc:docMk/>
          <pc:sldMk cId="0" sldId="294"/>
        </pc:sldMkLst>
        <pc:picChg chg="add mod">
          <ac:chgData name="Claire" userId="f62c806733407b0e" providerId="LiveId" clId="{0A53CB1F-B1ED-4B50-8858-0C7C8940002C}" dt="2023-08-16T05:31:45.689" v="1126"/>
          <ac:picMkLst>
            <pc:docMk/>
            <pc:sldMk cId="0" sldId="294"/>
            <ac:picMk id="2" creationId="{AEA7EDAB-CC7A-7D97-28EC-915CEF81E00B}"/>
          </ac:picMkLst>
        </pc:picChg>
      </pc:sldChg>
      <pc:sldChg chg="addSp modSp mod">
        <pc:chgData name="Claire" userId="f62c806733407b0e" providerId="LiveId" clId="{0A53CB1F-B1ED-4B50-8858-0C7C8940002C}" dt="2023-08-16T05:32:46.554" v="1139" actId="1076"/>
        <pc:sldMkLst>
          <pc:docMk/>
          <pc:sldMk cId="0" sldId="295"/>
        </pc:sldMkLst>
        <pc:spChg chg="mod">
          <ac:chgData name="Claire" userId="f62c806733407b0e" providerId="LiveId" clId="{0A53CB1F-B1ED-4B50-8858-0C7C8940002C}" dt="2023-08-16T05:32:46.554" v="1139" actId="1076"/>
          <ac:spMkLst>
            <pc:docMk/>
            <pc:sldMk cId="0" sldId="295"/>
            <ac:spMk id="4" creationId="{F1D6E7DB-B74F-CF6C-2D87-4BBA211AEE4C}"/>
          </ac:spMkLst>
        </pc:spChg>
        <pc:spChg chg="mod">
          <ac:chgData name="Claire" userId="f62c806733407b0e" providerId="LiveId" clId="{0A53CB1F-B1ED-4B50-8858-0C7C8940002C}" dt="2023-08-16T05:32:22.918" v="1136" actId="207"/>
          <ac:spMkLst>
            <pc:docMk/>
            <pc:sldMk cId="0" sldId="295"/>
            <ac:spMk id="16387" creationId="{066D20CB-A3B9-EDAF-2C3F-947AA969F348}"/>
          </ac:spMkLst>
        </pc:spChg>
        <pc:spChg chg="mod">
          <ac:chgData name="Claire" userId="f62c806733407b0e" providerId="LiveId" clId="{0A53CB1F-B1ED-4B50-8858-0C7C8940002C}" dt="2023-08-16T05:32:43.094" v="1138" actId="1076"/>
          <ac:spMkLst>
            <pc:docMk/>
            <pc:sldMk cId="0" sldId="295"/>
            <ac:spMk id="16388" creationId="{C0289051-758E-2189-07CB-0162E8343861}"/>
          </ac:spMkLst>
        </pc:spChg>
        <pc:picChg chg="add mod">
          <ac:chgData name="Claire" userId="f62c806733407b0e" providerId="LiveId" clId="{0A53CB1F-B1ED-4B50-8858-0C7C8940002C}" dt="2023-08-16T05:31:57.811" v="1129" actId="1076"/>
          <ac:picMkLst>
            <pc:docMk/>
            <pc:sldMk cId="0" sldId="295"/>
            <ac:picMk id="2" creationId="{DDEAEE59-9267-DC04-F01D-9648A63DEA84}"/>
          </ac:picMkLst>
        </pc:picChg>
      </pc:sldChg>
      <pc:sldChg chg="addSp modSp mod">
        <pc:chgData name="Claire" userId="f62c806733407b0e" providerId="LiveId" clId="{0A53CB1F-B1ED-4B50-8858-0C7C8940002C}" dt="2023-08-16T05:33:31.366" v="1150" actId="113"/>
        <pc:sldMkLst>
          <pc:docMk/>
          <pc:sldMk cId="0" sldId="296"/>
        </pc:sldMkLst>
        <pc:spChg chg="mod">
          <ac:chgData name="Claire" userId="f62c806733407b0e" providerId="LiveId" clId="{0A53CB1F-B1ED-4B50-8858-0C7C8940002C}" dt="2023-08-16T05:33:31.366" v="1150" actId="113"/>
          <ac:spMkLst>
            <pc:docMk/>
            <pc:sldMk cId="0" sldId="296"/>
            <ac:spMk id="18435" creationId="{0FC8EA8A-8C96-31E5-6BD7-510651373B39}"/>
          </ac:spMkLst>
        </pc:spChg>
        <pc:picChg chg="add mod">
          <ac:chgData name="Claire" userId="f62c806733407b0e" providerId="LiveId" clId="{0A53CB1F-B1ED-4B50-8858-0C7C8940002C}" dt="2023-08-16T05:32:57.768" v="1141" actId="1076"/>
          <ac:picMkLst>
            <pc:docMk/>
            <pc:sldMk cId="0" sldId="296"/>
            <ac:picMk id="2" creationId="{93771DF2-83EE-DA92-0020-4E3E3F277784}"/>
          </ac:picMkLst>
        </pc:picChg>
      </pc:sldChg>
      <pc:sldChg chg="addSp delSp modSp mod">
        <pc:chgData name="Claire" userId="f62c806733407b0e" providerId="LiveId" clId="{0A53CB1F-B1ED-4B50-8858-0C7C8940002C}" dt="2023-08-16T05:34:06.948" v="1168" actId="1076"/>
        <pc:sldMkLst>
          <pc:docMk/>
          <pc:sldMk cId="0" sldId="297"/>
        </pc:sldMkLst>
        <pc:spChg chg="add mod">
          <ac:chgData name="Claire" userId="f62c806733407b0e" providerId="LiveId" clId="{0A53CB1F-B1ED-4B50-8858-0C7C8940002C}" dt="2023-08-16T05:34:06.948" v="1168" actId="1076"/>
          <ac:spMkLst>
            <pc:docMk/>
            <pc:sldMk cId="0" sldId="297"/>
            <ac:spMk id="2" creationId="{DDEE87C2-6393-1016-4E46-786158506AA3}"/>
          </ac:spMkLst>
        </pc:spChg>
        <pc:spChg chg="del">
          <ac:chgData name="Claire" userId="f62c806733407b0e" providerId="LiveId" clId="{0A53CB1F-B1ED-4B50-8858-0C7C8940002C}" dt="2023-08-16T05:33:48.803" v="1152" actId="478"/>
          <ac:spMkLst>
            <pc:docMk/>
            <pc:sldMk cId="0" sldId="297"/>
            <ac:spMk id="19459" creationId="{FBFC1022-5054-89CD-F238-C8B70413B44E}"/>
          </ac:spMkLst>
        </pc:spChg>
        <pc:picChg chg="add mod">
          <ac:chgData name="Claire" userId="f62c806733407b0e" providerId="LiveId" clId="{0A53CB1F-B1ED-4B50-8858-0C7C8940002C}" dt="2023-08-16T05:33:44.875" v="1151"/>
          <ac:picMkLst>
            <pc:docMk/>
            <pc:sldMk cId="0" sldId="297"/>
            <ac:picMk id="3" creationId="{16283727-D4C5-F9DC-C3F1-17EB235C6901}"/>
          </ac:picMkLst>
        </pc:picChg>
      </pc:sldChg>
      <pc:sldChg chg="addSp delSp modSp mod">
        <pc:chgData name="Claire" userId="f62c806733407b0e" providerId="LiveId" clId="{0A53CB1F-B1ED-4B50-8858-0C7C8940002C}" dt="2023-08-16T05:34:25.012" v="1190" actId="20577"/>
        <pc:sldMkLst>
          <pc:docMk/>
          <pc:sldMk cId="0" sldId="298"/>
        </pc:sldMkLst>
        <pc:spChg chg="add mod">
          <ac:chgData name="Claire" userId="f62c806733407b0e" providerId="LiveId" clId="{0A53CB1F-B1ED-4B50-8858-0C7C8940002C}" dt="2023-08-16T05:34:25.012" v="1190" actId="20577"/>
          <ac:spMkLst>
            <pc:docMk/>
            <pc:sldMk cId="0" sldId="298"/>
            <ac:spMk id="2" creationId="{12E14FFF-9FB3-5120-E6E2-7AB180D832E8}"/>
          </ac:spMkLst>
        </pc:spChg>
        <pc:spChg chg="del">
          <ac:chgData name="Claire" userId="f62c806733407b0e" providerId="LiveId" clId="{0A53CB1F-B1ED-4B50-8858-0C7C8940002C}" dt="2023-08-16T05:34:16.161" v="1169" actId="478"/>
          <ac:spMkLst>
            <pc:docMk/>
            <pc:sldMk cId="0" sldId="298"/>
            <ac:spMk id="20483" creationId="{3A48B05C-A324-CD32-EFA4-8567A6464789}"/>
          </ac:spMkLst>
        </pc:spChg>
        <pc:picChg chg="add mod">
          <ac:chgData name="Claire" userId="f62c806733407b0e" providerId="LiveId" clId="{0A53CB1F-B1ED-4B50-8858-0C7C8940002C}" dt="2023-08-16T05:34:17.817" v="1170"/>
          <ac:picMkLst>
            <pc:docMk/>
            <pc:sldMk cId="0" sldId="298"/>
            <ac:picMk id="3" creationId="{AC4F5584-54C0-E612-671D-88B88AC791BD}"/>
          </ac:picMkLst>
        </pc:picChg>
      </pc:sldChg>
      <pc:sldChg chg="addSp delSp modSp mod">
        <pc:chgData name="Claire" userId="f62c806733407b0e" providerId="LiveId" clId="{0A53CB1F-B1ED-4B50-8858-0C7C8940002C}" dt="2023-08-16T05:34:45.496" v="1205" actId="1076"/>
        <pc:sldMkLst>
          <pc:docMk/>
          <pc:sldMk cId="0" sldId="299"/>
        </pc:sldMkLst>
        <pc:spChg chg="add mod">
          <ac:chgData name="Claire" userId="f62c806733407b0e" providerId="LiveId" clId="{0A53CB1F-B1ED-4B50-8858-0C7C8940002C}" dt="2023-08-16T05:34:45.496" v="1205" actId="1076"/>
          <ac:spMkLst>
            <pc:docMk/>
            <pc:sldMk cId="0" sldId="299"/>
            <ac:spMk id="2" creationId="{C71A8C1F-D2B8-0F3C-48D2-526BC25BDC63}"/>
          </ac:spMkLst>
        </pc:spChg>
        <pc:spChg chg="del">
          <ac:chgData name="Claire" userId="f62c806733407b0e" providerId="LiveId" clId="{0A53CB1F-B1ED-4B50-8858-0C7C8940002C}" dt="2023-08-16T05:34:33.266" v="1191" actId="478"/>
          <ac:spMkLst>
            <pc:docMk/>
            <pc:sldMk cId="0" sldId="299"/>
            <ac:spMk id="21507" creationId="{FCB1AB8F-8516-77E2-0A2E-23F4F1539267}"/>
          </ac:spMkLst>
        </pc:spChg>
        <pc:picChg chg="add mod">
          <ac:chgData name="Claire" userId="f62c806733407b0e" providerId="LiveId" clId="{0A53CB1F-B1ED-4B50-8858-0C7C8940002C}" dt="2023-08-16T05:34:34.723" v="1192"/>
          <ac:picMkLst>
            <pc:docMk/>
            <pc:sldMk cId="0" sldId="299"/>
            <ac:picMk id="3" creationId="{D6B8B88D-822D-69B0-6372-1E0CC18C77B8}"/>
          </ac:picMkLst>
        </pc:picChg>
      </pc:sldChg>
      <pc:sldChg chg="del">
        <pc:chgData name="Claire" userId="f62c806733407b0e" providerId="LiveId" clId="{0A53CB1F-B1ED-4B50-8858-0C7C8940002C}" dt="2023-08-16T06:31:34.822" v="2522" actId="47"/>
        <pc:sldMkLst>
          <pc:docMk/>
          <pc:sldMk cId="0" sldId="300"/>
        </pc:sldMkLst>
      </pc:sldChg>
      <pc:sldChg chg="del">
        <pc:chgData name="Claire" userId="f62c806733407b0e" providerId="LiveId" clId="{0A53CB1F-B1ED-4B50-8858-0C7C8940002C}" dt="2023-08-16T05:25:08.653" v="1025" actId="47"/>
        <pc:sldMkLst>
          <pc:docMk/>
          <pc:sldMk cId="0" sldId="301"/>
        </pc:sldMkLst>
      </pc:sldChg>
      <pc:sldChg chg="modSp add mod">
        <pc:chgData name="Claire" userId="f62c806733407b0e" providerId="LiveId" clId="{0A53CB1F-B1ED-4B50-8858-0C7C8940002C}" dt="2023-08-16T04:17:20.566" v="575" actId="1076"/>
        <pc:sldMkLst>
          <pc:docMk/>
          <pc:sldMk cId="1908439289" sldId="302"/>
        </pc:sldMkLst>
        <pc:spChg chg="mod">
          <ac:chgData name="Claire" userId="f62c806733407b0e" providerId="LiveId" clId="{0A53CB1F-B1ED-4B50-8858-0C7C8940002C}" dt="2023-08-16T04:17:20.566" v="575" actId="1076"/>
          <ac:spMkLst>
            <pc:docMk/>
            <pc:sldMk cId="1908439289" sldId="302"/>
            <ac:spMk id="9218" creationId="{3401CF0A-DBE6-7B45-72DB-822F13E6B961}"/>
          </ac:spMkLst>
        </pc:spChg>
      </pc:sldChg>
      <pc:sldChg chg="addSp delSp modSp add mod">
        <pc:chgData name="Claire" userId="f62c806733407b0e" providerId="LiveId" clId="{0A53CB1F-B1ED-4B50-8858-0C7C8940002C}" dt="2023-08-16T04:20:58.466" v="579" actId="478"/>
        <pc:sldMkLst>
          <pc:docMk/>
          <pc:sldMk cId="84337596" sldId="303"/>
        </pc:sldMkLst>
        <pc:spChg chg="add del mod">
          <ac:chgData name="Claire" userId="f62c806733407b0e" providerId="LiveId" clId="{0A53CB1F-B1ED-4B50-8858-0C7C8940002C}" dt="2023-08-16T04:20:58.466" v="579" actId="478"/>
          <ac:spMkLst>
            <pc:docMk/>
            <pc:sldMk cId="84337596" sldId="303"/>
            <ac:spMk id="7" creationId="{4EFB779C-0FC9-7D18-F79C-6191C786C158}"/>
          </ac:spMkLst>
        </pc:spChg>
        <pc:spChg chg="add mod">
          <ac:chgData name="Claire" userId="f62c806733407b0e" providerId="LiveId" clId="{0A53CB1F-B1ED-4B50-8858-0C7C8940002C}" dt="2023-08-16T04:20:49.992" v="578"/>
          <ac:spMkLst>
            <pc:docMk/>
            <pc:sldMk cId="84337596" sldId="303"/>
            <ac:spMk id="8" creationId="{89849A3E-1D4E-F1BB-3AE2-6A553789666D}"/>
          </ac:spMkLst>
        </pc:spChg>
        <pc:spChg chg="del mod">
          <ac:chgData name="Claire" userId="f62c806733407b0e" providerId="LiveId" clId="{0A53CB1F-B1ED-4B50-8858-0C7C8940002C}" dt="2023-08-16T04:20:47.117" v="577" actId="478"/>
          <ac:spMkLst>
            <pc:docMk/>
            <pc:sldMk cId="84337596" sldId="303"/>
            <ac:spMk id="9218" creationId="{3401CF0A-DBE6-7B45-72DB-822F13E6B961}"/>
          </ac:spMkLst>
        </pc:spChg>
      </pc:sldChg>
      <pc:sldChg chg="modSp add mod">
        <pc:chgData name="Claire" userId="f62c806733407b0e" providerId="LiveId" clId="{0A53CB1F-B1ED-4B50-8858-0C7C8940002C}" dt="2023-08-16T04:21:42.378" v="584" actId="113"/>
        <pc:sldMkLst>
          <pc:docMk/>
          <pc:sldMk cId="450024125" sldId="304"/>
        </pc:sldMkLst>
        <pc:spChg chg="mod">
          <ac:chgData name="Claire" userId="f62c806733407b0e" providerId="LiveId" clId="{0A53CB1F-B1ED-4B50-8858-0C7C8940002C}" dt="2023-08-16T04:21:13.163" v="582" actId="207"/>
          <ac:spMkLst>
            <pc:docMk/>
            <pc:sldMk cId="450024125" sldId="304"/>
            <ac:spMk id="9218" creationId="{3401CF0A-DBE6-7B45-72DB-822F13E6B961}"/>
          </ac:spMkLst>
        </pc:spChg>
        <pc:spChg chg="mod">
          <ac:chgData name="Claire" userId="f62c806733407b0e" providerId="LiveId" clId="{0A53CB1F-B1ED-4B50-8858-0C7C8940002C}" dt="2023-08-16T04:21:42.378" v="584" actId="113"/>
          <ac:spMkLst>
            <pc:docMk/>
            <pc:sldMk cId="450024125" sldId="304"/>
            <ac:spMk id="9219" creationId="{EFEBF9D3-15E5-2980-9230-90CA5DFFD39C}"/>
          </ac:spMkLst>
        </pc:spChg>
      </pc:sldChg>
      <pc:sldChg chg="addSp delSp modSp add mod">
        <pc:chgData name="Claire" userId="f62c806733407b0e" providerId="LiveId" clId="{0A53CB1F-B1ED-4B50-8858-0C7C8940002C}" dt="2023-08-16T04:26:07.146" v="689" actId="207"/>
        <pc:sldMkLst>
          <pc:docMk/>
          <pc:sldMk cId="2629615016" sldId="305"/>
        </pc:sldMkLst>
        <pc:spChg chg="add mod">
          <ac:chgData name="Claire" userId="f62c806733407b0e" providerId="LiveId" clId="{0A53CB1F-B1ED-4B50-8858-0C7C8940002C}" dt="2023-08-16T04:26:07.146" v="689" actId="207"/>
          <ac:spMkLst>
            <pc:docMk/>
            <pc:sldMk cId="2629615016" sldId="305"/>
            <ac:spMk id="2" creationId="{0D728494-3B41-A861-4307-9990A1A4EF3D}"/>
          </ac:spMkLst>
        </pc:spChg>
        <pc:spChg chg="add del mod">
          <ac:chgData name="Claire" userId="f62c806733407b0e" providerId="LiveId" clId="{0A53CB1F-B1ED-4B50-8858-0C7C8940002C}" dt="2023-08-16T04:22:17.365" v="587" actId="478"/>
          <ac:spMkLst>
            <pc:docMk/>
            <pc:sldMk cId="2629615016" sldId="305"/>
            <ac:spMk id="4" creationId="{388A61EF-BA00-CFF4-3E0D-BDE6235F3C2C}"/>
          </ac:spMkLst>
        </pc:spChg>
        <pc:spChg chg="del">
          <ac:chgData name="Claire" userId="f62c806733407b0e" providerId="LiveId" clId="{0A53CB1F-B1ED-4B50-8858-0C7C8940002C}" dt="2023-08-16T04:22:14.596" v="586" actId="478"/>
          <ac:spMkLst>
            <pc:docMk/>
            <pc:sldMk cId="2629615016" sldId="305"/>
            <ac:spMk id="9218" creationId="{3401CF0A-DBE6-7B45-72DB-822F13E6B961}"/>
          </ac:spMkLst>
        </pc:spChg>
      </pc:sldChg>
      <pc:sldChg chg="addSp delSp modSp new mod">
        <pc:chgData name="Claire" userId="f62c806733407b0e" providerId="LiveId" clId="{0A53CB1F-B1ED-4B50-8858-0C7C8940002C}" dt="2023-08-16T14:28:22.355" v="3779" actId="1076"/>
        <pc:sldMkLst>
          <pc:docMk/>
          <pc:sldMk cId="3021830755" sldId="306"/>
        </pc:sldMkLst>
        <pc:spChg chg="mod">
          <ac:chgData name="Claire" userId="f62c806733407b0e" providerId="LiveId" clId="{0A53CB1F-B1ED-4B50-8858-0C7C8940002C}" dt="2023-08-16T04:23:31.900" v="628" actId="113"/>
          <ac:spMkLst>
            <pc:docMk/>
            <pc:sldMk cId="3021830755" sldId="306"/>
            <ac:spMk id="2" creationId="{1F5353A9-20ED-32B2-81E6-E53E63496736}"/>
          </ac:spMkLst>
        </pc:spChg>
        <pc:spChg chg="mod">
          <ac:chgData name="Claire" userId="f62c806733407b0e" providerId="LiveId" clId="{0A53CB1F-B1ED-4B50-8858-0C7C8940002C}" dt="2023-08-16T14:27:49.673" v="3774" actId="1076"/>
          <ac:spMkLst>
            <pc:docMk/>
            <pc:sldMk cId="3021830755" sldId="306"/>
            <ac:spMk id="3" creationId="{253F4A21-8365-9F51-4B5C-FEF1092BE6B7}"/>
          </ac:spMkLst>
        </pc:spChg>
        <pc:spChg chg="add del">
          <ac:chgData name="Claire" userId="f62c806733407b0e" providerId="LiveId" clId="{0A53CB1F-B1ED-4B50-8858-0C7C8940002C}" dt="2023-08-16T14:22:12.746" v="3733"/>
          <ac:spMkLst>
            <pc:docMk/>
            <pc:sldMk cId="3021830755" sldId="306"/>
            <ac:spMk id="7" creationId="{B598C515-CC4D-3543-E086-05AF34AFB470}"/>
          </ac:spMkLst>
        </pc:spChg>
        <pc:spChg chg="add del">
          <ac:chgData name="Claire" userId="f62c806733407b0e" providerId="LiveId" clId="{0A53CB1F-B1ED-4B50-8858-0C7C8940002C}" dt="2023-08-16T14:22:15.627" v="3735"/>
          <ac:spMkLst>
            <pc:docMk/>
            <pc:sldMk cId="3021830755" sldId="306"/>
            <ac:spMk id="8" creationId="{59255F52-7912-D4DD-549C-403F4086B305}"/>
          </ac:spMkLst>
        </pc:spChg>
        <pc:spChg chg="add del">
          <ac:chgData name="Claire" userId="f62c806733407b0e" providerId="LiveId" clId="{0A53CB1F-B1ED-4B50-8858-0C7C8940002C}" dt="2023-08-16T14:22:19.782" v="3737"/>
          <ac:spMkLst>
            <pc:docMk/>
            <pc:sldMk cId="3021830755" sldId="306"/>
            <ac:spMk id="9" creationId="{A225C942-A1FA-FBEE-BCF4-11DD536D63BC}"/>
          </ac:spMkLst>
        </pc:spChg>
        <pc:spChg chg="add del">
          <ac:chgData name="Claire" userId="f62c806733407b0e" providerId="LiveId" clId="{0A53CB1F-B1ED-4B50-8858-0C7C8940002C}" dt="2023-08-16T14:24:55.691" v="3749"/>
          <ac:spMkLst>
            <pc:docMk/>
            <pc:sldMk cId="3021830755" sldId="306"/>
            <ac:spMk id="10" creationId="{1211A2EC-5364-3754-021D-AB25A48BC704}"/>
          </ac:spMkLst>
        </pc:spChg>
        <pc:spChg chg="add del">
          <ac:chgData name="Claire" userId="f62c806733407b0e" providerId="LiveId" clId="{0A53CB1F-B1ED-4B50-8858-0C7C8940002C}" dt="2023-08-16T14:25:02.547" v="3751"/>
          <ac:spMkLst>
            <pc:docMk/>
            <pc:sldMk cId="3021830755" sldId="306"/>
            <ac:spMk id="11" creationId="{939B6F27-5F19-4D86-3334-39D7D3ED3919}"/>
          </ac:spMkLst>
        </pc:spChg>
        <pc:spChg chg="add del">
          <ac:chgData name="Claire" userId="f62c806733407b0e" providerId="LiveId" clId="{0A53CB1F-B1ED-4B50-8858-0C7C8940002C}" dt="2023-08-16T14:25:07.694" v="3755"/>
          <ac:spMkLst>
            <pc:docMk/>
            <pc:sldMk cId="3021830755" sldId="306"/>
            <ac:spMk id="12" creationId="{F618FE6C-F1C0-C117-EDE6-0A52372BA95C}"/>
          </ac:spMkLst>
        </pc:spChg>
        <pc:spChg chg="add mod">
          <ac:chgData name="Claire" userId="f62c806733407b0e" providerId="LiveId" clId="{0A53CB1F-B1ED-4B50-8858-0C7C8940002C}" dt="2023-08-16T14:28:22.355" v="3779" actId="1076"/>
          <ac:spMkLst>
            <pc:docMk/>
            <pc:sldMk cId="3021830755" sldId="306"/>
            <ac:spMk id="16" creationId="{C13862D0-0013-C88E-B154-E8F74B8CB8B9}"/>
          </ac:spMkLst>
        </pc:spChg>
        <pc:picChg chg="add del mod">
          <ac:chgData name="Claire" userId="f62c806733407b0e" providerId="LiveId" clId="{0A53CB1F-B1ED-4B50-8858-0C7C8940002C}" dt="2023-08-16T14:26:37.063" v="3762" actId="478"/>
          <ac:picMkLst>
            <pc:docMk/>
            <pc:sldMk cId="3021830755" sldId="306"/>
            <ac:picMk id="6" creationId="{4D719875-BF40-41E2-3F0F-28C44BF41B04}"/>
          </ac:picMkLst>
        </pc:picChg>
        <pc:picChg chg="add mod">
          <ac:chgData name="Claire" userId="f62c806733407b0e" providerId="LiveId" clId="{0A53CB1F-B1ED-4B50-8858-0C7C8940002C}" dt="2023-08-16T14:27:52.890" v="3775" actId="1076"/>
          <ac:picMkLst>
            <pc:docMk/>
            <pc:sldMk cId="3021830755" sldId="306"/>
            <ac:picMk id="14" creationId="{36895FEC-6BF8-496E-4A2B-EBFB4FF88F8E}"/>
          </ac:picMkLst>
        </pc:picChg>
      </pc:sldChg>
      <pc:sldChg chg="modSp add mod">
        <pc:chgData name="Claire" userId="f62c806733407b0e" providerId="LiveId" clId="{0A53CB1F-B1ED-4B50-8858-0C7C8940002C}" dt="2023-08-16T05:10:30.744" v="905" actId="1076"/>
        <pc:sldMkLst>
          <pc:docMk/>
          <pc:sldMk cId="191532051" sldId="307"/>
        </pc:sldMkLst>
        <pc:spChg chg="mod">
          <ac:chgData name="Claire" userId="f62c806733407b0e" providerId="LiveId" clId="{0A53CB1F-B1ED-4B50-8858-0C7C8940002C}" dt="2023-08-16T05:10:30.744" v="905" actId="1076"/>
          <ac:spMkLst>
            <pc:docMk/>
            <pc:sldMk cId="191532051" sldId="307"/>
            <ac:spMk id="9218" creationId="{3401CF0A-DBE6-7B45-72DB-822F13E6B961}"/>
          </ac:spMkLst>
        </pc:spChg>
        <pc:spChg chg="mod">
          <ac:chgData name="Claire" userId="f62c806733407b0e" providerId="LiveId" clId="{0A53CB1F-B1ED-4B50-8858-0C7C8940002C}" dt="2023-08-16T04:33:37.696" v="754" actId="948"/>
          <ac:spMkLst>
            <pc:docMk/>
            <pc:sldMk cId="191532051" sldId="307"/>
            <ac:spMk id="9219" creationId="{EFEBF9D3-15E5-2980-9230-90CA5DFFD39C}"/>
          </ac:spMkLst>
        </pc:spChg>
      </pc:sldChg>
      <pc:sldChg chg="modSp add mod">
        <pc:chgData name="Claire" userId="f62c806733407b0e" providerId="LiveId" clId="{0A53CB1F-B1ED-4B50-8858-0C7C8940002C}" dt="2023-08-16T04:54:56.722" v="833" actId="1076"/>
        <pc:sldMkLst>
          <pc:docMk/>
          <pc:sldMk cId="2422480971" sldId="308"/>
        </pc:sldMkLst>
        <pc:spChg chg="mod">
          <ac:chgData name="Claire" userId="f62c806733407b0e" providerId="LiveId" clId="{0A53CB1F-B1ED-4B50-8858-0C7C8940002C}" dt="2023-08-16T04:54:56.722" v="833" actId="1076"/>
          <ac:spMkLst>
            <pc:docMk/>
            <pc:sldMk cId="2422480971" sldId="308"/>
            <ac:spMk id="2" creationId="{5CC6CD75-139D-C45A-461F-DAE5EC65B261}"/>
          </ac:spMkLst>
        </pc:spChg>
        <pc:spChg chg="mod">
          <ac:chgData name="Claire" userId="f62c806733407b0e" providerId="LiveId" clId="{0A53CB1F-B1ED-4B50-8858-0C7C8940002C}" dt="2023-08-16T04:34:07.772" v="760" actId="6549"/>
          <ac:spMkLst>
            <pc:docMk/>
            <pc:sldMk cId="2422480971" sldId="308"/>
            <ac:spMk id="3" creationId="{99034789-5904-5C1E-BFBC-570D884221CB}"/>
          </ac:spMkLst>
        </pc:spChg>
        <pc:graphicFrameChg chg="mod">
          <ac:chgData name="Claire" userId="f62c806733407b0e" providerId="LiveId" clId="{0A53CB1F-B1ED-4B50-8858-0C7C8940002C}" dt="2023-08-16T04:33:59.053" v="757" actId="1076"/>
          <ac:graphicFrameMkLst>
            <pc:docMk/>
            <pc:sldMk cId="2422480971" sldId="308"/>
            <ac:graphicFrameMk id="5" creationId="{B09E0E19-0B96-8AF7-6ADA-F3F008607697}"/>
          </ac:graphicFrameMkLst>
        </pc:graphicFrameChg>
      </pc:sldChg>
      <pc:sldChg chg="add del">
        <pc:chgData name="Claire" userId="f62c806733407b0e" providerId="LiveId" clId="{0A53CB1F-B1ED-4B50-8858-0C7C8940002C}" dt="2023-08-16T04:36:16.466" v="762" actId="47"/>
        <pc:sldMkLst>
          <pc:docMk/>
          <pc:sldMk cId="1207018900" sldId="309"/>
        </pc:sldMkLst>
      </pc:sldChg>
      <pc:sldChg chg="addSp delSp modSp add mod">
        <pc:chgData name="Claire" userId="f62c806733407b0e" providerId="LiveId" clId="{0A53CB1F-B1ED-4B50-8858-0C7C8940002C}" dt="2023-08-16T05:12:03.181" v="919"/>
        <pc:sldMkLst>
          <pc:docMk/>
          <pc:sldMk cId="2187566889" sldId="309"/>
        </pc:sldMkLst>
        <pc:spChg chg="add del mod">
          <ac:chgData name="Claire" userId="f62c806733407b0e" providerId="LiveId" clId="{0A53CB1F-B1ED-4B50-8858-0C7C8940002C}" dt="2023-08-16T04:59:25.435" v="847" actId="478"/>
          <ac:spMkLst>
            <pc:docMk/>
            <pc:sldMk cId="2187566889" sldId="309"/>
            <ac:spMk id="3" creationId="{ECF96815-4359-BDCD-3E4B-9809B8C6BDD3}"/>
          </ac:spMkLst>
        </pc:spChg>
        <pc:spChg chg="add del mod">
          <ac:chgData name="Claire" userId="f62c806733407b0e" providerId="LiveId" clId="{0A53CB1F-B1ED-4B50-8858-0C7C8940002C}" dt="2023-08-16T05:12:01.131" v="918" actId="478"/>
          <ac:spMkLst>
            <pc:docMk/>
            <pc:sldMk cId="2187566889" sldId="309"/>
            <ac:spMk id="4" creationId="{3AF59E6A-6F7A-2FD6-E117-7F044F894A93}"/>
          </ac:spMkLst>
        </pc:spChg>
        <pc:spChg chg="add mod">
          <ac:chgData name="Claire" userId="f62c806733407b0e" providerId="LiveId" clId="{0A53CB1F-B1ED-4B50-8858-0C7C8940002C}" dt="2023-08-16T05:12:03.181" v="919"/>
          <ac:spMkLst>
            <pc:docMk/>
            <pc:sldMk cId="2187566889" sldId="309"/>
            <ac:spMk id="6" creationId="{C6FCAA08-9166-FEF6-0256-D5C1F82150EB}"/>
          </ac:spMkLst>
        </pc:spChg>
        <pc:spChg chg="del">
          <ac:chgData name="Claire" userId="f62c806733407b0e" providerId="LiveId" clId="{0A53CB1F-B1ED-4B50-8858-0C7C8940002C}" dt="2023-08-16T04:59:16.212" v="845" actId="478"/>
          <ac:spMkLst>
            <pc:docMk/>
            <pc:sldMk cId="2187566889" sldId="309"/>
            <ac:spMk id="9218" creationId="{3401CF0A-DBE6-7B45-72DB-822F13E6B961}"/>
          </ac:spMkLst>
        </pc:spChg>
      </pc:sldChg>
      <pc:sldChg chg="addSp delSp modSp add mod">
        <pc:chgData name="Claire" userId="f62c806733407b0e" providerId="LiveId" clId="{0A53CB1F-B1ED-4B50-8858-0C7C8940002C}" dt="2023-08-16T05:12:46.985" v="926" actId="255"/>
        <pc:sldMkLst>
          <pc:docMk/>
          <pc:sldMk cId="1207018900" sldId="310"/>
        </pc:sldMkLst>
        <pc:spChg chg="add del mod">
          <ac:chgData name="Claire" userId="f62c806733407b0e" providerId="LiveId" clId="{0A53CB1F-B1ED-4B50-8858-0C7C8940002C}" dt="2023-08-16T04:59:33.468" v="849" actId="478"/>
          <ac:spMkLst>
            <pc:docMk/>
            <pc:sldMk cId="1207018900" sldId="310"/>
            <ac:spMk id="3" creationId="{A4025482-17F6-4344-3B23-4BE7E93007D8}"/>
          </ac:spMkLst>
        </pc:spChg>
        <pc:spChg chg="add del mod">
          <ac:chgData name="Claire" userId="f62c806733407b0e" providerId="LiveId" clId="{0A53CB1F-B1ED-4B50-8858-0C7C8940002C}" dt="2023-08-16T05:12:09.182" v="920" actId="478"/>
          <ac:spMkLst>
            <pc:docMk/>
            <pc:sldMk cId="1207018900" sldId="310"/>
            <ac:spMk id="4" creationId="{1E044327-BCE7-C31C-8F02-85642A77836A}"/>
          </ac:spMkLst>
        </pc:spChg>
        <pc:spChg chg="add del mod">
          <ac:chgData name="Claire" userId="f62c806733407b0e" providerId="LiveId" clId="{0A53CB1F-B1ED-4B50-8858-0C7C8940002C}" dt="2023-08-16T05:01:42.559" v="867"/>
          <ac:spMkLst>
            <pc:docMk/>
            <pc:sldMk cId="1207018900" sldId="310"/>
            <ac:spMk id="6" creationId="{C381E088-E033-FA99-BCC2-C31584356D52}"/>
          </ac:spMkLst>
        </pc:spChg>
        <pc:spChg chg="add del mod">
          <ac:chgData name="Claire" userId="f62c806733407b0e" providerId="LiveId" clId="{0A53CB1F-B1ED-4B50-8858-0C7C8940002C}" dt="2023-08-16T05:12:12.903" v="921" actId="478"/>
          <ac:spMkLst>
            <pc:docMk/>
            <pc:sldMk cId="1207018900" sldId="310"/>
            <ac:spMk id="8" creationId="{3834960E-B092-8DF0-1C7D-DD55FC16763D}"/>
          </ac:spMkLst>
        </pc:spChg>
        <pc:spChg chg="add mod">
          <ac:chgData name="Claire" userId="f62c806733407b0e" providerId="LiveId" clId="{0A53CB1F-B1ED-4B50-8858-0C7C8940002C}" dt="2023-08-16T05:12:14.228" v="922"/>
          <ac:spMkLst>
            <pc:docMk/>
            <pc:sldMk cId="1207018900" sldId="310"/>
            <ac:spMk id="9" creationId="{52B92BB6-FDE4-156B-CE6A-264ADDEF898B}"/>
          </ac:spMkLst>
        </pc:spChg>
        <pc:spChg chg="del">
          <ac:chgData name="Claire" userId="f62c806733407b0e" providerId="LiveId" clId="{0A53CB1F-B1ED-4B50-8858-0C7C8940002C}" dt="2023-08-16T04:59:31.675" v="848" actId="478"/>
          <ac:spMkLst>
            <pc:docMk/>
            <pc:sldMk cId="1207018900" sldId="310"/>
            <ac:spMk id="9218" creationId="{3401CF0A-DBE6-7B45-72DB-822F13E6B961}"/>
          </ac:spMkLst>
        </pc:spChg>
        <pc:spChg chg="mod">
          <ac:chgData name="Claire" userId="f62c806733407b0e" providerId="LiveId" clId="{0A53CB1F-B1ED-4B50-8858-0C7C8940002C}" dt="2023-08-16T05:12:46.985" v="926" actId="255"/>
          <ac:spMkLst>
            <pc:docMk/>
            <pc:sldMk cId="1207018900" sldId="310"/>
            <ac:spMk id="9219" creationId="{EFEBF9D3-15E5-2980-9230-90CA5DFFD39C}"/>
          </ac:spMkLst>
        </pc:spChg>
      </pc:sldChg>
      <pc:sldChg chg="del">
        <pc:chgData name="Claire" userId="f62c806733407b0e" providerId="LiveId" clId="{0A53CB1F-B1ED-4B50-8858-0C7C8940002C}" dt="2023-08-16T05:13:22.559" v="929"/>
        <pc:sldMkLst>
          <pc:docMk/>
          <pc:sldMk cId="0" sldId="311"/>
        </pc:sldMkLst>
      </pc:sldChg>
      <pc:sldChg chg="del">
        <pc:chgData name="Claire" userId="f62c806733407b0e" providerId="LiveId" clId="{0A53CB1F-B1ED-4B50-8858-0C7C8940002C}" dt="2023-08-16T05:13:22.559" v="929"/>
        <pc:sldMkLst>
          <pc:docMk/>
          <pc:sldMk cId="0" sldId="312"/>
        </pc:sldMkLst>
      </pc:sldChg>
      <pc:sldChg chg="del">
        <pc:chgData name="Claire" userId="f62c806733407b0e" providerId="LiveId" clId="{0A53CB1F-B1ED-4B50-8858-0C7C8940002C}" dt="2023-08-16T05:13:22.559" v="929"/>
        <pc:sldMkLst>
          <pc:docMk/>
          <pc:sldMk cId="0" sldId="313"/>
        </pc:sldMkLst>
      </pc:sldChg>
      <pc:sldChg chg="addSp modSp new mod setBg">
        <pc:chgData name="Claire" userId="f62c806733407b0e" providerId="LiveId" clId="{0A53CB1F-B1ED-4B50-8858-0C7C8940002C}" dt="2023-08-16T05:27:20.020" v="1083" actId="26606"/>
        <pc:sldMkLst>
          <pc:docMk/>
          <pc:sldMk cId="710417574" sldId="314"/>
        </pc:sldMkLst>
        <pc:spChg chg="mod">
          <ac:chgData name="Claire" userId="f62c806733407b0e" providerId="LiveId" clId="{0A53CB1F-B1ED-4B50-8858-0C7C8940002C}" dt="2023-08-16T05:27:20.020" v="1083" actId="26606"/>
          <ac:spMkLst>
            <pc:docMk/>
            <pc:sldMk cId="710417574" sldId="314"/>
            <ac:spMk id="2" creationId="{E313D160-F773-49AA-75C8-CD24FF8B10B2}"/>
          </ac:spMkLst>
        </pc:spChg>
        <pc:spChg chg="mod">
          <ac:chgData name="Claire" userId="f62c806733407b0e" providerId="LiveId" clId="{0A53CB1F-B1ED-4B50-8858-0C7C8940002C}" dt="2023-08-16T05:27:20.020" v="1083" actId="26606"/>
          <ac:spMkLst>
            <pc:docMk/>
            <pc:sldMk cId="710417574" sldId="314"/>
            <ac:spMk id="3" creationId="{5D623395-D300-D684-A939-59CE659CC3EA}"/>
          </ac:spMkLst>
        </pc:spChg>
        <pc:spChg chg="mod ord">
          <ac:chgData name="Claire" userId="f62c806733407b0e" providerId="LiveId" clId="{0A53CB1F-B1ED-4B50-8858-0C7C8940002C}" dt="2023-08-16T05:27:20.020" v="1083" actId="26606"/>
          <ac:spMkLst>
            <pc:docMk/>
            <pc:sldMk cId="710417574" sldId="314"/>
            <ac:spMk id="4" creationId="{5B8870D8-4DC8-6449-2663-A0E3F4C5D615}"/>
          </ac:spMkLst>
        </pc:spChg>
        <pc:spChg chg="add">
          <ac:chgData name="Claire" userId="f62c806733407b0e" providerId="LiveId" clId="{0A53CB1F-B1ED-4B50-8858-0C7C8940002C}" dt="2023-08-16T05:27:20.020" v="1083" actId="26606"/>
          <ac:spMkLst>
            <pc:docMk/>
            <pc:sldMk cId="710417574" sldId="314"/>
            <ac:spMk id="10" creationId="{F269BDC9-F5DC-4A16-9583-2F8CE418465E}"/>
          </ac:spMkLst>
        </pc:spChg>
        <pc:spChg chg="add">
          <ac:chgData name="Claire" userId="f62c806733407b0e" providerId="LiveId" clId="{0A53CB1F-B1ED-4B50-8858-0C7C8940002C}" dt="2023-08-16T05:27:20.020" v="1083" actId="26606"/>
          <ac:spMkLst>
            <pc:docMk/>
            <pc:sldMk cId="710417574" sldId="314"/>
            <ac:spMk id="12" creationId="{903CE7F4-D1BB-4A5B-8E96-915177640385}"/>
          </ac:spMkLst>
        </pc:spChg>
        <pc:picChg chg="add mod">
          <ac:chgData name="Claire" userId="f62c806733407b0e" providerId="LiveId" clId="{0A53CB1F-B1ED-4B50-8858-0C7C8940002C}" dt="2023-08-16T05:27:20.020" v="1083" actId="26606"/>
          <ac:picMkLst>
            <pc:docMk/>
            <pc:sldMk cId="710417574" sldId="314"/>
            <ac:picMk id="5" creationId="{A9863849-EEE2-E07F-9DF6-51E41F8B7876}"/>
          </ac:picMkLst>
        </pc:picChg>
      </pc:sldChg>
      <pc:sldChg chg="new del">
        <pc:chgData name="Claire" userId="f62c806733407b0e" providerId="LiveId" clId="{0A53CB1F-B1ED-4B50-8858-0C7C8940002C}" dt="2023-08-16T06:31:25.119" v="2521" actId="47"/>
        <pc:sldMkLst>
          <pc:docMk/>
          <pc:sldMk cId="3573933955" sldId="315"/>
        </pc:sldMkLst>
      </pc:sldChg>
      <pc:sldChg chg="addSp delSp modSp add mod">
        <pc:chgData name="Claire" userId="f62c806733407b0e" providerId="LiveId" clId="{0A53CB1F-B1ED-4B50-8858-0C7C8940002C}" dt="2023-08-16T13:57:56.885" v="2598" actId="1076"/>
        <pc:sldMkLst>
          <pc:docMk/>
          <pc:sldMk cId="4109421720" sldId="316"/>
        </pc:sldMkLst>
        <pc:spChg chg="add mod">
          <ac:chgData name="Claire" userId="f62c806733407b0e" providerId="LiveId" clId="{0A53CB1F-B1ED-4B50-8858-0C7C8940002C}" dt="2023-08-16T13:47:19.028" v="2552" actId="20577"/>
          <ac:spMkLst>
            <pc:docMk/>
            <pc:sldMk cId="4109421720" sldId="316"/>
            <ac:spMk id="2" creationId="{76CD4BC2-2225-2C20-78E4-536243960EBE}"/>
          </ac:spMkLst>
        </pc:spChg>
        <pc:spChg chg="mod">
          <ac:chgData name="Claire" userId="f62c806733407b0e" providerId="LiveId" clId="{0A53CB1F-B1ED-4B50-8858-0C7C8940002C}" dt="2023-08-16T13:57:56.885" v="2598" actId="1076"/>
          <ac:spMkLst>
            <pc:docMk/>
            <pc:sldMk cId="4109421720" sldId="316"/>
            <ac:spMk id="4" creationId="{3CF1C940-50B4-ABAC-B8CE-B58A8B3C6B84}"/>
          </ac:spMkLst>
        </pc:spChg>
        <pc:spChg chg="del mod">
          <ac:chgData name="Claire" userId="f62c806733407b0e" providerId="LiveId" clId="{0A53CB1F-B1ED-4B50-8858-0C7C8940002C}" dt="2023-08-16T13:46:48.328" v="2540" actId="478"/>
          <ac:spMkLst>
            <pc:docMk/>
            <pc:sldMk cId="4109421720" sldId="316"/>
            <ac:spMk id="23555" creationId="{F100311F-4A6B-50DA-F698-433B0B10CE78}"/>
          </ac:spMkLst>
        </pc:spChg>
        <pc:picChg chg="add mod">
          <ac:chgData name="Claire" userId="f62c806733407b0e" providerId="LiveId" clId="{0A53CB1F-B1ED-4B50-8858-0C7C8940002C}" dt="2023-08-16T13:46:49.126" v="2541"/>
          <ac:picMkLst>
            <pc:docMk/>
            <pc:sldMk cId="4109421720" sldId="316"/>
            <ac:picMk id="3" creationId="{06764926-353F-77DB-899C-5D60685E5D82}"/>
          </ac:picMkLst>
        </pc:picChg>
      </pc:sldChg>
      <pc:sldChg chg="new del">
        <pc:chgData name="Claire" userId="f62c806733407b0e" providerId="LiveId" clId="{0A53CB1F-B1ED-4B50-8858-0C7C8940002C}" dt="2023-08-16T06:25:13.411" v="2453" actId="680"/>
        <pc:sldMkLst>
          <pc:docMk/>
          <pc:sldMk cId="2847939293" sldId="317"/>
        </pc:sldMkLst>
      </pc:sldChg>
      <pc:sldChg chg="addSp delSp modSp add mod">
        <pc:chgData name="Claire" userId="f62c806733407b0e" providerId="LiveId" clId="{0A53CB1F-B1ED-4B50-8858-0C7C8940002C}" dt="2023-08-16T13:59:06.830" v="2604" actId="1076"/>
        <pc:sldMkLst>
          <pc:docMk/>
          <pc:sldMk cId="3271925958" sldId="317"/>
        </pc:sldMkLst>
        <pc:spChg chg="add mod">
          <ac:chgData name="Claire" userId="f62c806733407b0e" providerId="LiveId" clId="{0A53CB1F-B1ED-4B50-8858-0C7C8940002C}" dt="2023-08-16T13:47:04.945" v="2547" actId="20577"/>
          <ac:spMkLst>
            <pc:docMk/>
            <pc:sldMk cId="3271925958" sldId="317"/>
            <ac:spMk id="2" creationId="{DC8650A3-A5FA-E2FB-A272-B722DB81020E}"/>
          </ac:spMkLst>
        </pc:spChg>
        <pc:spChg chg="mod">
          <ac:chgData name="Claire" userId="f62c806733407b0e" providerId="LiveId" clId="{0A53CB1F-B1ED-4B50-8858-0C7C8940002C}" dt="2023-08-16T13:59:06.830" v="2604" actId="1076"/>
          <ac:spMkLst>
            <pc:docMk/>
            <pc:sldMk cId="3271925958" sldId="317"/>
            <ac:spMk id="4" creationId="{3CF1C940-50B4-ABAC-B8CE-B58A8B3C6B84}"/>
          </ac:spMkLst>
        </pc:spChg>
        <pc:spChg chg="del mod">
          <ac:chgData name="Claire" userId="f62c806733407b0e" providerId="LiveId" clId="{0A53CB1F-B1ED-4B50-8858-0C7C8940002C}" dt="2023-08-16T13:46:54.623" v="2542" actId="478"/>
          <ac:spMkLst>
            <pc:docMk/>
            <pc:sldMk cId="3271925958" sldId="317"/>
            <ac:spMk id="23555" creationId="{F100311F-4A6B-50DA-F698-433B0B10CE78}"/>
          </ac:spMkLst>
        </pc:spChg>
        <pc:picChg chg="add mod">
          <ac:chgData name="Claire" userId="f62c806733407b0e" providerId="LiveId" clId="{0A53CB1F-B1ED-4B50-8858-0C7C8940002C}" dt="2023-08-16T13:46:56.148" v="2543"/>
          <ac:picMkLst>
            <pc:docMk/>
            <pc:sldMk cId="3271925958" sldId="317"/>
            <ac:picMk id="3" creationId="{114CFE37-E43B-4A90-D28E-83BEFA66DDA1}"/>
          </ac:picMkLst>
        </pc:picChg>
      </pc:sldChg>
      <pc:sldChg chg="modSp add del mod">
        <pc:chgData name="Claire" userId="f62c806733407b0e" providerId="LiveId" clId="{0A53CB1F-B1ED-4B50-8858-0C7C8940002C}" dt="2023-08-16T14:07:27.672" v="3549" actId="47"/>
        <pc:sldMkLst>
          <pc:docMk/>
          <pc:sldMk cId="2894407535" sldId="318"/>
        </pc:sldMkLst>
        <pc:spChg chg="mod">
          <ac:chgData name="Claire" userId="f62c806733407b0e" providerId="LiveId" clId="{0A53CB1F-B1ED-4B50-8858-0C7C8940002C}" dt="2023-08-16T13:43:36.276" v="2523" actId="20577"/>
          <ac:spMkLst>
            <pc:docMk/>
            <pc:sldMk cId="2894407535" sldId="318"/>
            <ac:spMk id="4" creationId="{3CF1C940-50B4-ABAC-B8CE-B58A8B3C6B84}"/>
          </ac:spMkLst>
        </pc:spChg>
        <pc:spChg chg="mod">
          <ac:chgData name="Claire" userId="f62c806733407b0e" providerId="LiveId" clId="{0A53CB1F-B1ED-4B50-8858-0C7C8940002C}" dt="2023-08-16T06:28:54.262" v="2511" actId="1076"/>
          <ac:spMkLst>
            <pc:docMk/>
            <pc:sldMk cId="2894407535" sldId="318"/>
            <ac:spMk id="23555" creationId="{F100311F-4A6B-50DA-F698-433B0B10CE78}"/>
          </ac:spMkLst>
        </pc:spChg>
      </pc:sldChg>
      <pc:sldChg chg="modSp add mod modAnim">
        <pc:chgData name="Claire" userId="f62c806733407b0e" providerId="LiveId" clId="{0A53CB1F-B1ED-4B50-8858-0C7C8940002C}" dt="2023-08-16T14:08:16.466" v="3625" actId="255"/>
        <pc:sldMkLst>
          <pc:docMk/>
          <pc:sldMk cId="2829327239" sldId="319"/>
        </pc:sldMkLst>
        <pc:spChg chg="mod">
          <ac:chgData name="Claire" userId="f62c806733407b0e" providerId="LiveId" clId="{0A53CB1F-B1ED-4B50-8858-0C7C8940002C}" dt="2023-08-16T14:08:16.466" v="3625" actId="255"/>
          <ac:spMkLst>
            <pc:docMk/>
            <pc:sldMk cId="2829327239" sldId="319"/>
            <ac:spMk id="4" creationId="{3CF1C940-50B4-ABAC-B8CE-B58A8B3C6B84}"/>
          </ac:spMkLst>
        </pc:spChg>
      </pc:sldChg>
      <pc:sldChg chg="modSp add mod">
        <pc:chgData name="Claire" userId="f62c806733407b0e" providerId="LiveId" clId="{0A53CB1F-B1ED-4B50-8858-0C7C8940002C}" dt="2023-08-16T14:11:24.895" v="3655" actId="20577"/>
        <pc:sldMkLst>
          <pc:docMk/>
          <pc:sldMk cId="2044898947" sldId="320"/>
        </pc:sldMkLst>
        <pc:spChg chg="mod">
          <ac:chgData name="Claire" userId="f62c806733407b0e" providerId="LiveId" clId="{0A53CB1F-B1ED-4B50-8858-0C7C8940002C}" dt="2023-08-16T14:09:33.905" v="3630" actId="1076"/>
          <ac:spMkLst>
            <pc:docMk/>
            <pc:sldMk cId="2044898947" sldId="320"/>
            <ac:spMk id="9218" creationId="{3401CF0A-DBE6-7B45-72DB-822F13E6B961}"/>
          </ac:spMkLst>
        </pc:spChg>
        <pc:spChg chg="mod">
          <ac:chgData name="Claire" userId="f62c806733407b0e" providerId="LiveId" clId="{0A53CB1F-B1ED-4B50-8858-0C7C8940002C}" dt="2023-08-16T14:11:24.895" v="3655" actId="20577"/>
          <ac:spMkLst>
            <pc:docMk/>
            <pc:sldMk cId="2044898947" sldId="320"/>
            <ac:spMk id="9219" creationId="{EFEBF9D3-15E5-2980-9230-90CA5DFFD39C}"/>
          </ac:spMkLst>
        </pc:spChg>
      </pc:sldChg>
      <pc:sldChg chg="addSp delSp modSp new mod">
        <pc:chgData name="Claire" userId="f62c806733407b0e" providerId="LiveId" clId="{0A53CB1F-B1ED-4B50-8858-0C7C8940002C}" dt="2023-08-16T14:12:12.039" v="3668" actId="14100"/>
        <pc:sldMkLst>
          <pc:docMk/>
          <pc:sldMk cId="16208389" sldId="321"/>
        </pc:sldMkLst>
        <pc:spChg chg="del">
          <ac:chgData name="Claire" userId="f62c806733407b0e" providerId="LiveId" clId="{0A53CB1F-B1ED-4B50-8858-0C7C8940002C}" dt="2023-08-16T14:10:41.075" v="3638" actId="478"/>
          <ac:spMkLst>
            <pc:docMk/>
            <pc:sldMk cId="16208389" sldId="321"/>
            <ac:spMk id="2" creationId="{15130476-902F-DDE5-62B9-B5343A544F6C}"/>
          </ac:spMkLst>
        </pc:spChg>
        <pc:spChg chg="mod">
          <ac:chgData name="Claire" userId="f62c806733407b0e" providerId="LiveId" clId="{0A53CB1F-B1ED-4B50-8858-0C7C8940002C}" dt="2023-08-16T14:12:12.039" v="3668" actId="14100"/>
          <ac:spMkLst>
            <pc:docMk/>
            <pc:sldMk cId="16208389" sldId="321"/>
            <ac:spMk id="3" creationId="{6320898A-FCB6-F06B-DF1A-6AAFF1EEF339}"/>
          </ac:spMkLst>
        </pc:spChg>
        <pc:spChg chg="add mod">
          <ac:chgData name="Claire" userId="f62c806733407b0e" providerId="LiveId" clId="{0A53CB1F-B1ED-4B50-8858-0C7C8940002C}" dt="2023-08-16T14:10:37.848" v="3637"/>
          <ac:spMkLst>
            <pc:docMk/>
            <pc:sldMk cId="16208389" sldId="321"/>
            <ac:spMk id="5" creationId="{C53C4075-D99F-2656-E3D3-B6146FB38A3D}"/>
          </ac:spMkLst>
        </pc:spChg>
      </pc:sldChg>
      <pc:sldChg chg="new del">
        <pc:chgData name="Claire" userId="f62c806733407b0e" providerId="LiveId" clId="{0A53CB1F-B1ED-4B50-8858-0C7C8940002C}" dt="2023-08-16T14:30:00.312" v="3787" actId="47"/>
        <pc:sldMkLst>
          <pc:docMk/>
          <pc:sldMk cId="1420163232" sldId="322"/>
        </pc:sldMkLst>
      </pc:sldChg>
      <pc:sldChg chg="addSp delSp modSp add mod setBg">
        <pc:chgData name="Claire" userId="f62c806733407b0e" providerId="LiveId" clId="{0A53CB1F-B1ED-4B50-8858-0C7C8940002C}" dt="2023-08-16T14:32:20.787" v="3961" actId="27636"/>
        <pc:sldMkLst>
          <pc:docMk/>
          <pc:sldMk cId="3914018310" sldId="322"/>
        </pc:sldMkLst>
        <pc:spChg chg="add del mod ord">
          <ac:chgData name="Claire" userId="f62c806733407b0e" providerId="LiveId" clId="{0A53CB1F-B1ED-4B50-8858-0C7C8940002C}" dt="2023-08-16T14:31:52.621" v="3950" actId="26606"/>
          <ac:spMkLst>
            <pc:docMk/>
            <pc:sldMk cId="3914018310" sldId="322"/>
            <ac:spMk id="2" creationId="{DC8650A3-A5FA-E2FB-A272-B722DB81020E}"/>
          </ac:spMkLst>
        </pc:spChg>
        <pc:spChg chg="mod">
          <ac:chgData name="Claire" userId="f62c806733407b0e" providerId="LiveId" clId="{0A53CB1F-B1ED-4B50-8858-0C7C8940002C}" dt="2023-08-16T14:32:20.787" v="3961" actId="27636"/>
          <ac:spMkLst>
            <pc:docMk/>
            <pc:sldMk cId="3914018310" sldId="322"/>
            <ac:spMk id="4" creationId="{3CF1C940-50B4-ABAC-B8CE-B58A8B3C6B84}"/>
          </ac:spMkLst>
        </pc:spChg>
        <pc:spChg chg="add">
          <ac:chgData name="Claire" userId="f62c806733407b0e" providerId="LiveId" clId="{0A53CB1F-B1ED-4B50-8858-0C7C8940002C}" dt="2023-08-16T14:31:52.621" v="3950" actId="26606"/>
          <ac:spMkLst>
            <pc:docMk/>
            <pc:sldMk cId="3914018310" sldId="322"/>
            <ac:spMk id="10" creationId="{932495F0-C5CB-4823-AE70-EED61EBAB1BD}"/>
          </ac:spMkLst>
        </pc:spChg>
        <pc:spChg chg="add">
          <ac:chgData name="Claire" userId="f62c806733407b0e" providerId="LiveId" clId="{0A53CB1F-B1ED-4B50-8858-0C7C8940002C}" dt="2023-08-16T14:31:52.621" v="3950" actId="26606"/>
          <ac:spMkLst>
            <pc:docMk/>
            <pc:sldMk cId="3914018310" sldId="322"/>
            <ac:spMk id="12" creationId="{CB8B9C25-D80D-48EC-B83A-231219A80C3F}"/>
          </ac:spMkLst>
        </pc:spChg>
        <pc:spChg chg="add">
          <ac:chgData name="Claire" userId="f62c806733407b0e" providerId="LiveId" clId="{0A53CB1F-B1ED-4B50-8858-0C7C8940002C}" dt="2023-08-16T14:31:52.621" v="3950" actId="26606"/>
          <ac:spMkLst>
            <pc:docMk/>
            <pc:sldMk cId="3914018310" sldId="322"/>
            <ac:spMk id="14" creationId="{601CC70B-8875-45A1-8AFD-7D546E3C0C16}"/>
          </ac:spMkLst>
        </pc:spChg>
        <pc:picChg chg="mod">
          <ac:chgData name="Claire" userId="f62c806733407b0e" providerId="LiveId" clId="{0A53CB1F-B1ED-4B50-8858-0C7C8940002C}" dt="2023-08-16T14:32:09.408" v="3955" actId="1076"/>
          <ac:picMkLst>
            <pc:docMk/>
            <pc:sldMk cId="3914018310" sldId="322"/>
            <ac:picMk id="3" creationId="{114CFE37-E43B-4A90-D28E-83BEFA66DDA1}"/>
          </ac:picMkLst>
        </pc:picChg>
        <pc:picChg chg="add mod">
          <ac:chgData name="Claire" userId="f62c806733407b0e" providerId="LiveId" clId="{0A53CB1F-B1ED-4B50-8858-0C7C8940002C}" dt="2023-08-16T14:32:13.093" v="3957" actId="1076"/>
          <ac:picMkLst>
            <pc:docMk/>
            <pc:sldMk cId="3914018310" sldId="322"/>
            <ac:picMk id="5" creationId="{BF823404-AE95-79A5-5872-663CECA25077}"/>
          </ac:picMkLst>
        </pc:picChg>
      </pc:sldChg>
      <pc:sldChg chg="add del">
        <pc:chgData name="Claire" userId="f62c806733407b0e" providerId="LiveId" clId="{0A53CB1F-B1ED-4B50-8858-0C7C8940002C}" dt="2023-08-16T14:30:31.441" v="3861"/>
        <pc:sldMkLst>
          <pc:docMk/>
          <pc:sldMk cId="2344362724" sldId="323"/>
        </pc:sldMkLst>
      </pc:sldChg>
      <pc:sldMasterChg chg="setBg modSldLayout">
        <pc:chgData name="Claire" userId="f62c806733407b0e" providerId="LiveId" clId="{0A53CB1F-B1ED-4B50-8858-0C7C8940002C}" dt="2023-08-16T03:11:02.063" v="2"/>
        <pc:sldMasterMkLst>
          <pc:docMk/>
          <pc:sldMasterMk cId="2196476514" sldId="2147483701"/>
        </pc:sldMasterMkLst>
        <pc:sldLayoutChg chg="setBg">
          <pc:chgData name="Claire" userId="f62c806733407b0e" providerId="LiveId" clId="{0A53CB1F-B1ED-4B50-8858-0C7C8940002C}" dt="2023-08-16T03:11:02.063" v="2"/>
          <pc:sldLayoutMkLst>
            <pc:docMk/>
            <pc:sldMasterMk cId="2196476514" sldId="2147483701"/>
            <pc:sldLayoutMk cId="2626970185" sldId="2147483702"/>
          </pc:sldLayoutMkLst>
        </pc:sldLayoutChg>
        <pc:sldLayoutChg chg="setBg">
          <pc:chgData name="Claire" userId="f62c806733407b0e" providerId="LiveId" clId="{0A53CB1F-B1ED-4B50-8858-0C7C8940002C}" dt="2023-08-16T03:11:02.063" v="2"/>
          <pc:sldLayoutMkLst>
            <pc:docMk/>
            <pc:sldMasterMk cId="2196476514" sldId="2147483701"/>
            <pc:sldLayoutMk cId="2090981332" sldId="2147483703"/>
          </pc:sldLayoutMkLst>
        </pc:sldLayoutChg>
        <pc:sldLayoutChg chg="setBg">
          <pc:chgData name="Claire" userId="f62c806733407b0e" providerId="LiveId" clId="{0A53CB1F-B1ED-4B50-8858-0C7C8940002C}" dt="2023-08-16T03:11:02.063" v="2"/>
          <pc:sldLayoutMkLst>
            <pc:docMk/>
            <pc:sldMasterMk cId="2196476514" sldId="2147483701"/>
            <pc:sldLayoutMk cId="2274858104" sldId="2147483704"/>
          </pc:sldLayoutMkLst>
        </pc:sldLayoutChg>
        <pc:sldLayoutChg chg="setBg">
          <pc:chgData name="Claire" userId="f62c806733407b0e" providerId="LiveId" clId="{0A53CB1F-B1ED-4B50-8858-0C7C8940002C}" dt="2023-08-16T03:11:02.063" v="2"/>
          <pc:sldLayoutMkLst>
            <pc:docMk/>
            <pc:sldMasterMk cId="2196476514" sldId="2147483701"/>
            <pc:sldLayoutMk cId="1148353743" sldId="2147483705"/>
          </pc:sldLayoutMkLst>
        </pc:sldLayoutChg>
        <pc:sldLayoutChg chg="setBg">
          <pc:chgData name="Claire" userId="f62c806733407b0e" providerId="LiveId" clId="{0A53CB1F-B1ED-4B50-8858-0C7C8940002C}" dt="2023-08-16T03:11:02.063" v="2"/>
          <pc:sldLayoutMkLst>
            <pc:docMk/>
            <pc:sldMasterMk cId="2196476514" sldId="2147483701"/>
            <pc:sldLayoutMk cId="4242882776" sldId="2147483706"/>
          </pc:sldLayoutMkLst>
        </pc:sldLayoutChg>
        <pc:sldLayoutChg chg="setBg">
          <pc:chgData name="Claire" userId="f62c806733407b0e" providerId="LiveId" clId="{0A53CB1F-B1ED-4B50-8858-0C7C8940002C}" dt="2023-08-16T03:11:02.063" v="2"/>
          <pc:sldLayoutMkLst>
            <pc:docMk/>
            <pc:sldMasterMk cId="2196476514" sldId="2147483701"/>
            <pc:sldLayoutMk cId="65835048" sldId="2147483707"/>
          </pc:sldLayoutMkLst>
        </pc:sldLayoutChg>
        <pc:sldLayoutChg chg="setBg">
          <pc:chgData name="Claire" userId="f62c806733407b0e" providerId="LiveId" clId="{0A53CB1F-B1ED-4B50-8858-0C7C8940002C}" dt="2023-08-16T03:11:02.063" v="2"/>
          <pc:sldLayoutMkLst>
            <pc:docMk/>
            <pc:sldMasterMk cId="2196476514" sldId="2147483701"/>
            <pc:sldLayoutMk cId="3787770916" sldId="2147483708"/>
          </pc:sldLayoutMkLst>
        </pc:sldLayoutChg>
        <pc:sldLayoutChg chg="setBg">
          <pc:chgData name="Claire" userId="f62c806733407b0e" providerId="LiveId" clId="{0A53CB1F-B1ED-4B50-8858-0C7C8940002C}" dt="2023-08-16T03:11:02.063" v="2"/>
          <pc:sldLayoutMkLst>
            <pc:docMk/>
            <pc:sldMasterMk cId="2196476514" sldId="2147483701"/>
            <pc:sldLayoutMk cId="1724502423" sldId="2147483709"/>
          </pc:sldLayoutMkLst>
        </pc:sldLayoutChg>
        <pc:sldLayoutChg chg="setBg">
          <pc:chgData name="Claire" userId="f62c806733407b0e" providerId="LiveId" clId="{0A53CB1F-B1ED-4B50-8858-0C7C8940002C}" dt="2023-08-16T03:11:02.063" v="2"/>
          <pc:sldLayoutMkLst>
            <pc:docMk/>
            <pc:sldMasterMk cId="2196476514" sldId="2147483701"/>
            <pc:sldLayoutMk cId="1308273513" sldId="2147483710"/>
          </pc:sldLayoutMkLst>
        </pc:sldLayoutChg>
        <pc:sldLayoutChg chg="setBg">
          <pc:chgData name="Claire" userId="f62c806733407b0e" providerId="LiveId" clId="{0A53CB1F-B1ED-4B50-8858-0C7C8940002C}" dt="2023-08-16T03:11:02.063" v="2"/>
          <pc:sldLayoutMkLst>
            <pc:docMk/>
            <pc:sldMasterMk cId="2196476514" sldId="2147483701"/>
            <pc:sldLayoutMk cId="3578126035" sldId="2147483711"/>
          </pc:sldLayoutMkLst>
        </pc:sldLayoutChg>
        <pc:sldLayoutChg chg="setBg">
          <pc:chgData name="Claire" userId="f62c806733407b0e" providerId="LiveId" clId="{0A53CB1F-B1ED-4B50-8858-0C7C8940002C}" dt="2023-08-16T03:11:02.063" v="2"/>
          <pc:sldLayoutMkLst>
            <pc:docMk/>
            <pc:sldMasterMk cId="2196476514" sldId="2147483701"/>
            <pc:sldLayoutMk cId="3098155830" sldId="2147483712"/>
          </pc:sldLayoutMkLst>
        </pc:sldLayoutChg>
      </pc:sldMasterChg>
      <pc:sldMasterChg chg="setBg modSldLayout">
        <pc:chgData name="Claire" userId="f62c806733407b0e" providerId="LiveId" clId="{0A53CB1F-B1ED-4B50-8858-0C7C8940002C}" dt="2023-08-16T03:11:02.063" v="2"/>
        <pc:sldMasterMkLst>
          <pc:docMk/>
          <pc:sldMasterMk cId="532585804" sldId="2147483725"/>
        </pc:sldMasterMkLst>
        <pc:sldLayoutChg chg="setBg">
          <pc:chgData name="Claire" userId="f62c806733407b0e" providerId="LiveId" clId="{0A53CB1F-B1ED-4B50-8858-0C7C8940002C}" dt="2023-08-16T03:11:02.063" v="2"/>
          <pc:sldLayoutMkLst>
            <pc:docMk/>
            <pc:sldMasterMk cId="532585804" sldId="2147483725"/>
            <pc:sldLayoutMk cId="3282170195" sldId="2147483714"/>
          </pc:sldLayoutMkLst>
        </pc:sldLayoutChg>
        <pc:sldLayoutChg chg="setBg">
          <pc:chgData name="Claire" userId="f62c806733407b0e" providerId="LiveId" clId="{0A53CB1F-B1ED-4B50-8858-0C7C8940002C}" dt="2023-08-16T03:11:02.063" v="2"/>
          <pc:sldLayoutMkLst>
            <pc:docMk/>
            <pc:sldMasterMk cId="532585804" sldId="2147483725"/>
            <pc:sldLayoutMk cId="3034570625" sldId="2147483715"/>
          </pc:sldLayoutMkLst>
        </pc:sldLayoutChg>
        <pc:sldLayoutChg chg="setBg">
          <pc:chgData name="Claire" userId="f62c806733407b0e" providerId="LiveId" clId="{0A53CB1F-B1ED-4B50-8858-0C7C8940002C}" dt="2023-08-16T03:11:02.063" v="2"/>
          <pc:sldLayoutMkLst>
            <pc:docMk/>
            <pc:sldMasterMk cId="532585804" sldId="2147483725"/>
            <pc:sldLayoutMk cId="3199356500" sldId="2147483716"/>
          </pc:sldLayoutMkLst>
        </pc:sldLayoutChg>
        <pc:sldLayoutChg chg="setBg">
          <pc:chgData name="Claire" userId="f62c806733407b0e" providerId="LiveId" clId="{0A53CB1F-B1ED-4B50-8858-0C7C8940002C}" dt="2023-08-16T03:11:02.063" v="2"/>
          <pc:sldLayoutMkLst>
            <pc:docMk/>
            <pc:sldMasterMk cId="532585804" sldId="2147483725"/>
            <pc:sldLayoutMk cId="478364434" sldId="2147483717"/>
          </pc:sldLayoutMkLst>
        </pc:sldLayoutChg>
        <pc:sldLayoutChg chg="setBg">
          <pc:chgData name="Claire" userId="f62c806733407b0e" providerId="LiveId" clId="{0A53CB1F-B1ED-4B50-8858-0C7C8940002C}" dt="2023-08-16T03:11:02.063" v="2"/>
          <pc:sldLayoutMkLst>
            <pc:docMk/>
            <pc:sldMasterMk cId="532585804" sldId="2147483725"/>
            <pc:sldLayoutMk cId="1289248803" sldId="2147483718"/>
          </pc:sldLayoutMkLst>
        </pc:sldLayoutChg>
        <pc:sldLayoutChg chg="setBg">
          <pc:chgData name="Claire" userId="f62c806733407b0e" providerId="LiveId" clId="{0A53CB1F-B1ED-4B50-8858-0C7C8940002C}" dt="2023-08-16T03:11:02.063" v="2"/>
          <pc:sldLayoutMkLst>
            <pc:docMk/>
            <pc:sldMasterMk cId="532585804" sldId="2147483725"/>
            <pc:sldLayoutMk cId="3260072492" sldId="2147483719"/>
          </pc:sldLayoutMkLst>
        </pc:sldLayoutChg>
        <pc:sldLayoutChg chg="setBg">
          <pc:chgData name="Claire" userId="f62c806733407b0e" providerId="LiveId" clId="{0A53CB1F-B1ED-4B50-8858-0C7C8940002C}" dt="2023-08-16T03:11:02.063" v="2"/>
          <pc:sldLayoutMkLst>
            <pc:docMk/>
            <pc:sldMasterMk cId="532585804" sldId="2147483725"/>
            <pc:sldLayoutMk cId="3007244578" sldId="2147483720"/>
          </pc:sldLayoutMkLst>
        </pc:sldLayoutChg>
        <pc:sldLayoutChg chg="setBg">
          <pc:chgData name="Claire" userId="f62c806733407b0e" providerId="LiveId" clId="{0A53CB1F-B1ED-4B50-8858-0C7C8940002C}" dt="2023-08-16T03:11:02.063" v="2"/>
          <pc:sldLayoutMkLst>
            <pc:docMk/>
            <pc:sldMasterMk cId="532585804" sldId="2147483725"/>
            <pc:sldLayoutMk cId="857474057" sldId="2147483721"/>
          </pc:sldLayoutMkLst>
        </pc:sldLayoutChg>
        <pc:sldLayoutChg chg="setBg">
          <pc:chgData name="Claire" userId="f62c806733407b0e" providerId="LiveId" clId="{0A53CB1F-B1ED-4B50-8858-0C7C8940002C}" dt="2023-08-16T03:11:02.063" v="2"/>
          <pc:sldLayoutMkLst>
            <pc:docMk/>
            <pc:sldMasterMk cId="532585804" sldId="2147483725"/>
            <pc:sldLayoutMk cId="2004699193" sldId="2147483722"/>
          </pc:sldLayoutMkLst>
        </pc:sldLayoutChg>
        <pc:sldLayoutChg chg="setBg">
          <pc:chgData name="Claire" userId="f62c806733407b0e" providerId="LiveId" clId="{0A53CB1F-B1ED-4B50-8858-0C7C8940002C}" dt="2023-08-16T03:11:02.063" v="2"/>
          <pc:sldLayoutMkLst>
            <pc:docMk/>
            <pc:sldMasterMk cId="532585804" sldId="2147483725"/>
            <pc:sldLayoutMk cId="2995381782" sldId="2147483723"/>
          </pc:sldLayoutMkLst>
        </pc:sldLayoutChg>
        <pc:sldLayoutChg chg="setBg">
          <pc:chgData name="Claire" userId="f62c806733407b0e" providerId="LiveId" clId="{0A53CB1F-B1ED-4B50-8858-0C7C8940002C}" dt="2023-08-16T03:11:02.063" v="2"/>
          <pc:sldLayoutMkLst>
            <pc:docMk/>
            <pc:sldMasterMk cId="532585804" sldId="2147483725"/>
            <pc:sldLayoutMk cId="1745117351" sldId="2147483724"/>
          </pc:sldLayoutMkLst>
        </pc:sldLayoutChg>
      </pc:sldMasterChg>
      <pc:sldMasterChg chg="setBg modSldLayout">
        <pc:chgData name="Claire" userId="f62c806733407b0e" providerId="LiveId" clId="{0A53CB1F-B1ED-4B50-8858-0C7C8940002C}" dt="2023-08-16T03:11:02.063" v="2"/>
        <pc:sldMasterMkLst>
          <pc:docMk/>
          <pc:sldMasterMk cId="3375229006" sldId="2147483726"/>
        </pc:sldMasterMkLst>
        <pc:sldLayoutChg chg="setBg">
          <pc:chgData name="Claire" userId="f62c806733407b0e" providerId="LiveId" clId="{0A53CB1F-B1ED-4B50-8858-0C7C8940002C}" dt="2023-08-16T03:11:02.063" v="2"/>
          <pc:sldLayoutMkLst>
            <pc:docMk/>
            <pc:sldMasterMk cId="3375229006" sldId="2147483726"/>
            <pc:sldLayoutMk cId="3372114990" sldId="2147483727"/>
          </pc:sldLayoutMkLst>
        </pc:sldLayoutChg>
        <pc:sldLayoutChg chg="setBg">
          <pc:chgData name="Claire" userId="f62c806733407b0e" providerId="LiveId" clId="{0A53CB1F-B1ED-4B50-8858-0C7C8940002C}" dt="2023-08-16T03:11:02.063" v="2"/>
          <pc:sldLayoutMkLst>
            <pc:docMk/>
            <pc:sldMasterMk cId="3375229006" sldId="2147483726"/>
            <pc:sldLayoutMk cId="1644745020" sldId="2147483728"/>
          </pc:sldLayoutMkLst>
        </pc:sldLayoutChg>
        <pc:sldLayoutChg chg="setBg">
          <pc:chgData name="Claire" userId="f62c806733407b0e" providerId="LiveId" clId="{0A53CB1F-B1ED-4B50-8858-0C7C8940002C}" dt="2023-08-16T03:11:02.063" v="2"/>
          <pc:sldLayoutMkLst>
            <pc:docMk/>
            <pc:sldMasterMk cId="3375229006" sldId="2147483726"/>
            <pc:sldLayoutMk cId="2469583142" sldId="2147483729"/>
          </pc:sldLayoutMkLst>
        </pc:sldLayoutChg>
        <pc:sldLayoutChg chg="setBg">
          <pc:chgData name="Claire" userId="f62c806733407b0e" providerId="LiveId" clId="{0A53CB1F-B1ED-4B50-8858-0C7C8940002C}" dt="2023-08-16T03:11:02.063" v="2"/>
          <pc:sldLayoutMkLst>
            <pc:docMk/>
            <pc:sldMasterMk cId="3375229006" sldId="2147483726"/>
            <pc:sldLayoutMk cId="1415305166" sldId="2147483730"/>
          </pc:sldLayoutMkLst>
        </pc:sldLayoutChg>
        <pc:sldLayoutChg chg="setBg">
          <pc:chgData name="Claire" userId="f62c806733407b0e" providerId="LiveId" clId="{0A53CB1F-B1ED-4B50-8858-0C7C8940002C}" dt="2023-08-16T03:11:02.063" v="2"/>
          <pc:sldLayoutMkLst>
            <pc:docMk/>
            <pc:sldMasterMk cId="3375229006" sldId="2147483726"/>
            <pc:sldLayoutMk cId="3459623537" sldId="2147483731"/>
          </pc:sldLayoutMkLst>
        </pc:sldLayoutChg>
        <pc:sldLayoutChg chg="setBg">
          <pc:chgData name="Claire" userId="f62c806733407b0e" providerId="LiveId" clId="{0A53CB1F-B1ED-4B50-8858-0C7C8940002C}" dt="2023-08-16T03:11:02.063" v="2"/>
          <pc:sldLayoutMkLst>
            <pc:docMk/>
            <pc:sldMasterMk cId="3375229006" sldId="2147483726"/>
            <pc:sldLayoutMk cId="3435778079" sldId="2147483732"/>
          </pc:sldLayoutMkLst>
        </pc:sldLayoutChg>
        <pc:sldLayoutChg chg="setBg">
          <pc:chgData name="Claire" userId="f62c806733407b0e" providerId="LiveId" clId="{0A53CB1F-B1ED-4B50-8858-0C7C8940002C}" dt="2023-08-16T03:11:02.063" v="2"/>
          <pc:sldLayoutMkLst>
            <pc:docMk/>
            <pc:sldMasterMk cId="3375229006" sldId="2147483726"/>
            <pc:sldLayoutMk cId="1818775176" sldId="2147483733"/>
          </pc:sldLayoutMkLst>
        </pc:sldLayoutChg>
        <pc:sldLayoutChg chg="setBg">
          <pc:chgData name="Claire" userId="f62c806733407b0e" providerId="LiveId" clId="{0A53CB1F-B1ED-4B50-8858-0C7C8940002C}" dt="2023-08-16T03:11:02.063" v="2"/>
          <pc:sldLayoutMkLst>
            <pc:docMk/>
            <pc:sldMasterMk cId="3375229006" sldId="2147483726"/>
            <pc:sldLayoutMk cId="814182471" sldId="2147483734"/>
          </pc:sldLayoutMkLst>
        </pc:sldLayoutChg>
        <pc:sldLayoutChg chg="setBg">
          <pc:chgData name="Claire" userId="f62c806733407b0e" providerId="LiveId" clId="{0A53CB1F-B1ED-4B50-8858-0C7C8940002C}" dt="2023-08-16T03:11:02.063" v="2"/>
          <pc:sldLayoutMkLst>
            <pc:docMk/>
            <pc:sldMasterMk cId="3375229006" sldId="2147483726"/>
            <pc:sldLayoutMk cId="204057856" sldId="2147483735"/>
          </pc:sldLayoutMkLst>
        </pc:sldLayoutChg>
        <pc:sldLayoutChg chg="setBg">
          <pc:chgData name="Claire" userId="f62c806733407b0e" providerId="LiveId" clId="{0A53CB1F-B1ED-4B50-8858-0C7C8940002C}" dt="2023-08-16T03:11:02.063" v="2"/>
          <pc:sldLayoutMkLst>
            <pc:docMk/>
            <pc:sldMasterMk cId="3375229006" sldId="2147483726"/>
            <pc:sldLayoutMk cId="3356220854" sldId="2147483736"/>
          </pc:sldLayoutMkLst>
        </pc:sldLayoutChg>
        <pc:sldLayoutChg chg="setBg">
          <pc:chgData name="Claire" userId="f62c806733407b0e" providerId="LiveId" clId="{0A53CB1F-B1ED-4B50-8858-0C7C8940002C}" dt="2023-08-16T03:11:02.063" v="2"/>
          <pc:sldLayoutMkLst>
            <pc:docMk/>
            <pc:sldMasterMk cId="3375229006" sldId="2147483726"/>
            <pc:sldLayoutMk cId="957473734" sldId="2147483737"/>
          </pc:sldLayoutMkLst>
        </pc:sldLayoutChg>
        <pc:sldLayoutChg chg="setBg">
          <pc:chgData name="Claire" userId="f62c806733407b0e" providerId="LiveId" clId="{0A53CB1F-B1ED-4B50-8858-0C7C8940002C}" dt="2023-08-16T03:11:02.063" v="2"/>
          <pc:sldLayoutMkLst>
            <pc:docMk/>
            <pc:sldMasterMk cId="3375229006" sldId="2147483726"/>
            <pc:sldLayoutMk cId="2606091579" sldId="2147483738"/>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5BED79A-D796-8B87-A981-942EE8D7FF97}"/>
              </a:ext>
            </a:extLst>
          </p:cNvPr>
          <p:cNvSpPr>
            <a:spLocks noGrp="1"/>
          </p:cNvSpPr>
          <p:nvPr>
            <p:ph type="hdr" sz="quarter"/>
          </p:nvPr>
        </p:nvSpPr>
        <p:spPr>
          <a:xfrm>
            <a:off x="0" y="0"/>
            <a:ext cx="3076042" cy="469105"/>
          </a:xfrm>
          <a:prstGeom prst="rect">
            <a:avLst/>
          </a:prstGeom>
        </p:spPr>
        <p:txBody>
          <a:bodyPr vert="horz" lIns="92327" tIns="46163" rIns="92327" bIns="46163"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4C92547A-AFC3-7BE7-B2BE-A14CC478979A}"/>
              </a:ext>
            </a:extLst>
          </p:cNvPr>
          <p:cNvSpPr>
            <a:spLocks noGrp="1"/>
          </p:cNvSpPr>
          <p:nvPr>
            <p:ph type="dt" sz="quarter" idx="1"/>
          </p:nvPr>
        </p:nvSpPr>
        <p:spPr>
          <a:xfrm>
            <a:off x="4021653" y="0"/>
            <a:ext cx="3076042" cy="469105"/>
          </a:xfrm>
          <a:prstGeom prst="rect">
            <a:avLst/>
          </a:prstGeom>
        </p:spPr>
        <p:txBody>
          <a:bodyPr vert="horz" lIns="92327" tIns="46163" rIns="92327" bIns="46163" rtlCol="0"/>
          <a:lstStyle>
            <a:lvl1pPr algn="r" eaLnBrk="1" fontAlgn="auto" hangingPunct="1">
              <a:spcBef>
                <a:spcPts val="0"/>
              </a:spcBef>
              <a:spcAft>
                <a:spcPts val="0"/>
              </a:spcAft>
              <a:defRPr sz="1200">
                <a:latin typeface="+mn-lt"/>
              </a:defRPr>
            </a:lvl1pPr>
          </a:lstStyle>
          <a:p>
            <a:pPr>
              <a:defRPr/>
            </a:pPr>
            <a:fld id="{AD28A690-3280-474F-B7B3-F97E4769A11B}" type="datetimeFigureOut">
              <a:rPr lang="en-US"/>
              <a:pPr>
                <a:defRPr/>
              </a:pPr>
              <a:t>10/23/2023</a:t>
            </a:fld>
            <a:endParaRPr lang="en-US"/>
          </a:p>
        </p:txBody>
      </p:sp>
      <p:sp>
        <p:nvSpPr>
          <p:cNvPr id="4" name="Footer Placeholder 3">
            <a:extLst>
              <a:ext uri="{FF2B5EF4-FFF2-40B4-BE49-F238E27FC236}">
                <a16:creationId xmlns:a16="http://schemas.microsoft.com/office/drawing/2014/main" id="{941C4C57-FE00-1C29-6B53-F0F72CC1E36D}"/>
              </a:ext>
            </a:extLst>
          </p:cNvPr>
          <p:cNvSpPr>
            <a:spLocks noGrp="1"/>
          </p:cNvSpPr>
          <p:nvPr>
            <p:ph type="ftr" sz="quarter" idx="2"/>
          </p:nvPr>
        </p:nvSpPr>
        <p:spPr>
          <a:xfrm>
            <a:off x="0" y="8914594"/>
            <a:ext cx="3076042" cy="469105"/>
          </a:xfrm>
          <a:prstGeom prst="rect">
            <a:avLst/>
          </a:prstGeom>
        </p:spPr>
        <p:txBody>
          <a:bodyPr vert="horz" lIns="92327" tIns="46163" rIns="92327" bIns="46163"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A48CB0CA-37CD-1C17-E658-00B13786D52D}"/>
              </a:ext>
            </a:extLst>
          </p:cNvPr>
          <p:cNvSpPr>
            <a:spLocks noGrp="1"/>
          </p:cNvSpPr>
          <p:nvPr>
            <p:ph type="sldNum" sz="quarter" idx="3"/>
          </p:nvPr>
        </p:nvSpPr>
        <p:spPr>
          <a:xfrm>
            <a:off x="4021653" y="8914594"/>
            <a:ext cx="3076042" cy="469105"/>
          </a:xfrm>
          <a:prstGeom prst="rect">
            <a:avLst/>
          </a:prstGeom>
        </p:spPr>
        <p:txBody>
          <a:bodyPr vert="horz" wrap="square" lIns="92327" tIns="46163" rIns="92327" bIns="46163" numCol="1" anchor="b" anchorCtr="0" compatLnSpc="1">
            <a:prstTxWarp prst="textNoShape">
              <a:avLst/>
            </a:prstTxWarp>
          </a:bodyPr>
          <a:lstStyle>
            <a:lvl1pPr algn="r" eaLnBrk="1" hangingPunct="1">
              <a:defRPr sz="1200"/>
            </a:lvl1pPr>
          </a:lstStyle>
          <a:p>
            <a:fld id="{83EE7E6B-5C3D-6648-8D19-466B03915EDF}"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0E1A077-1896-77B5-8DE3-78556BF45A24}"/>
              </a:ext>
            </a:extLst>
          </p:cNvPr>
          <p:cNvSpPr>
            <a:spLocks noGrp="1"/>
          </p:cNvSpPr>
          <p:nvPr>
            <p:ph type="hdr" sz="quarter"/>
          </p:nvPr>
        </p:nvSpPr>
        <p:spPr>
          <a:xfrm>
            <a:off x="0" y="0"/>
            <a:ext cx="3076042" cy="470706"/>
          </a:xfrm>
          <a:prstGeom prst="rect">
            <a:avLst/>
          </a:prstGeom>
        </p:spPr>
        <p:txBody>
          <a:bodyPr vert="horz" lIns="94192" tIns="47096" rIns="94192" bIns="47096"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9AE49EAF-ACF4-5F1B-BAF4-EF40C5B2BA52}"/>
              </a:ext>
            </a:extLst>
          </p:cNvPr>
          <p:cNvSpPr>
            <a:spLocks noGrp="1"/>
          </p:cNvSpPr>
          <p:nvPr>
            <p:ph type="dt" idx="1"/>
          </p:nvPr>
        </p:nvSpPr>
        <p:spPr>
          <a:xfrm>
            <a:off x="4021653" y="0"/>
            <a:ext cx="3076042" cy="470706"/>
          </a:xfrm>
          <a:prstGeom prst="rect">
            <a:avLst/>
          </a:prstGeom>
        </p:spPr>
        <p:txBody>
          <a:bodyPr vert="horz" lIns="94192" tIns="47096" rIns="94192" bIns="47096" rtlCol="0"/>
          <a:lstStyle>
            <a:lvl1pPr algn="r" eaLnBrk="1" fontAlgn="auto" hangingPunct="1">
              <a:spcBef>
                <a:spcPts val="0"/>
              </a:spcBef>
              <a:spcAft>
                <a:spcPts val="0"/>
              </a:spcAft>
              <a:defRPr sz="1200">
                <a:latin typeface="+mn-lt"/>
              </a:defRPr>
            </a:lvl1pPr>
          </a:lstStyle>
          <a:p>
            <a:pPr>
              <a:defRPr/>
            </a:pPr>
            <a:fld id="{0ACEAB7A-9620-C848-A0B2-663A39A8DF7F}" type="datetimeFigureOut">
              <a:rPr lang="en-US"/>
              <a:pPr>
                <a:defRPr/>
              </a:pPr>
              <a:t>10/23/2023</a:t>
            </a:fld>
            <a:endParaRPr lang="en-US"/>
          </a:p>
        </p:txBody>
      </p:sp>
      <p:sp>
        <p:nvSpPr>
          <p:cNvPr id="4" name="Slide Image Placeholder 3">
            <a:extLst>
              <a:ext uri="{FF2B5EF4-FFF2-40B4-BE49-F238E27FC236}">
                <a16:creationId xmlns:a16="http://schemas.microsoft.com/office/drawing/2014/main" id="{09C2B90E-0239-DDFA-6A24-552145DDE79F}"/>
              </a:ext>
            </a:extLst>
          </p:cNvPr>
          <p:cNvSpPr>
            <a:spLocks noGrp="1" noRot="1" noChangeAspect="1"/>
          </p:cNvSpPr>
          <p:nvPr>
            <p:ph type="sldImg" idx="2"/>
          </p:nvPr>
        </p:nvSpPr>
        <p:spPr>
          <a:xfrm>
            <a:off x="1438275" y="1173163"/>
            <a:ext cx="4222750" cy="3167062"/>
          </a:xfrm>
          <a:prstGeom prst="rect">
            <a:avLst/>
          </a:prstGeom>
          <a:noFill/>
          <a:ln w="12700">
            <a:solidFill>
              <a:prstClr val="black"/>
            </a:solidFill>
          </a:ln>
        </p:spPr>
        <p:txBody>
          <a:bodyPr vert="horz" lIns="94192" tIns="47096" rIns="94192" bIns="47096" rtlCol="0" anchor="ctr"/>
          <a:lstStyle/>
          <a:p>
            <a:pPr lvl="0"/>
            <a:endParaRPr lang="en-US" noProof="0"/>
          </a:p>
        </p:txBody>
      </p:sp>
      <p:sp>
        <p:nvSpPr>
          <p:cNvPr id="5" name="Notes Placeholder 4">
            <a:extLst>
              <a:ext uri="{FF2B5EF4-FFF2-40B4-BE49-F238E27FC236}">
                <a16:creationId xmlns:a16="http://schemas.microsoft.com/office/drawing/2014/main" id="{9C45CA19-312A-AE4C-3B22-B03A7888C624}"/>
              </a:ext>
            </a:extLst>
          </p:cNvPr>
          <p:cNvSpPr>
            <a:spLocks noGrp="1"/>
          </p:cNvSpPr>
          <p:nvPr>
            <p:ph type="body" sz="quarter" idx="3"/>
          </p:nvPr>
        </p:nvSpPr>
        <p:spPr>
          <a:xfrm>
            <a:off x="709610" y="4516536"/>
            <a:ext cx="5680082" cy="3695202"/>
          </a:xfrm>
          <a:prstGeom prst="rect">
            <a:avLst/>
          </a:prstGeom>
        </p:spPr>
        <p:txBody>
          <a:bodyPr vert="horz" lIns="94192" tIns="47096" rIns="94192" bIns="47096"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A144AB6C-0FA0-7349-611A-EB144C894EB0}"/>
              </a:ext>
            </a:extLst>
          </p:cNvPr>
          <p:cNvSpPr>
            <a:spLocks noGrp="1"/>
          </p:cNvSpPr>
          <p:nvPr>
            <p:ph type="ftr" sz="quarter" idx="4"/>
          </p:nvPr>
        </p:nvSpPr>
        <p:spPr>
          <a:xfrm>
            <a:off x="0" y="8914595"/>
            <a:ext cx="3076042" cy="470706"/>
          </a:xfrm>
          <a:prstGeom prst="rect">
            <a:avLst/>
          </a:prstGeom>
        </p:spPr>
        <p:txBody>
          <a:bodyPr vert="horz" lIns="94192" tIns="47096" rIns="94192" bIns="47096"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43991464-2D2F-FA38-0D7F-9890B9AEC658}"/>
              </a:ext>
            </a:extLst>
          </p:cNvPr>
          <p:cNvSpPr>
            <a:spLocks noGrp="1"/>
          </p:cNvSpPr>
          <p:nvPr>
            <p:ph type="sldNum" sz="quarter" idx="5"/>
          </p:nvPr>
        </p:nvSpPr>
        <p:spPr>
          <a:xfrm>
            <a:off x="4021653" y="8914595"/>
            <a:ext cx="3076042" cy="470706"/>
          </a:xfrm>
          <a:prstGeom prst="rect">
            <a:avLst/>
          </a:prstGeom>
        </p:spPr>
        <p:txBody>
          <a:bodyPr vert="horz" wrap="square" lIns="94192" tIns="47096" rIns="94192" bIns="47096" numCol="1" anchor="b" anchorCtr="0" compatLnSpc="1">
            <a:prstTxWarp prst="textNoShape">
              <a:avLst/>
            </a:prstTxWarp>
          </a:bodyPr>
          <a:lstStyle>
            <a:lvl1pPr algn="r" eaLnBrk="1" hangingPunct="1">
              <a:defRPr sz="1200"/>
            </a:lvl1pPr>
          </a:lstStyle>
          <a:p>
            <a:fld id="{AC612C39-F34C-8C49-9A37-1560B1725A6B}"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F20446AA-51FB-4C7D-31C5-45865AD88F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64007C94-13C0-66A7-BEED-DD06563163F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244" name="Slide Number Placeholder 3">
            <a:extLst>
              <a:ext uri="{FF2B5EF4-FFF2-40B4-BE49-F238E27FC236}">
                <a16:creationId xmlns:a16="http://schemas.microsoft.com/office/drawing/2014/main" id="{93896455-A6AF-81B3-BF47-6E98BAC3511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0157" indent="-288522">
              <a:defRPr>
                <a:solidFill>
                  <a:schemeClr val="tx1"/>
                </a:solidFill>
                <a:latin typeface="Calibri" panose="020F0502020204030204" pitchFamily="34" charset="0"/>
              </a:defRPr>
            </a:lvl2pPr>
            <a:lvl3pPr marL="1154087" indent="-230817">
              <a:defRPr>
                <a:solidFill>
                  <a:schemeClr val="tx1"/>
                </a:solidFill>
                <a:latin typeface="Calibri" panose="020F0502020204030204" pitchFamily="34" charset="0"/>
              </a:defRPr>
            </a:lvl3pPr>
            <a:lvl4pPr marL="1615722" indent="-230817">
              <a:defRPr>
                <a:solidFill>
                  <a:schemeClr val="tx1"/>
                </a:solidFill>
                <a:latin typeface="Calibri" panose="020F0502020204030204" pitchFamily="34" charset="0"/>
              </a:defRPr>
            </a:lvl4pPr>
            <a:lvl5pPr marL="2077357" indent="-230817">
              <a:defRPr>
                <a:solidFill>
                  <a:schemeClr val="tx1"/>
                </a:solidFill>
                <a:latin typeface="Calibri" panose="020F0502020204030204" pitchFamily="34" charset="0"/>
              </a:defRPr>
            </a:lvl5pPr>
            <a:lvl6pPr marL="2538992" indent="-230817" eaLnBrk="0" fontAlgn="base" hangingPunct="0">
              <a:spcBef>
                <a:spcPct val="0"/>
              </a:spcBef>
              <a:spcAft>
                <a:spcPct val="0"/>
              </a:spcAft>
              <a:defRPr>
                <a:solidFill>
                  <a:schemeClr val="tx1"/>
                </a:solidFill>
                <a:latin typeface="Calibri" panose="020F0502020204030204" pitchFamily="34" charset="0"/>
              </a:defRPr>
            </a:lvl6pPr>
            <a:lvl7pPr marL="3000626" indent="-230817" eaLnBrk="0" fontAlgn="base" hangingPunct="0">
              <a:spcBef>
                <a:spcPct val="0"/>
              </a:spcBef>
              <a:spcAft>
                <a:spcPct val="0"/>
              </a:spcAft>
              <a:defRPr>
                <a:solidFill>
                  <a:schemeClr val="tx1"/>
                </a:solidFill>
                <a:latin typeface="Calibri" panose="020F0502020204030204" pitchFamily="34" charset="0"/>
              </a:defRPr>
            </a:lvl7pPr>
            <a:lvl8pPr marL="3462261" indent="-230817" eaLnBrk="0" fontAlgn="base" hangingPunct="0">
              <a:spcBef>
                <a:spcPct val="0"/>
              </a:spcBef>
              <a:spcAft>
                <a:spcPct val="0"/>
              </a:spcAft>
              <a:defRPr>
                <a:solidFill>
                  <a:schemeClr val="tx1"/>
                </a:solidFill>
                <a:latin typeface="Calibri" panose="020F0502020204030204" pitchFamily="34" charset="0"/>
              </a:defRPr>
            </a:lvl8pPr>
            <a:lvl9pPr marL="3923896" indent="-230817" eaLnBrk="0" fontAlgn="base" hangingPunct="0">
              <a:spcBef>
                <a:spcPct val="0"/>
              </a:spcBef>
              <a:spcAft>
                <a:spcPct val="0"/>
              </a:spcAft>
              <a:defRPr>
                <a:solidFill>
                  <a:schemeClr val="tx1"/>
                </a:solidFill>
                <a:latin typeface="Calibri" panose="020F0502020204030204" pitchFamily="34" charset="0"/>
              </a:defRPr>
            </a:lvl9pPr>
          </a:lstStyle>
          <a:p>
            <a:fld id="{E3A96F54-BB51-5C44-AE7A-174CFE20D2D3}" type="slidenum">
              <a:rPr lang="en-US" altLang="en-US"/>
              <a:pPr/>
              <a:t>2</a:t>
            </a:fld>
            <a:endParaRPr lang="en-US" altLang="en-US"/>
          </a:p>
        </p:txBody>
      </p:sp>
    </p:spTree>
    <p:extLst>
      <p:ext uri="{BB962C8B-B14F-4D97-AF65-F5344CB8AC3E}">
        <p14:creationId xmlns:p14="http://schemas.microsoft.com/office/powerpoint/2010/main" val="28796418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C0D3A-D9D2-5BED-B3C3-CB899BBA8370}"/>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2C3074F9-241B-4FB3-D07E-1A31E5F1E039}"/>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57E2B04-5247-7984-8D93-DF810FB4535F}"/>
              </a:ext>
            </a:extLst>
          </p:cNvPr>
          <p:cNvSpPr>
            <a:spLocks noGrp="1"/>
          </p:cNvSpPr>
          <p:nvPr>
            <p:ph type="dt" sz="half" idx="10"/>
          </p:nvPr>
        </p:nvSpPr>
        <p:spPr/>
        <p:txBody>
          <a:bodyPr/>
          <a:lstStyle/>
          <a:p>
            <a:pPr>
              <a:defRPr/>
            </a:pPr>
            <a:fld id="{01FE65D7-49EC-F64F-988B-AB1432F72216}" type="datetime1">
              <a:rPr lang="en-US" smtClean="0"/>
              <a:pPr>
                <a:defRPr/>
              </a:pPr>
              <a:t>10/23/2023</a:t>
            </a:fld>
            <a:endParaRPr lang="en-US"/>
          </a:p>
        </p:txBody>
      </p:sp>
      <p:sp>
        <p:nvSpPr>
          <p:cNvPr id="5" name="Footer Placeholder 4">
            <a:extLst>
              <a:ext uri="{FF2B5EF4-FFF2-40B4-BE49-F238E27FC236}">
                <a16:creationId xmlns:a16="http://schemas.microsoft.com/office/drawing/2014/main" id="{776A6654-AD4A-846A-BFBC-41A5006C44E2}"/>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9097D0AE-D52F-A923-78B3-D34A8287D087}"/>
              </a:ext>
            </a:extLst>
          </p:cNvPr>
          <p:cNvSpPr>
            <a:spLocks noGrp="1"/>
          </p:cNvSpPr>
          <p:nvPr>
            <p:ph type="sldNum" sz="quarter" idx="12"/>
          </p:nvPr>
        </p:nvSpPr>
        <p:spPr/>
        <p:txBody>
          <a:bodyPr/>
          <a:lstStyle/>
          <a:p>
            <a:fld id="{C78F7FC6-5299-7A47-B256-5F55B7C29DFE}" type="slidenum">
              <a:rPr lang="en-US" altLang="en-US" smtClean="0"/>
              <a:pPr/>
              <a:t>‹#›</a:t>
            </a:fld>
            <a:endParaRPr lang="en-US" altLang="en-US"/>
          </a:p>
        </p:txBody>
      </p:sp>
      <p:pic>
        <p:nvPicPr>
          <p:cNvPr id="7" name="Picture 6">
            <a:extLst>
              <a:ext uri="{FF2B5EF4-FFF2-40B4-BE49-F238E27FC236}">
                <a16:creationId xmlns:a16="http://schemas.microsoft.com/office/drawing/2014/main" id="{2640E37D-7A6C-9070-BF1D-0B24F887758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4D5A6271-2A5C-FE9A-714A-BD9DDCB3061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6970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AF101-A050-A319-6F2D-5694A5591A9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04FB841-6271-2976-A71A-EB4586D0D2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741D4D-A15B-ABC8-C1B8-FC6CE1BB5D9A}"/>
              </a:ext>
            </a:extLst>
          </p:cNvPr>
          <p:cNvSpPr>
            <a:spLocks noGrp="1"/>
          </p:cNvSpPr>
          <p:nvPr>
            <p:ph type="dt" sz="half" idx="10"/>
          </p:nvPr>
        </p:nvSpPr>
        <p:spPr/>
        <p:txBody>
          <a:bodyPr/>
          <a:lstStyle/>
          <a:p>
            <a:pPr>
              <a:defRPr/>
            </a:pPr>
            <a:fld id="{76684890-1508-374A-9C79-C9F9794E29E3}" type="datetime1">
              <a:rPr lang="en-US" smtClean="0"/>
              <a:pPr>
                <a:defRPr/>
              </a:pPr>
              <a:t>10/23/2023</a:t>
            </a:fld>
            <a:endParaRPr lang="en-US"/>
          </a:p>
        </p:txBody>
      </p:sp>
      <p:sp>
        <p:nvSpPr>
          <p:cNvPr id="5" name="Footer Placeholder 4">
            <a:extLst>
              <a:ext uri="{FF2B5EF4-FFF2-40B4-BE49-F238E27FC236}">
                <a16:creationId xmlns:a16="http://schemas.microsoft.com/office/drawing/2014/main" id="{C3F92600-71C6-1A69-FC3A-5226CC16B92B}"/>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317A2079-0E24-F8BB-14CC-261483B0E7A5}"/>
              </a:ext>
            </a:extLst>
          </p:cNvPr>
          <p:cNvSpPr>
            <a:spLocks noGrp="1"/>
          </p:cNvSpPr>
          <p:nvPr>
            <p:ph type="sldNum" sz="quarter" idx="12"/>
          </p:nvPr>
        </p:nvSpPr>
        <p:spPr/>
        <p:txBody>
          <a:bodyPr/>
          <a:lstStyle/>
          <a:p>
            <a:fld id="{965E3958-CD0C-5E48-9CB8-1623F9E63B86}" type="slidenum">
              <a:rPr lang="en-US" altLang="en-US" smtClean="0"/>
              <a:pPr/>
              <a:t>‹#›</a:t>
            </a:fld>
            <a:endParaRPr lang="en-US" altLang="en-US"/>
          </a:p>
        </p:txBody>
      </p:sp>
    </p:spTree>
    <p:extLst>
      <p:ext uri="{BB962C8B-B14F-4D97-AF65-F5344CB8AC3E}">
        <p14:creationId xmlns:p14="http://schemas.microsoft.com/office/powerpoint/2010/main" val="3578126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9DA629-5EAF-CDFD-6F03-6E368C8DE7BC}"/>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B282B6-C394-40B7-4CB7-409CA3052680}"/>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29491-791C-1A82-79CE-41D7E41C6363}"/>
              </a:ext>
            </a:extLst>
          </p:cNvPr>
          <p:cNvSpPr>
            <a:spLocks noGrp="1"/>
          </p:cNvSpPr>
          <p:nvPr>
            <p:ph type="dt" sz="half" idx="10"/>
          </p:nvPr>
        </p:nvSpPr>
        <p:spPr/>
        <p:txBody>
          <a:bodyPr/>
          <a:lstStyle/>
          <a:p>
            <a:pPr>
              <a:defRPr/>
            </a:pPr>
            <a:fld id="{AF8A8A12-3554-3B48-B974-034869DE278F}" type="datetime1">
              <a:rPr lang="en-US" smtClean="0"/>
              <a:pPr>
                <a:defRPr/>
              </a:pPr>
              <a:t>10/23/2023</a:t>
            </a:fld>
            <a:endParaRPr lang="en-US"/>
          </a:p>
        </p:txBody>
      </p:sp>
      <p:sp>
        <p:nvSpPr>
          <p:cNvPr id="5" name="Footer Placeholder 4">
            <a:extLst>
              <a:ext uri="{FF2B5EF4-FFF2-40B4-BE49-F238E27FC236}">
                <a16:creationId xmlns:a16="http://schemas.microsoft.com/office/drawing/2014/main" id="{3B134979-B3DE-0148-56AC-AA71FB9AB988}"/>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314E6756-67A4-529E-8A55-08CC4E3956C6}"/>
              </a:ext>
            </a:extLst>
          </p:cNvPr>
          <p:cNvSpPr>
            <a:spLocks noGrp="1"/>
          </p:cNvSpPr>
          <p:nvPr>
            <p:ph type="sldNum" sz="quarter" idx="12"/>
          </p:nvPr>
        </p:nvSpPr>
        <p:spPr/>
        <p:txBody>
          <a:bodyPr/>
          <a:lstStyle/>
          <a:p>
            <a:fld id="{25DA7209-2159-D041-AE35-E1F80C2141EA}" type="slidenum">
              <a:rPr lang="en-US" altLang="en-US" smtClean="0"/>
              <a:pPr/>
              <a:t>‹#›</a:t>
            </a:fld>
            <a:endParaRPr lang="en-US" altLang="en-US"/>
          </a:p>
        </p:txBody>
      </p:sp>
    </p:spTree>
    <p:extLst>
      <p:ext uri="{BB962C8B-B14F-4D97-AF65-F5344CB8AC3E}">
        <p14:creationId xmlns:p14="http://schemas.microsoft.com/office/powerpoint/2010/main" val="3098155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2382"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90000"/>
              </a:lnSpc>
              <a:defRPr sz="6000" spc="-38"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825038" y="4645152"/>
            <a:ext cx="7543800" cy="1143000"/>
          </a:xfrm>
        </p:spPr>
        <p:txBody>
          <a:bodyPr lIns="91440" rIns="91440">
            <a:normAutofit/>
          </a:bodyPr>
          <a:lstStyle>
            <a:lvl1pPr marL="0" indent="0" algn="l">
              <a:buNone/>
              <a:defRPr sz="1800" cap="all" spc="150" baseline="0">
                <a:solidFill>
                  <a:schemeClr val="tx1"/>
                </a:solidFill>
                <a:latin typeface="+mn-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905744" y="4474741"/>
            <a:ext cx="74066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10/23/2023</a:t>
            </a:fld>
            <a:endParaRPr lang="en-US"/>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0072445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10/23/2023</a:t>
            </a:fld>
            <a:endParaRPr lang="en-US"/>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8574740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2382"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90000"/>
              </a:lnSpc>
              <a:defRPr sz="6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822960" y="4663440"/>
            <a:ext cx="7543800" cy="1143000"/>
          </a:xfrm>
        </p:spPr>
        <p:txBody>
          <a:bodyPr lIns="91440" rIns="91440" anchor="t" anchorCtr="0">
            <a:normAutofit/>
          </a:bodyPr>
          <a:lstStyle>
            <a:lvl1pPr marL="0" indent="0">
              <a:buNone/>
              <a:defRPr sz="1800" cap="all" spc="150" baseline="0">
                <a:solidFill>
                  <a:schemeClr val="tx1"/>
                </a:solidFill>
                <a:latin typeface="+mn-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905744" y="4485132"/>
            <a:ext cx="74066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10/23/2023</a:t>
            </a:fld>
            <a:endParaRPr lang="en-US"/>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0046991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p>
        </p:txBody>
      </p:sp>
      <p:sp>
        <p:nvSpPr>
          <p:cNvPr id="3" name="Content Placeholder 2"/>
          <p:cNvSpPr>
            <a:spLocks noGrp="1"/>
          </p:cNvSpPr>
          <p:nvPr>
            <p:ph sz="half" idx="1"/>
          </p:nvPr>
        </p:nvSpPr>
        <p:spPr>
          <a:xfrm>
            <a:off x="822960" y="2120900"/>
            <a:ext cx="3479802"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86958" y="2120900"/>
            <a:ext cx="3479802"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10/23/2023</a:t>
            </a:fld>
            <a:endParaRPr lang="en-US"/>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9953817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p>
        </p:txBody>
      </p:sp>
      <p:sp>
        <p:nvSpPr>
          <p:cNvPr id="3" name="Text Placeholder 2"/>
          <p:cNvSpPr>
            <a:spLocks noGrp="1"/>
          </p:cNvSpPr>
          <p:nvPr>
            <p:ph type="body" idx="1"/>
          </p:nvPr>
        </p:nvSpPr>
        <p:spPr>
          <a:xfrm>
            <a:off x="822960" y="2057400"/>
            <a:ext cx="3479802" cy="736282"/>
          </a:xfrm>
        </p:spPr>
        <p:txBody>
          <a:bodyPr lIns="91440" rIns="91440" anchor="ctr">
            <a:normAutofit/>
          </a:bodyPr>
          <a:lstStyle>
            <a:lvl1pPr marL="0" indent="0">
              <a:buNone/>
              <a:defRPr sz="15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2960" y="2958275"/>
            <a:ext cx="3479802"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86958" y="2057400"/>
            <a:ext cx="3479802" cy="736282"/>
          </a:xfrm>
        </p:spPr>
        <p:txBody>
          <a:bodyPr lIns="91440" rIns="91440" anchor="ctr">
            <a:normAutofit/>
          </a:bodyPr>
          <a:lstStyle>
            <a:lvl1pPr marL="0" indent="0">
              <a:buNone/>
              <a:defRPr sz="15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86958" y="2958274"/>
            <a:ext cx="3479802"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10/23/2023</a:t>
            </a:fld>
            <a:endParaRPr lang="en-US"/>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7451173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10/23/2023</a:t>
            </a:fld>
            <a:endParaRPr lang="en-US"/>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2892488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2382"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10/23/2023</a:t>
            </a:fld>
            <a:endParaRPr lang="en-US"/>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2821701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2" y="0"/>
            <a:ext cx="3490722"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82600" y="786384"/>
            <a:ext cx="2638175" cy="2093975"/>
          </a:xfrm>
        </p:spPr>
        <p:txBody>
          <a:bodyPr anchor="b">
            <a:normAutofit/>
          </a:bodyPr>
          <a:lstStyle>
            <a:lvl1pPr>
              <a:lnSpc>
                <a:spcPct val="90000"/>
              </a:lnSpc>
              <a:defRPr sz="27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094238" y="812800"/>
            <a:ext cx="4446258"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82599" y="3043051"/>
            <a:ext cx="2638175" cy="3064505"/>
          </a:xfrm>
        </p:spPr>
        <p:txBody>
          <a:bodyPr lIns="91440" rIns="91440">
            <a:normAutofit/>
          </a:bodyPr>
          <a:lstStyle>
            <a:lvl1pPr marL="0" indent="0">
              <a:buNone/>
              <a:defRPr sz="135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482598" y="6446521"/>
            <a:ext cx="2638176" cy="365125"/>
          </a:xfrm>
        </p:spPr>
        <p:txBody>
          <a:bodyPr/>
          <a:lstStyle>
            <a:lvl1pPr algn="l">
              <a:defRPr/>
            </a:lvl1pPr>
          </a:lstStyle>
          <a:p>
            <a:fld id="{92BEA474-078D-4E9B-9B14-09A87B19DC46}" type="datetime1">
              <a:rPr lang="en-US" smtClean="0"/>
              <a:t>10/23/2023</a:t>
            </a:fld>
            <a:endParaRPr lang="en-US"/>
          </a:p>
        </p:txBody>
      </p:sp>
      <p:sp>
        <p:nvSpPr>
          <p:cNvPr id="6" name="Footer Placeholder 5"/>
          <p:cNvSpPr>
            <a:spLocks noGrp="1"/>
          </p:cNvSpPr>
          <p:nvPr>
            <p:ph type="ftr" sz="quarter" idx="11"/>
          </p:nvPr>
        </p:nvSpPr>
        <p:spPr>
          <a:xfrm>
            <a:off x="4094238" y="6446521"/>
            <a:ext cx="4000514"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a:p>
        </p:txBody>
      </p:sp>
    </p:spTree>
    <p:extLst>
      <p:ext uri="{BB962C8B-B14F-4D97-AF65-F5344CB8AC3E}">
        <p14:creationId xmlns:p14="http://schemas.microsoft.com/office/powerpoint/2010/main" val="3034570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9C393-5435-F723-6992-4876DC8B96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EBD284-B628-124A-ECB1-7FD1A4B5ED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6613CC-C175-F10B-FD26-126935343959}"/>
              </a:ext>
            </a:extLst>
          </p:cNvPr>
          <p:cNvSpPr>
            <a:spLocks noGrp="1"/>
          </p:cNvSpPr>
          <p:nvPr>
            <p:ph type="dt" sz="half" idx="10"/>
          </p:nvPr>
        </p:nvSpPr>
        <p:spPr/>
        <p:txBody>
          <a:bodyPr/>
          <a:lstStyle/>
          <a:p>
            <a:pPr>
              <a:defRPr/>
            </a:pPr>
            <a:fld id="{8AD4C8A0-E0B0-CA40-8AF2-8E2EA1AA5C7A}" type="datetime1">
              <a:rPr lang="en-US" smtClean="0"/>
              <a:pPr>
                <a:defRPr/>
              </a:pPr>
              <a:t>10/23/2023</a:t>
            </a:fld>
            <a:endParaRPr lang="en-US"/>
          </a:p>
        </p:txBody>
      </p:sp>
      <p:sp>
        <p:nvSpPr>
          <p:cNvPr id="5" name="Footer Placeholder 4">
            <a:extLst>
              <a:ext uri="{FF2B5EF4-FFF2-40B4-BE49-F238E27FC236}">
                <a16:creationId xmlns:a16="http://schemas.microsoft.com/office/drawing/2014/main" id="{31A8AE71-4F39-C434-E2F3-0E5A6E3EFDB9}"/>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6CF3BDEF-4F95-2553-0AC9-117C5B889ED7}"/>
              </a:ext>
            </a:extLst>
          </p:cNvPr>
          <p:cNvSpPr>
            <a:spLocks noGrp="1"/>
          </p:cNvSpPr>
          <p:nvPr>
            <p:ph type="sldNum" sz="quarter" idx="12"/>
          </p:nvPr>
        </p:nvSpPr>
        <p:spPr/>
        <p:txBody>
          <a:bodyPr/>
          <a:lstStyle/>
          <a:p>
            <a:fld id="{DA00016E-99F8-9347-A961-82CC4417FFA5}" type="slidenum">
              <a:rPr lang="en-US" altLang="en-US" smtClean="0"/>
              <a:pPr/>
              <a:t>‹#›</a:t>
            </a:fld>
            <a:endParaRPr lang="en-US" altLang="en-US"/>
          </a:p>
        </p:txBody>
      </p:sp>
      <p:cxnSp>
        <p:nvCxnSpPr>
          <p:cNvPr id="7" name="Straight Connector 6">
            <a:extLst>
              <a:ext uri="{FF2B5EF4-FFF2-40B4-BE49-F238E27FC236}">
                <a16:creationId xmlns:a16="http://schemas.microsoft.com/office/drawing/2014/main" id="{AD3A5470-429D-5A36-4F8F-F61F73C8005B}"/>
              </a:ext>
            </a:extLst>
          </p:cNvPr>
          <p:cNvCxnSpPr/>
          <p:nvPr userDrawn="1"/>
        </p:nvCxnSpPr>
        <p:spPr>
          <a:xfrm>
            <a:off x="0" y="1690688"/>
            <a:ext cx="9144000" cy="0"/>
          </a:xfrm>
          <a:prstGeom prst="line">
            <a:avLst/>
          </a:prstGeom>
          <a:ln w="76200">
            <a:solidFill>
              <a:srgbClr val="C00000"/>
            </a:solidFill>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0909813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9141619"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2" y="0"/>
            <a:ext cx="9143989" cy="4578350"/>
          </a:xfrm>
          <a:solidFill>
            <a:schemeClr val="bg1">
              <a:lumMod val="85000"/>
            </a:schemeClr>
          </a:solidFill>
        </p:spPr>
        <p:txBody>
          <a:bodyPr lIns="457200" tIns="45720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2" name="Title 1"/>
          <p:cNvSpPr>
            <a:spLocks noGrp="1"/>
          </p:cNvSpPr>
          <p:nvPr>
            <p:ph type="title"/>
          </p:nvPr>
        </p:nvSpPr>
        <p:spPr>
          <a:xfrm>
            <a:off x="822960" y="4799362"/>
            <a:ext cx="7585234" cy="743682"/>
          </a:xfrm>
        </p:spPr>
        <p:txBody>
          <a:bodyPr tIns="0" bIns="0" anchor="b">
            <a:noAutofit/>
          </a:bodyPr>
          <a:lstStyle>
            <a:lvl1pPr>
              <a:defRPr sz="2700" b="0">
                <a:solidFill>
                  <a:srgbClr val="FFFFFF"/>
                </a:solidFill>
              </a:defRPr>
            </a:lvl1pPr>
          </a:lstStyle>
          <a:p>
            <a:r>
              <a:rPr lang="en-US"/>
              <a:t>Click to edit Master title style</a:t>
            </a:r>
          </a:p>
        </p:txBody>
      </p:sp>
      <p:sp>
        <p:nvSpPr>
          <p:cNvPr id="4" name="Text Placeholder 3"/>
          <p:cNvSpPr>
            <a:spLocks noGrp="1"/>
          </p:cNvSpPr>
          <p:nvPr>
            <p:ph type="body" sz="half" idx="2"/>
          </p:nvPr>
        </p:nvSpPr>
        <p:spPr>
          <a:xfrm>
            <a:off x="822959" y="5715000"/>
            <a:ext cx="7584948" cy="609600"/>
          </a:xfrm>
        </p:spPr>
        <p:txBody>
          <a:bodyPr lIns="91440" tIns="0" rIns="91440" bIns="0">
            <a:normAutofit/>
          </a:bodyPr>
          <a:lstStyle>
            <a:lvl1pPr marL="0" indent="0">
              <a:spcBef>
                <a:spcPts val="0"/>
              </a:spcBef>
              <a:spcAft>
                <a:spcPts val="450"/>
              </a:spcAft>
              <a:buNone/>
              <a:defRPr sz="135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10/23/2023</a:t>
            </a:fld>
            <a:endParaRPr lang="en-US"/>
          </a:p>
        </p:txBody>
      </p:sp>
      <p:sp>
        <p:nvSpPr>
          <p:cNvPr id="6" name="Footer Placeholder 5"/>
          <p:cNvSpPr>
            <a:spLocks noGrp="1"/>
          </p:cNvSpPr>
          <p:nvPr>
            <p:ph type="ftr" sz="quarter" idx="11"/>
          </p:nvPr>
        </p:nvSpPr>
        <p:spPr>
          <a:xfrm>
            <a:off x="822959" y="6446839"/>
            <a:ext cx="5113697" cy="365125"/>
          </a:xfrm>
        </p:spPr>
        <p:txBody>
          <a:bodyPr/>
          <a:lstStyle/>
          <a:p>
            <a:pPr algn="l"/>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1993565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10/23/2023</a:t>
            </a:fld>
            <a:endParaRPr lang="en-US"/>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4783644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2382"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10/23/2023</a:t>
            </a:fld>
            <a:endParaRPr lang="en-US"/>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260072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29055-0280-424B-95E8-F9A89253CCE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490C6E65-8F76-7012-538C-EB9FC209AA2F}"/>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24CD60D-FE2E-F1DC-7F4B-DD8E1812033F}"/>
              </a:ext>
            </a:extLst>
          </p:cNvPr>
          <p:cNvSpPr>
            <a:spLocks noGrp="1"/>
          </p:cNvSpPr>
          <p:nvPr>
            <p:ph type="dt" sz="half" idx="10"/>
          </p:nvPr>
        </p:nvSpPr>
        <p:spPr/>
        <p:txBody>
          <a:bodyPr/>
          <a:lstStyle/>
          <a:p>
            <a:pPr>
              <a:defRPr/>
            </a:pPr>
            <a:fld id="{D408F330-01CF-2B4D-99A5-78172FD8F0A8}" type="datetime1">
              <a:rPr lang="en-US" smtClean="0"/>
              <a:pPr>
                <a:defRPr/>
              </a:pPr>
              <a:t>10/23/2023</a:t>
            </a:fld>
            <a:endParaRPr lang="en-US"/>
          </a:p>
        </p:txBody>
      </p:sp>
      <p:sp>
        <p:nvSpPr>
          <p:cNvPr id="5" name="Footer Placeholder 4">
            <a:extLst>
              <a:ext uri="{FF2B5EF4-FFF2-40B4-BE49-F238E27FC236}">
                <a16:creationId xmlns:a16="http://schemas.microsoft.com/office/drawing/2014/main" id="{886E05BE-1149-159E-B19C-8319A6C674B3}"/>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4253BCA2-E7B8-FA7C-4BD8-25BA3A470E79}"/>
              </a:ext>
            </a:extLst>
          </p:cNvPr>
          <p:cNvSpPr>
            <a:spLocks noGrp="1"/>
          </p:cNvSpPr>
          <p:nvPr>
            <p:ph type="sldNum" sz="quarter" idx="12"/>
          </p:nvPr>
        </p:nvSpPr>
        <p:spPr/>
        <p:txBody>
          <a:bodyPr/>
          <a:lstStyle/>
          <a:p>
            <a:fld id="{93C8ED31-BE07-154F-9812-D0B1E2D3B430}" type="slidenum">
              <a:rPr lang="en-US" altLang="en-US" smtClean="0"/>
              <a:pPr/>
              <a:t>‹#›</a:t>
            </a:fld>
            <a:endParaRPr lang="en-US" altLang="en-US"/>
          </a:p>
        </p:txBody>
      </p:sp>
    </p:spTree>
    <p:extLst>
      <p:ext uri="{BB962C8B-B14F-4D97-AF65-F5344CB8AC3E}">
        <p14:creationId xmlns:p14="http://schemas.microsoft.com/office/powerpoint/2010/main" val="2274858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7D809-E0A7-1EF4-5427-455C8F322A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BB6532-D51B-F4E1-2552-F42C4754B527}"/>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7F7859D-F427-80E2-D833-0F86E9D7DE1F}"/>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526D602-A94D-2480-8E57-B85F651B3C60}"/>
              </a:ext>
            </a:extLst>
          </p:cNvPr>
          <p:cNvSpPr>
            <a:spLocks noGrp="1"/>
          </p:cNvSpPr>
          <p:nvPr>
            <p:ph type="dt" sz="half" idx="10"/>
          </p:nvPr>
        </p:nvSpPr>
        <p:spPr/>
        <p:txBody>
          <a:bodyPr/>
          <a:lstStyle/>
          <a:p>
            <a:pPr>
              <a:defRPr/>
            </a:pPr>
            <a:fld id="{318F1553-3630-4143-AD72-90147ED9C2EB}" type="datetime1">
              <a:rPr lang="en-US" smtClean="0"/>
              <a:pPr>
                <a:defRPr/>
              </a:pPr>
              <a:t>10/23/2023</a:t>
            </a:fld>
            <a:endParaRPr lang="en-US"/>
          </a:p>
        </p:txBody>
      </p:sp>
      <p:sp>
        <p:nvSpPr>
          <p:cNvPr id="6" name="Footer Placeholder 5">
            <a:extLst>
              <a:ext uri="{FF2B5EF4-FFF2-40B4-BE49-F238E27FC236}">
                <a16:creationId xmlns:a16="http://schemas.microsoft.com/office/drawing/2014/main" id="{D9BB130B-29C1-0AB3-6D56-E26ECC663661}"/>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F4107F05-0A50-A2DA-083C-A11CFFE23789}"/>
              </a:ext>
            </a:extLst>
          </p:cNvPr>
          <p:cNvSpPr>
            <a:spLocks noGrp="1"/>
          </p:cNvSpPr>
          <p:nvPr>
            <p:ph type="sldNum" sz="quarter" idx="12"/>
          </p:nvPr>
        </p:nvSpPr>
        <p:spPr/>
        <p:txBody>
          <a:bodyPr/>
          <a:lstStyle/>
          <a:p>
            <a:fld id="{D7218898-3D4B-B147-A230-3CAF2022438F}" type="slidenum">
              <a:rPr lang="en-US" altLang="en-US" smtClean="0"/>
              <a:pPr/>
              <a:t>‹#›</a:t>
            </a:fld>
            <a:endParaRPr lang="en-US" altLang="en-US"/>
          </a:p>
        </p:txBody>
      </p:sp>
    </p:spTree>
    <p:extLst>
      <p:ext uri="{BB962C8B-B14F-4D97-AF65-F5344CB8AC3E}">
        <p14:creationId xmlns:p14="http://schemas.microsoft.com/office/powerpoint/2010/main" val="1148353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1F9A7-D546-B942-9E2F-A0789579D97B}"/>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5C06CD7-31BC-771D-6679-BC231BE18AC5}"/>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FED5B15-956A-9C86-CC18-33F6660E1841}"/>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D6C773A-8606-C1C5-7288-A7392D77A73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D1115ECA-2BB6-FA99-5FB3-DEC35F100F36}"/>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E094556-355F-2F71-630F-A4B05BB14D52}"/>
              </a:ext>
            </a:extLst>
          </p:cNvPr>
          <p:cNvSpPr>
            <a:spLocks noGrp="1"/>
          </p:cNvSpPr>
          <p:nvPr>
            <p:ph type="dt" sz="half" idx="10"/>
          </p:nvPr>
        </p:nvSpPr>
        <p:spPr/>
        <p:txBody>
          <a:bodyPr/>
          <a:lstStyle/>
          <a:p>
            <a:pPr>
              <a:defRPr/>
            </a:pPr>
            <a:fld id="{05524E01-67E6-6147-A242-2B96035076E9}" type="datetime1">
              <a:rPr lang="en-US" smtClean="0"/>
              <a:pPr>
                <a:defRPr/>
              </a:pPr>
              <a:t>10/23/2023</a:t>
            </a:fld>
            <a:endParaRPr lang="en-US"/>
          </a:p>
        </p:txBody>
      </p:sp>
      <p:sp>
        <p:nvSpPr>
          <p:cNvPr id="8" name="Footer Placeholder 7">
            <a:extLst>
              <a:ext uri="{FF2B5EF4-FFF2-40B4-BE49-F238E27FC236}">
                <a16:creationId xmlns:a16="http://schemas.microsoft.com/office/drawing/2014/main" id="{573ABDDF-8263-1AE1-0C83-B498EC62CA6A}"/>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F95A6C8F-7EBD-1D75-C570-7EC87DD7E007}"/>
              </a:ext>
            </a:extLst>
          </p:cNvPr>
          <p:cNvSpPr>
            <a:spLocks noGrp="1"/>
          </p:cNvSpPr>
          <p:nvPr>
            <p:ph type="sldNum" sz="quarter" idx="12"/>
          </p:nvPr>
        </p:nvSpPr>
        <p:spPr/>
        <p:txBody>
          <a:bodyPr/>
          <a:lstStyle/>
          <a:p>
            <a:fld id="{7AADD74D-3EC1-9C42-B006-7F03FA8FDF0D}" type="slidenum">
              <a:rPr lang="en-US" altLang="en-US" smtClean="0"/>
              <a:pPr/>
              <a:t>‹#›</a:t>
            </a:fld>
            <a:endParaRPr lang="en-US" altLang="en-US"/>
          </a:p>
        </p:txBody>
      </p:sp>
    </p:spTree>
    <p:extLst>
      <p:ext uri="{BB962C8B-B14F-4D97-AF65-F5344CB8AC3E}">
        <p14:creationId xmlns:p14="http://schemas.microsoft.com/office/powerpoint/2010/main" val="4242882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5353F-7535-EE53-2A8E-BE92A5E64DB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C55E83D-8910-E6FE-8BC6-26AA6C488D43}"/>
              </a:ext>
            </a:extLst>
          </p:cNvPr>
          <p:cNvSpPr>
            <a:spLocks noGrp="1"/>
          </p:cNvSpPr>
          <p:nvPr>
            <p:ph type="dt" sz="half" idx="10"/>
          </p:nvPr>
        </p:nvSpPr>
        <p:spPr/>
        <p:txBody>
          <a:bodyPr/>
          <a:lstStyle/>
          <a:p>
            <a:pPr>
              <a:defRPr/>
            </a:pPr>
            <a:fld id="{BBCCEA51-12FC-1A40-B3FA-635204CF0763}" type="datetime1">
              <a:rPr lang="en-US" smtClean="0"/>
              <a:pPr>
                <a:defRPr/>
              </a:pPr>
              <a:t>10/23/2023</a:t>
            </a:fld>
            <a:endParaRPr lang="en-US"/>
          </a:p>
        </p:txBody>
      </p:sp>
      <p:sp>
        <p:nvSpPr>
          <p:cNvPr id="4" name="Footer Placeholder 3">
            <a:extLst>
              <a:ext uri="{FF2B5EF4-FFF2-40B4-BE49-F238E27FC236}">
                <a16:creationId xmlns:a16="http://schemas.microsoft.com/office/drawing/2014/main" id="{C4438C73-89F7-E9F5-8FD0-F1ECFE046D38}"/>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B692070F-A6FB-EF65-79FF-B1F320F7EF2E}"/>
              </a:ext>
            </a:extLst>
          </p:cNvPr>
          <p:cNvSpPr>
            <a:spLocks noGrp="1"/>
          </p:cNvSpPr>
          <p:nvPr>
            <p:ph type="sldNum" sz="quarter" idx="12"/>
          </p:nvPr>
        </p:nvSpPr>
        <p:spPr/>
        <p:txBody>
          <a:bodyPr/>
          <a:lstStyle/>
          <a:p>
            <a:fld id="{6DB725A4-62E2-2347-8471-D1DA7C53BB3B}" type="slidenum">
              <a:rPr lang="en-US" altLang="en-US" smtClean="0"/>
              <a:pPr/>
              <a:t>‹#›</a:t>
            </a:fld>
            <a:endParaRPr lang="en-US" altLang="en-US"/>
          </a:p>
        </p:txBody>
      </p:sp>
    </p:spTree>
    <p:extLst>
      <p:ext uri="{BB962C8B-B14F-4D97-AF65-F5344CB8AC3E}">
        <p14:creationId xmlns:p14="http://schemas.microsoft.com/office/powerpoint/2010/main" val="65835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2111C0-3612-704E-66C9-F5BAA5800529}"/>
              </a:ext>
            </a:extLst>
          </p:cNvPr>
          <p:cNvSpPr>
            <a:spLocks noGrp="1"/>
          </p:cNvSpPr>
          <p:nvPr>
            <p:ph type="dt" sz="half" idx="10"/>
          </p:nvPr>
        </p:nvSpPr>
        <p:spPr/>
        <p:txBody>
          <a:bodyPr/>
          <a:lstStyle/>
          <a:p>
            <a:pPr>
              <a:defRPr/>
            </a:pPr>
            <a:fld id="{1FA389BF-AEBF-FB45-90E7-0AC96C9CEFF4}" type="datetime1">
              <a:rPr lang="en-US" smtClean="0"/>
              <a:pPr>
                <a:defRPr/>
              </a:pPr>
              <a:t>10/23/2023</a:t>
            </a:fld>
            <a:endParaRPr lang="en-US"/>
          </a:p>
        </p:txBody>
      </p:sp>
      <p:sp>
        <p:nvSpPr>
          <p:cNvPr id="3" name="Footer Placeholder 2">
            <a:extLst>
              <a:ext uri="{FF2B5EF4-FFF2-40B4-BE49-F238E27FC236}">
                <a16:creationId xmlns:a16="http://schemas.microsoft.com/office/drawing/2014/main" id="{0E29084B-BF8E-66B6-E569-97261152F337}"/>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id="{8772144F-02B1-C92E-0906-3065F9F4BBD6}"/>
              </a:ext>
            </a:extLst>
          </p:cNvPr>
          <p:cNvSpPr>
            <a:spLocks noGrp="1"/>
          </p:cNvSpPr>
          <p:nvPr>
            <p:ph type="sldNum" sz="quarter" idx="12"/>
          </p:nvPr>
        </p:nvSpPr>
        <p:spPr/>
        <p:txBody>
          <a:bodyPr/>
          <a:lstStyle/>
          <a:p>
            <a:fld id="{C4301D99-5056-BC43-9AB6-19F39FAC6E88}" type="slidenum">
              <a:rPr lang="en-US" altLang="en-US" smtClean="0"/>
              <a:pPr/>
              <a:t>‹#›</a:t>
            </a:fld>
            <a:endParaRPr lang="en-US" altLang="en-US"/>
          </a:p>
        </p:txBody>
      </p:sp>
    </p:spTree>
    <p:extLst>
      <p:ext uri="{BB962C8B-B14F-4D97-AF65-F5344CB8AC3E}">
        <p14:creationId xmlns:p14="http://schemas.microsoft.com/office/powerpoint/2010/main" val="3787770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626CA-5EEE-F729-14FB-BFEE81B044D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2A2F1FE1-C796-7E31-D711-B4589500845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818CB8-9E6A-A25E-5645-A1BD7756B38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0913D52-1C6D-97DF-32F9-242761264D42}"/>
              </a:ext>
            </a:extLst>
          </p:cNvPr>
          <p:cNvSpPr>
            <a:spLocks noGrp="1"/>
          </p:cNvSpPr>
          <p:nvPr>
            <p:ph type="dt" sz="half" idx="10"/>
          </p:nvPr>
        </p:nvSpPr>
        <p:spPr/>
        <p:txBody>
          <a:bodyPr/>
          <a:lstStyle/>
          <a:p>
            <a:pPr>
              <a:defRPr/>
            </a:pPr>
            <a:fld id="{2E56ACF4-15F7-3F42-9FA1-03E5B00AC0FC}" type="datetime1">
              <a:rPr lang="en-US" smtClean="0"/>
              <a:pPr>
                <a:defRPr/>
              </a:pPr>
              <a:t>10/23/2023</a:t>
            </a:fld>
            <a:endParaRPr lang="en-US"/>
          </a:p>
        </p:txBody>
      </p:sp>
      <p:sp>
        <p:nvSpPr>
          <p:cNvPr id="6" name="Footer Placeholder 5">
            <a:extLst>
              <a:ext uri="{FF2B5EF4-FFF2-40B4-BE49-F238E27FC236}">
                <a16:creationId xmlns:a16="http://schemas.microsoft.com/office/drawing/2014/main" id="{A6E07BF1-9A3E-BD53-D506-C38D9847B69C}"/>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291F4FAB-474F-99DD-E0CA-32DCE44AD6B2}"/>
              </a:ext>
            </a:extLst>
          </p:cNvPr>
          <p:cNvSpPr>
            <a:spLocks noGrp="1"/>
          </p:cNvSpPr>
          <p:nvPr>
            <p:ph type="sldNum" sz="quarter" idx="12"/>
          </p:nvPr>
        </p:nvSpPr>
        <p:spPr/>
        <p:txBody>
          <a:bodyPr/>
          <a:lstStyle/>
          <a:p>
            <a:fld id="{68AF630C-C849-7C41-BCF9-D786A1ACC089}" type="slidenum">
              <a:rPr lang="en-US" altLang="en-US" smtClean="0"/>
              <a:pPr/>
              <a:t>‹#›</a:t>
            </a:fld>
            <a:endParaRPr lang="en-US" altLang="en-US"/>
          </a:p>
        </p:txBody>
      </p:sp>
    </p:spTree>
    <p:extLst>
      <p:ext uri="{BB962C8B-B14F-4D97-AF65-F5344CB8AC3E}">
        <p14:creationId xmlns:p14="http://schemas.microsoft.com/office/powerpoint/2010/main" val="1724502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565CF-DB51-6456-7517-5E1B13D5559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9A58DA7-58D0-96BE-BDBA-AC4F149E81B8}"/>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69A84AFA-01CB-64E6-A19A-694451DE684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D686C47-4390-14B9-3CB5-4CC9D284F0CB}"/>
              </a:ext>
            </a:extLst>
          </p:cNvPr>
          <p:cNvSpPr>
            <a:spLocks noGrp="1"/>
          </p:cNvSpPr>
          <p:nvPr>
            <p:ph type="dt" sz="half" idx="10"/>
          </p:nvPr>
        </p:nvSpPr>
        <p:spPr/>
        <p:txBody>
          <a:bodyPr/>
          <a:lstStyle/>
          <a:p>
            <a:pPr>
              <a:defRPr/>
            </a:pPr>
            <a:fld id="{DFBB1270-D220-AA4B-A51C-96C4A4D73261}" type="datetime1">
              <a:rPr lang="en-US" smtClean="0"/>
              <a:pPr>
                <a:defRPr/>
              </a:pPr>
              <a:t>10/23/2023</a:t>
            </a:fld>
            <a:endParaRPr lang="en-US"/>
          </a:p>
        </p:txBody>
      </p:sp>
      <p:sp>
        <p:nvSpPr>
          <p:cNvPr id="6" name="Footer Placeholder 5">
            <a:extLst>
              <a:ext uri="{FF2B5EF4-FFF2-40B4-BE49-F238E27FC236}">
                <a16:creationId xmlns:a16="http://schemas.microsoft.com/office/drawing/2014/main" id="{69315414-2549-B9B6-2670-E383AD40081C}"/>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2564BE94-FE3E-9FBF-46A4-4D0EA36E2A5C}"/>
              </a:ext>
            </a:extLst>
          </p:cNvPr>
          <p:cNvSpPr>
            <a:spLocks noGrp="1"/>
          </p:cNvSpPr>
          <p:nvPr>
            <p:ph type="sldNum" sz="quarter" idx="12"/>
          </p:nvPr>
        </p:nvSpPr>
        <p:spPr/>
        <p:txBody>
          <a:bodyPr/>
          <a:lstStyle/>
          <a:p>
            <a:fld id="{066CF0A7-D3B5-EA4B-B28A-E0CDFF7C4C72}" type="slidenum">
              <a:rPr lang="en-US" altLang="en-US" smtClean="0"/>
              <a:pPr/>
              <a:t>‹#›</a:t>
            </a:fld>
            <a:endParaRPr lang="en-US" altLang="en-US"/>
          </a:p>
        </p:txBody>
      </p:sp>
    </p:spTree>
    <p:extLst>
      <p:ext uri="{BB962C8B-B14F-4D97-AF65-F5344CB8AC3E}">
        <p14:creationId xmlns:p14="http://schemas.microsoft.com/office/powerpoint/2010/main" val="1308273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E4CCDD-52C7-C463-6046-77313774D66B}"/>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9D43661-6312-F5C3-6BEF-285E65B247F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370E34-1A2D-5A72-2F61-325E56769CC3}"/>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6E6BB1C6-CD55-7448-BEB9-0CD1ABF31E22}" type="datetime1">
              <a:rPr lang="en-US" smtClean="0"/>
              <a:pPr>
                <a:defRPr/>
              </a:pPr>
              <a:t>10/23/2023</a:t>
            </a:fld>
            <a:endParaRPr lang="en-US"/>
          </a:p>
        </p:txBody>
      </p:sp>
      <p:sp>
        <p:nvSpPr>
          <p:cNvPr id="5" name="Footer Placeholder 4">
            <a:extLst>
              <a:ext uri="{FF2B5EF4-FFF2-40B4-BE49-F238E27FC236}">
                <a16:creationId xmlns:a16="http://schemas.microsoft.com/office/drawing/2014/main" id="{7FFE6444-5D7A-DF01-D333-9B51A4F7D45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C154BE59-91AE-DE76-32BB-9CED2D761AE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60458F1-2E4A-934F-BE82-84C0DE95817A}" type="slidenum">
              <a:rPr lang="en-US" altLang="en-US" smtClean="0"/>
              <a:pPr/>
              <a:t>‹#›</a:t>
            </a:fld>
            <a:endParaRPr lang="en-US" altLang="en-US"/>
          </a:p>
        </p:txBody>
      </p:sp>
    </p:spTree>
    <p:extLst>
      <p:ext uri="{BB962C8B-B14F-4D97-AF65-F5344CB8AC3E}">
        <p14:creationId xmlns:p14="http://schemas.microsoft.com/office/powerpoint/2010/main" val="2196476514"/>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2382"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822960" y="2108202"/>
            <a:ext cx="75438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163819" y="6446839"/>
            <a:ext cx="1938638" cy="365125"/>
          </a:xfrm>
          <a:prstGeom prst="rect">
            <a:avLst/>
          </a:prstGeom>
        </p:spPr>
        <p:txBody>
          <a:bodyPr vert="horz" lIns="91440" tIns="45720" rIns="91440" bIns="45720" rtlCol="0" anchor="ctr"/>
          <a:lstStyle>
            <a:lvl1pPr algn="r">
              <a:defRPr sz="675">
                <a:solidFill>
                  <a:srgbClr val="FFFFFF"/>
                </a:solidFill>
              </a:defRPr>
            </a:lvl1pPr>
          </a:lstStyle>
          <a:p>
            <a:fld id="{62D6E202-B606-4609-B914-27C9371A1F6D}" type="datetime1">
              <a:rPr lang="en-US" smtClean="0"/>
              <a:t>10/23/2023</a:t>
            </a:fld>
            <a:endParaRPr lang="en-US"/>
          </a:p>
        </p:txBody>
      </p:sp>
      <p:sp>
        <p:nvSpPr>
          <p:cNvPr id="5" name="Footer Placeholder 4"/>
          <p:cNvSpPr>
            <a:spLocks noGrp="1"/>
          </p:cNvSpPr>
          <p:nvPr>
            <p:ph type="ftr" sz="quarter" idx="3"/>
          </p:nvPr>
        </p:nvSpPr>
        <p:spPr>
          <a:xfrm>
            <a:off x="822959" y="6446839"/>
            <a:ext cx="5113697" cy="365125"/>
          </a:xfrm>
          <a:prstGeom prst="rect">
            <a:avLst/>
          </a:prstGeom>
        </p:spPr>
        <p:txBody>
          <a:bodyPr vert="horz" lIns="91440" tIns="45720" rIns="91440" bIns="45720" rtlCol="0" anchor="ctr"/>
          <a:lstStyle>
            <a:lvl1pPr algn="l">
              <a:defRPr sz="675"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8245186" y="6446839"/>
            <a:ext cx="585008" cy="365125"/>
          </a:xfrm>
          <a:prstGeom prst="rect">
            <a:avLst/>
          </a:prstGeom>
        </p:spPr>
        <p:txBody>
          <a:bodyPr vert="horz" lIns="91440" tIns="45720" rIns="91440" bIns="45720" rtlCol="0" anchor="ctr"/>
          <a:lstStyle>
            <a:lvl1pPr algn="l">
              <a:defRPr sz="675">
                <a:solidFill>
                  <a:srgbClr val="FFFFFF"/>
                </a:solidFill>
              </a:defRPr>
            </a:lvl1pPr>
          </a:lstStyle>
          <a:p>
            <a:fld id="{3A98EE3D-8CD1-4C3F-BD1C-C98C9596463C}" type="slidenum">
              <a:rPr lang="en-US" smtClean="0"/>
              <a:t>‹#›</a:t>
            </a:fld>
            <a:endParaRPr lang="en-US"/>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895149" y="1897380"/>
            <a:ext cx="74752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2585804"/>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18" r:id="rId6"/>
    <p:sldLayoutId id="2147483714" r:id="rId7"/>
    <p:sldLayoutId id="2147483715" r:id="rId8"/>
    <p:sldLayoutId id="2147483716" r:id="rId9"/>
    <p:sldLayoutId id="2147483717" r:id="rId10"/>
    <p:sldLayoutId id="2147483719" r:id="rId11"/>
  </p:sldLayoutIdLst>
  <p:hf sldNum="0" hdr="0" ftr="0" dt="0"/>
  <p:txStyles>
    <p:titleStyle>
      <a:lvl1pPr algn="l" defTabSz="685800" rtl="0" eaLnBrk="1" latinLnBrk="0" hangingPunct="1">
        <a:lnSpc>
          <a:spcPct val="90000"/>
        </a:lnSpc>
        <a:spcBef>
          <a:spcPct val="0"/>
        </a:spcBef>
        <a:buNone/>
        <a:defRPr sz="345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11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110000"/>
        </a:lnSpc>
        <a:spcBef>
          <a:spcPts val="150"/>
        </a:spcBef>
        <a:spcAft>
          <a:spcPts val="300"/>
        </a:spcAft>
        <a:buClrTx/>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110000"/>
        </a:lnSpc>
        <a:spcBef>
          <a:spcPts val="150"/>
        </a:spcBef>
        <a:spcAft>
          <a:spcPts val="300"/>
        </a:spcAft>
        <a:buClrTx/>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110000"/>
        </a:lnSpc>
        <a:spcBef>
          <a:spcPts val="150"/>
        </a:spcBef>
        <a:spcAft>
          <a:spcPts val="300"/>
        </a:spcAft>
        <a:buClrTx/>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110000"/>
        </a:lnSpc>
        <a:spcBef>
          <a:spcPts val="150"/>
        </a:spcBef>
        <a:spcAft>
          <a:spcPts val="300"/>
        </a:spcAft>
        <a:buClrTx/>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5.png"/><Relationship Id="rId4" Type="http://schemas.openxmlformats.org/officeDocument/2006/relationships/hyperlink" Target="https://www.unigo.com/colleges/santa-ana-colleg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emf"/><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1000"/>
            <a:lum/>
          </a:blip>
          <a:srcRect/>
          <a:stretch>
            <a:fillRect l="-21000" r="-2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259E6-4191-9733-07B2-C8C6D2DF3998}"/>
              </a:ext>
            </a:extLst>
          </p:cNvPr>
          <p:cNvSpPr>
            <a:spLocks noGrp="1"/>
          </p:cNvSpPr>
          <p:nvPr>
            <p:ph type="title"/>
          </p:nvPr>
        </p:nvSpPr>
        <p:spPr>
          <a:xfrm>
            <a:off x="-66675" y="231776"/>
            <a:ext cx="7886700" cy="1325563"/>
          </a:xfrm>
        </p:spPr>
        <p:txBody>
          <a:bodyPr/>
          <a:lstStyle/>
          <a:p>
            <a:r>
              <a:rPr lang="en-US" sz="3500" b="1">
                <a:solidFill>
                  <a:srgbClr val="C00000"/>
                </a:solidFill>
                <a:ea typeface="+mj-lt"/>
                <a:cs typeface="+mj-lt"/>
              </a:rPr>
              <a:t>Land Acknowledgement</a:t>
            </a:r>
            <a:endParaRPr lang="en-US" b="1">
              <a:solidFill>
                <a:srgbClr val="C00000"/>
              </a:solidFill>
            </a:endParaRPr>
          </a:p>
        </p:txBody>
      </p:sp>
      <p:sp>
        <p:nvSpPr>
          <p:cNvPr id="3" name="Content Placeholder 2">
            <a:extLst>
              <a:ext uri="{FF2B5EF4-FFF2-40B4-BE49-F238E27FC236}">
                <a16:creationId xmlns:a16="http://schemas.microsoft.com/office/drawing/2014/main" id="{52A270C8-EB29-B074-27CB-D89656E4D719}"/>
              </a:ext>
            </a:extLst>
          </p:cNvPr>
          <p:cNvSpPr>
            <a:spLocks noGrp="1"/>
          </p:cNvSpPr>
          <p:nvPr>
            <p:ph idx="1"/>
          </p:nvPr>
        </p:nvSpPr>
        <p:spPr/>
        <p:txBody>
          <a:bodyPr vert="horz" lIns="91440" tIns="45720" rIns="91440" bIns="45720" rtlCol="0" anchor="t">
            <a:normAutofit/>
          </a:bodyPr>
          <a:lstStyle/>
          <a:p>
            <a:pPr marL="0" indent="0">
              <a:lnSpc>
                <a:spcPct val="110000"/>
              </a:lnSpc>
              <a:spcBef>
                <a:spcPts val="900"/>
              </a:spcBef>
              <a:spcAft>
                <a:spcPts val="150"/>
              </a:spcAft>
              <a:buNone/>
            </a:pPr>
            <a:r>
              <a:rPr lang="en-US" sz="2000" b="1" dirty="0">
                <a:latin typeface="Book Antiqua" panose="02040602050305030304" pitchFamily="18" charset="0"/>
                <a:cs typeface="Arial"/>
              </a:rPr>
              <a:t>We acknowledge that the land on which Santa Ana College exists today is the ancestral land of the Tongva people, whose presence and resilience in Santa Ana continues to this day.  We take this opportunity to honor the original caretakers of this land and recognize that histories of land theft, forced removal and assimilation, genocide, and erasure, and settler colonialism that have brought our institutions and ourselves here. </a:t>
            </a:r>
          </a:p>
          <a:p>
            <a:pPr marL="0" indent="0">
              <a:lnSpc>
                <a:spcPct val="110000"/>
              </a:lnSpc>
              <a:spcBef>
                <a:spcPts val="900"/>
              </a:spcBef>
              <a:spcAft>
                <a:spcPts val="150"/>
              </a:spcAft>
              <a:buNone/>
            </a:pPr>
            <a:r>
              <a:rPr lang="en-US" sz="2000" b="1" dirty="0">
                <a:latin typeface="Book Antiqua" panose="02040602050305030304" pitchFamily="18" charset="0"/>
                <a:cs typeface="Arial"/>
              </a:rPr>
              <a:t>To acknowledge is not enough.  This land acknowledgement is additionally a call to act, to consider our positionality and complicity in relations to these forces, and to engage in relationships and solidarity with the Tongva and other indigenous peoples. </a:t>
            </a:r>
            <a:endParaRPr lang="en-US" sz="2000" b="1" dirty="0">
              <a:latin typeface="Book Antiqua" panose="02040602050305030304" pitchFamily="18" charset="0"/>
              <a:cs typeface="Calibri" panose="020F0502020204030204"/>
            </a:endParaRPr>
          </a:p>
        </p:txBody>
      </p:sp>
      <p:sp>
        <p:nvSpPr>
          <p:cNvPr id="4" name="Slide Number Placeholder 3">
            <a:extLst>
              <a:ext uri="{FF2B5EF4-FFF2-40B4-BE49-F238E27FC236}">
                <a16:creationId xmlns:a16="http://schemas.microsoft.com/office/drawing/2014/main" id="{C1938A81-9CB5-CDD9-0ABC-21A7F2E42AB7}"/>
              </a:ext>
            </a:extLst>
          </p:cNvPr>
          <p:cNvSpPr>
            <a:spLocks noGrp="1"/>
          </p:cNvSpPr>
          <p:nvPr>
            <p:ph type="sldNum" sz="quarter" idx="12"/>
          </p:nvPr>
        </p:nvSpPr>
        <p:spPr/>
        <p:txBody>
          <a:bodyPr/>
          <a:lstStyle/>
          <a:p>
            <a:fld id="{DA00016E-99F8-9347-A961-82CC4417FFA5}" type="slidenum">
              <a:rPr lang="en-US" altLang="en-US" smtClean="0"/>
              <a:pPr/>
              <a:t>1</a:t>
            </a:fld>
            <a:endParaRPr lang="en-US" altLang="en-US"/>
          </a:p>
        </p:txBody>
      </p:sp>
    </p:spTree>
    <p:extLst>
      <p:ext uri="{BB962C8B-B14F-4D97-AF65-F5344CB8AC3E}">
        <p14:creationId xmlns:p14="http://schemas.microsoft.com/office/powerpoint/2010/main" val="3582379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21" name="Picture 9220">
            <a:extLst>
              <a:ext uri="{FF2B5EF4-FFF2-40B4-BE49-F238E27FC236}">
                <a16:creationId xmlns:a16="http://schemas.microsoft.com/office/drawing/2014/main" id="{68E1A628-1CBA-D4AD-37E5-8953FEFF891B}"/>
              </a:ext>
            </a:extLst>
          </p:cNvPr>
          <p:cNvPicPr>
            <a:picLocks noChangeAspect="1"/>
          </p:cNvPicPr>
          <p:nvPr/>
        </p:nvPicPr>
        <p:blipFill rotWithShape="1">
          <a:blip r:embed="rId3">
            <a:alphaModFix/>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3803" r="16270"/>
          <a:stretch/>
        </p:blipFill>
        <p:spPr>
          <a:xfrm>
            <a:off x="4497768" y="244890"/>
            <a:ext cx="4566122" cy="4897351"/>
          </a:xfrm>
          <a:prstGeom prst="rect">
            <a:avLst/>
          </a:prstGeom>
        </p:spPr>
      </p:pic>
      <p:pic>
        <p:nvPicPr>
          <p:cNvPr id="9317" name="Picture 9316">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flipH="1" flipV="1">
            <a:off x="0" y="0"/>
            <a:ext cx="9144000" cy="5143500"/>
          </a:xfrm>
          <a:prstGeom prst="rect">
            <a:avLst/>
          </a:prstGeom>
        </p:spPr>
      </p:pic>
      <p:sp>
        <p:nvSpPr>
          <p:cNvPr id="9218" name="Title 1">
            <a:extLst>
              <a:ext uri="{FF2B5EF4-FFF2-40B4-BE49-F238E27FC236}">
                <a16:creationId xmlns:a16="http://schemas.microsoft.com/office/drawing/2014/main" id="{3401CF0A-DBE6-7B45-72DB-822F13E6B961}"/>
              </a:ext>
            </a:extLst>
          </p:cNvPr>
          <p:cNvSpPr>
            <a:spLocks noGrp="1"/>
          </p:cNvSpPr>
          <p:nvPr>
            <p:ph type="title"/>
          </p:nvPr>
        </p:nvSpPr>
        <p:spPr>
          <a:xfrm>
            <a:off x="25316" y="450370"/>
            <a:ext cx="4795614" cy="1217419"/>
          </a:xfrm>
        </p:spPr>
        <p:txBody>
          <a:bodyPr vert="horz" lIns="91440" tIns="45720" rIns="91440" bIns="45720" rtlCol="0">
            <a:normAutofit/>
          </a:bodyPr>
          <a:lstStyle/>
          <a:p>
            <a:pPr defTabSz="914400"/>
            <a:r>
              <a:rPr lang="en-US" altLang="en-US" b="1" dirty="0">
                <a:solidFill>
                  <a:srgbClr val="C00000"/>
                </a:solidFill>
              </a:rPr>
              <a:t>President’s Report</a:t>
            </a:r>
          </a:p>
        </p:txBody>
      </p:sp>
      <p:sp>
        <p:nvSpPr>
          <p:cNvPr id="9219" name="Content Placeholder 2">
            <a:extLst>
              <a:ext uri="{FF2B5EF4-FFF2-40B4-BE49-F238E27FC236}">
                <a16:creationId xmlns:a16="http://schemas.microsoft.com/office/drawing/2014/main" id="{EFEBF9D3-15E5-2980-9230-90CA5DFFD39C}"/>
              </a:ext>
            </a:extLst>
          </p:cNvPr>
          <p:cNvSpPr>
            <a:spLocks noGrp="1"/>
          </p:cNvSpPr>
          <p:nvPr>
            <p:ph idx="1"/>
          </p:nvPr>
        </p:nvSpPr>
        <p:spPr>
          <a:xfrm>
            <a:off x="25316" y="1343025"/>
            <a:ext cx="4693999" cy="5514975"/>
          </a:xfrm>
        </p:spPr>
        <p:txBody>
          <a:bodyPr vert="horz" lIns="91440" tIns="45720" rIns="91440" bIns="45720" rtlCol="0" anchor="t" anchorCtr="0">
            <a:normAutofit fontScale="85000" lnSpcReduction="20000"/>
          </a:bodyPr>
          <a:lstStyle/>
          <a:p>
            <a:pPr marL="0" indent="0" defTabSz="914400">
              <a:spcBef>
                <a:spcPts val="0"/>
              </a:spcBef>
              <a:buNone/>
            </a:pPr>
            <a:endParaRPr lang="en-US" sz="1600" b="0" i="0" u="none" strike="noStrike" dirty="0">
              <a:solidFill>
                <a:srgbClr val="000000"/>
              </a:solidFill>
              <a:effectLst/>
              <a:latin typeface="Abadi" panose="020B0604020104020204" pitchFamily="34" charset="0"/>
            </a:endParaRPr>
          </a:p>
          <a:p>
            <a:pPr marL="0" indent="0" defTabSz="914400">
              <a:lnSpc>
                <a:spcPct val="120000"/>
              </a:lnSpc>
              <a:spcBef>
                <a:spcPts val="0"/>
              </a:spcBef>
              <a:buNone/>
            </a:pPr>
            <a:r>
              <a:rPr lang="en-US" sz="2400" b="0" i="0" dirty="0">
                <a:solidFill>
                  <a:srgbClr val="7030A0"/>
                </a:solidFill>
                <a:effectLst/>
                <a:latin typeface="Abadi" panose="020B0604020104020204" pitchFamily="34" charset="0"/>
              </a:rPr>
              <a:t>Math Center - Reorganization</a:t>
            </a:r>
          </a:p>
          <a:p>
            <a:pPr marL="342900" lvl="1" indent="0" defTabSz="914400">
              <a:lnSpc>
                <a:spcPct val="120000"/>
              </a:lnSpc>
              <a:spcBef>
                <a:spcPts val="0"/>
              </a:spcBef>
              <a:buNone/>
            </a:pPr>
            <a:r>
              <a:rPr lang="en-US" sz="2400" dirty="0">
                <a:latin typeface="Abadi" panose="020B0604020104020204" pitchFamily="34" charset="0"/>
              </a:rPr>
              <a:t>Concerns shared with President Nery and she will be attending an upcoming Department meeting</a:t>
            </a:r>
          </a:p>
          <a:p>
            <a:pPr marL="342900" lvl="1" indent="0" defTabSz="914400">
              <a:spcBef>
                <a:spcPts val="0"/>
              </a:spcBef>
              <a:buNone/>
            </a:pPr>
            <a:endParaRPr lang="en-US" sz="2400" dirty="0">
              <a:solidFill>
                <a:srgbClr val="000000"/>
              </a:solidFill>
              <a:latin typeface="Abadi" panose="020B0604020104020204" pitchFamily="34" charset="0"/>
            </a:endParaRPr>
          </a:p>
          <a:p>
            <a:pPr marL="0" indent="0" defTabSz="914400">
              <a:lnSpc>
                <a:spcPct val="120000"/>
              </a:lnSpc>
              <a:spcBef>
                <a:spcPts val="0"/>
              </a:spcBef>
              <a:buNone/>
            </a:pPr>
            <a:r>
              <a:rPr lang="en-US" sz="2400" dirty="0">
                <a:solidFill>
                  <a:srgbClr val="7030A0"/>
                </a:solidFill>
                <a:latin typeface="Abadi" panose="020B0604020104020204" pitchFamily="34" charset="0"/>
              </a:rPr>
              <a:t>Fine &amp; Performing Arts on October 13</a:t>
            </a:r>
            <a:r>
              <a:rPr lang="en-US" sz="2400" baseline="30000" dirty="0">
                <a:solidFill>
                  <a:srgbClr val="7030A0"/>
                </a:solidFill>
                <a:latin typeface="Abadi" panose="020B0604020104020204" pitchFamily="34" charset="0"/>
              </a:rPr>
              <a:t>th</a:t>
            </a:r>
            <a:endParaRPr lang="en-US" sz="2400" dirty="0">
              <a:solidFill>
                <a:srgbClr val="7030A0"/>
              </a:solidFill>
              <a:latin typeface="Abadi" panose="020B0604020104020204" pitchFamily="34" charset="0"/>
            </a:endParaRPr>
          </a:p>
          <a:p>
            <a:pPr marL="342900" lvl="1" indent="0" defTabSz="914400">
              <a:lnSpc>
                <a:spcPct val="120000"/>
              </a:lnSpc>
              <a:spcBef>
                <a:spcPts val="0"/>
              </a:spcBef>
              <a:buNone/>
            </a:pPr>
            <a:r>
              <a:rPr lang="en-US" sz="2100" dirty="0">
                <a:solidFill>
                  <a:srgbClr val="000000"/>
                </a:solidFill>
                <a:latin typeface="Abadi" panose="020B0604020104020204" pitchFamily="34" charset="0"/>
              </a:rPr>
              <a:t>Faculty to create new job description for Technical Director to be vetted by Administrators and CSEA</a:t>
            </a:r>
          </a:p>
          <a:p>
            <a:pPr marL="342900" lvl="1" indent="0" defTabSz="914400">
              <a:lnSpc>
                <a:spcPct val="120000"/>
              </a:lnSpc>
              <a:spcBef>
                <a:spcPts val="0"/>
              </a:spcBef>
              <a:buNone/>
            </a:pPr>
            <a:endParaRPr lang="en-US" sz="2100" dirty="0">
              <a:solidFill>
                <a:srgbClr val="000000"/>
              </a:solidFill>
              <a:latin typeface="Abadi" panose="020B0604020104020204" pitchFamily="34" charset="0"/>
            </a:endParaRPr>
          </a:p>
          <a:p>
            <a:pPr marL="342900" lvl="1" indent="0" defTabSz="914400">
              <a:lnSpc>
                <a:spcPct val="120000"/>
              </a:lnSpc>
              <a:spcBef>
                <a:spcPts val="0"/>
              </a:spcBef>
              <a:buNone/>
            </a:pPr>
            <a:r>
              <a:rPr lang="en-US" sz="2100" dirty="0">
                <a:solidFill>
                  <a:srgbClr val="000000"/>
                </a:solidFill>
                <a:latin typeface="Abadi" panose="020B0604020104020204" pitchFamily="34" charset="0"/>
              </a:rPr>
              <a:t>Support for Assoc Dean and Ticket Booth </a:t>
            </a:r>
          </a:p>
          <a:p>
            <a:pPr marL="0" indent="0" defTabSz="914400">
              <a:spcBef>
                <a:spcPts val="0"/>
              </a:spcBef>
              <a:buNone/>
            </a:pPr>
            <a:endParaRPr lang="en-US" sz="2400" dirty="0">
              <a:solidFill>
                <a:srgbClr val="7030A0"/>
              </a:solidFill>
              <a:latin typeface="Abadi" panose="020B0604020104020204" pitchFamily="34" charset="0"/>
            </a:endParaRPr>
          </a:p>
          <a:p>
            <a:pPr marL="0" indent="0" defTabSz="914400">
              <a:lnSpc>
                <a:spcPct val="120000"/>
              </a:lnSpc>
              <a:spcBef>
                <a:spcPts val="0"/>
              </a:spcBef>
              <a:buNone/>
            </a:pPr>
            <a:r>
              <a:rPr lang="en-US" sz="2400" dirty="0">
                <a:solidFill>
                  <a:srgbClr val="7030A0"/>
                </a:solidFill>
                <a:latin typeface="Abadi" panose="020B0604020104020204" pitchFamily="34" charset="0"/>
              </a:rPr>
              <a:t>AA Reorg Meeting on October 13</a:t>
            </a:r>
            <a:r>
              <a:rPr lang="en-US" sz="2400" baseline="30000" dirty="0">
                <a:solidFill>
                  <a:srgbClr val="7030A0"/>
                </a:solidFill>
                <a:latin typeface="Abadi" panose="020B0604020104020204" pitchFamily="34" charset="0"/>
              </a:rPr>
              <a:t>th</a:t>
            </a:r>
            <a:endParaRPr lang="en-US" sz="2400" dirty="0">
              <a:solidFill>
                <a:srgbClr val="7030A0"/>
              </a:solidFill>
              <a:latin typeface="Abadi" panose="020B0604020104020204" pitchFamily="34" charset="0"/>
            </a:endParaRPr>
          </a:p>
          <a:p>
            <a:pPr marL="342900" lvl="1" indent="0" defTabSz="914400">
              <a:lnSpc>
                <a:spcPct val="120000"/>
              </a:lnSpc>
              <a:spcBef>
                <a:spcPts val="0"/>
              </a:spcBef>
              <a:buNone/>
            </a:pPr>
            <a:r>
              <a:rPr lang="en-US" sz="2100" dirty="0">
                <a:solidFill>
                  <a:srgbClr val="000000"/>
                </a:solidFill>
                <a:latin typeface="Abadi" panose="020B0604020104020204" pitchFamily="34" charset="0"/>
              </a:rPr>
              <a:t>Faculty to create job description for Dean to oversee new Division (Career Tech and Workforce Development?)</a:t>
            </a:r>
          </a:p>
          <a:p>
            <a:pPr marL="342900" lvl="1" indent="0" defTabSz="914400">
              <a:lnSpc>
                <a:spcPct val="120000"/>
              </a:lnSpc>
              <a:spcBef>
                <a:spcPts val="0"/>
              </a:spcBef>
              <a:buNone/>
            </a:pPr>
            <a:r>
              <a:rPr lang="en-US" sz="2100" dirty="0">
                <a:solidFill>
                  <a:srgbClr val="000000"/>
                </a:solidFill>
                <a:latin typeface="Abadi" panose="020B0604020104020204" pitchFamily="34" charset="0"/>
              </a:rPr>
              <a:t>No departments to move divisions at this time (other than Fashion Design and Merchandising)</a:t>
            </a:r>
          </a:p>
          <a:p>
            <a:pPr marL="0" indent="0" defTabSz="914400">
              <a:spcBef>
                <a:spcPts val="0"/>
              </a:spcBef>
              <a:buNone/>
            </a:pPr>
            <a:endParaRPr lang="en-US" sz="1900" dirty="0">
              <a:solidFill>
                <a:srgbClr val="000000"/>
              </a:solidFill>
              <a:latin typeface="Abadi" panose="020B0604020104020204" pitchFamily="34" charset="0"/>
            </a:endParaRPr>
          </a:p>
          <a:p>
            <a:pPr marL="0" indent="0">
              <a:buNone/>
            </a:pPr>
            <a:endParaRPr lang="en-US" sz="1600" dirty="0">
              <a:solidFill>
                <a:srgbClr val="000000"/>
              </a:solidFill>
              <a:latin typeface="Abadi" panose="020B0604020104020204" pitchFamily="34" charset="0"/>
            </a:endParaRPr>
          </a:p>
          <a:p>
            <a:pPr marL="0" indent="0" algn="just" defTabSz="914400">
              <a:spcBef>
                <a:spcPts val="0"/>
              </a:spcBef>
              <a:buNone/>
            </a:pPr>
            <a:endParaRPr lang="en-US" sz="1400" dirty="0">
              <a:solidFill>
                <a:srgbClr val="000000"/>
              </a:solidFill>
              <a:latin typeface="Abadi" panose="020B0604020104020204" pitchFamily="34" charset="0"/>
            </a:endParaRPr>
          </a:p>
          <a:p>
            <a:pPr marL="0" indent="0" algn="just" defTabSz="914400">
              <a:spcBef>
                <a:spcPts val="0"/>
              </a:spcBef>
              <a:buNone/>
            </a:pPr>
            <a:endParaRPr lang="en-US" sz="1400" b="0" i="0" u="none" strike="noStrike" dirty="0">
              <a:solidFill>
                <a:srgbClr val="000000"/>
              </a:solidFill>
              <a:effectLst/>
              <a:latin typeface="Abadi" panose="020B0604020104020204" pitchFamily="34" charset="0"/>
            </a:endParaRPr>
          </a:p>
        </p:txBody>
      </p:sp>
      <p:sp>
        <p:nvSpPr>
          <p:cNvPr id="5" name="Slide Number Placeholder 4">
            <a:extLst>
              <a:ext uri="{FF2B5EF4-FFF2-40B4-BE49-F238E27FC236}">
                <a16:creationId xmlns:a16="http://schemas.microsoft.com/office/drawing/2014/main" id="{B4C315BD-003A-7046-32B2-840D25C56D0C}"/>
              </a:ext>
            </a:extLst>
          </p:cNvPr>
          <p:cNvSpPr>
            <a:spLocks noGrp="1"/>
          </p:cNvSpPr>
          <p:nvPr>
            <p:ph type="sldNum" sz="quarter" idx="12"/>
          </p:nvPr>
        </p:nvSpPr>
        <p:spPr>
          <a:xfrm>
            <a:off x="8112206" y="6377559"/>
            <a:ext cx="428046" cy="235550"/>
          </a:xfrm>
        </p:spPr>
        <p:txBody>
          <a:bodyPr vert="horz" lIns="91440" tIns="45720" rIns="91440" bIns="45720" rtlCol="0">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Aft>
                <a:spcPts val="600"/>
              </a:spcAft>
              <a:defRPr/>
            </a:pPr>
            <a:fld id="{EEE4AB33-00E2-8A4B-959A-AE7714A1DBC2}" type="slidenum">
              <a:rPr lang="en-US" altLang="en-US" sz="825">
                <a:solidFill>
                  <a:srgbClr val="FFFFFF"/>
                </a:solidFill>
                <a:latin typeface="Calibri" panose="020F0502020204030204"/>
              </a:rPr>
              <a:pPr>
                <a:spcAft>
                  <a:spcPts val="600"/>
                </a:spcAft>
                <a:defRPr/>
              </a:pPr>
              <a:t>2</a:t>
            </a:fld>
            <a:endParaRPr lang="en-US" altLang="en-US" sz="825">
              <a:solidFill>
                <a:srgbClr val="FFFFFF"/>
              </a:solidFill>
              <a:latin typeface="Calibri" panose="020F0502020204030204"/>
            </a:endParaRPr>
          </a:p>
        </p:txBody>
      </p:sp>
      <p:pic>
        <p:nvPicPr>
          <p:cNvPr id="3" name="Picture 2">
            <a:extLst>
              <a:ext uri="{FF2B5EF4-FFF2-40B4-BE49-F238E27FC236}">
                <a16:creationId xmlns:a16="http://schemas.microsoft.com/office/drawing/2014/main" id="{963DFC45-1614-4C44-29BF-1F7B2AAA848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316" y="0"/>
            <a:ext cx="4392342" cy="814190"/>
          </a:xfrm>
          <a:prstGeom prst="rect">
            <a:avLst/>
          </a:prstGeom>
          <a:solidFill>
            <a:schemeClr val="bg1"/>
          </a:solidFill>
        </p:spPr>
      </p:pic>
    </p:spTree>
    <p:extLst>
      <p:ext uri="{BB962C8B-B14F-4D97-AF65-F5344CB8AC3E}">
        <p14:creationId xmlns:p14="http://schemas.microsoft.com/office/powerpoint/2010/main" val="172260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9218"/>
                                        </p:tgtEl>
                                        <p:attrNameLst>
                                          <p:attrName>style.visibility</p:attrName>
                                        </p:attrNameLst>
                                      </p:cBhvr>
                                      <p:to>
                                        <p:strVal val="visible"/>
                                      </p:to>
                                    </p:set>
                                    <p:animEffect transition="in" filter="fade">
                                      <p:cBhvr>
                                        <p:cTn id="7" dur="7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16D95-E5A4-7887-8EDB-50A07F689A03}"/>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A5F37946-20CA-C8B8-21A0-6A4CDE89D523}"/>
              </a:ext>
            </a:extLst>
          </p:cNvPr>
          <p:cNvSpPr>
            <a:spLocks noGrp="1"/>
          </p:cNvSpPr>
          <p:nvPr>
            <p:ph type="sldNum" sz="quarter" idx="12"/>
          </p:nvPr>
        </p:nvSpPr>
        <p:spPr/>
        <p:txBody>
          <a:bodyPr/>
          <a:lstStyle/>
          <a:p>
            <a:fld id="{DA00016E-99F8-9347-A961-82CC4417FFA5}" type="slidenum">
              <a:rPr lang="en-US" altLang="en-US" smtClean="0"/>
              <a:pPr/>
              <a:t>3</a:t>
            </a:fld>
            <a:endParaRPr lang="en-US" altLang="en-US"/>
          </a:p>
        </p:txBody>
      </p:sp>
      <p:pic>
        <p:nvPicPr>
          <p:cNvPr id="5" name="Picture 4">
            <a:extLst>
              <a:ext uri="{FF2B5EF4-FFF2-40B4-BE49-F238E27FC236}">
                <a16:creationId xmlns:a16="http://schemas.microsoft.com/office/drawing/2014/main" id="{3045DF80-3D4B-E8D2-D9D6-6D4152A451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03" y="230190"/>
            <a:ext cx="7107163" cy="1317425"/>
          </a:xfrm>
          <a:prstGeom prst="rect">
            <a:avLst/>
          </a:prstGeom>
          <a:solidFill>
            <a:schemeClr val="bg1"/>
          </a:solidFill>
        </p:spPr>
      </p:pic>
      <p:sp>
        <p:nvSpPr>
          <p:cNvPr id="7" name="TextBox 6">
            <a:extLst>
              <a:ext uri="{FF2B5EF4-FFF2-40B4-BE49-F238E27FC236}">
                <a16:creationId xmlns:a16="http://schemas.microsoft.com/office/drawing/2014/main" id="{18E51EED-4614-005F-4B04-3047836DF2F6}"/>
              </a:ext>
            </a:extLst>
          </p:cNvPr>
          <p:cNvSpPr txBox="1"/>
          <p:nvPr/>
        </p:nvSpPr>
        <p:spPr>
          <a:xfrm>
            <a:off x="77703" y="1682551"/>
            <a:ext cx="9690185" cy="646331"/>
          </a:xfrm>
          <a:prstGeom prst="rect">
            <a:avLst/>
          </a:prstGeom>
          <a:noFill/>
        </p:spPr>
        <p:txBody>
          <a:bodyPr wrap="square">
            <a:spAutoFit/>
          </a:bodyPr>
          <a:lstStyle/>
          <a:p>
            <a:pPr marL="0" indent="0" defTabSz="914400">
              <a:spcBef>
                <a:spcPts val="0"/>
              </a:spcBef>
              <a:buNone/>
            </a:pPr>
            <a:r>
              <a:rPr lang="en-US" sz="1800" b="0" i="0" dirty="0">
                <a:solidFill>
                  <a:srgbClr val="7030A0"/>
                </a:solidFill>
                <a:effectLst/>
                <a:latin typeface="Abadi" panose="020B0604020104020204" pitchFamily="34" charset="0"/>
              </a:rPr>
              <a:t>Campus Safety</a:t>
            </a:r>
          </a:p>
          <a:p>
            <a:pPr marL="0" indent="0" defTabSz="914400">
              <a:spcBef>
                <a:spcPts val="0"/>
              </a:spcBef>
              <a:buNone/>
            </a:pPr>
            <a:r>
              <a:rPr lang="en-US" sz="1800" dirty="0">
                <a:latin typeface="Abadi" panose="020B0604020104020204" pitchFamily="34" charset="0"/>
              </a:rPr>
              <a:t>	Update to evacuation locations for Health Sciences and Science Center</a:t>
            </a:r>
          </a:p>
        </p:txBody>
      </p:sp>
      <p:pic>
        <p:nvPicPr>
          <p:cNvPr id="11" name="Picture 10">
            <a:extLst>
              <a:ext uri="{FF2B5EF4-FFF2-40B4-BE49-F238E27FC236}">
                <a16:creationId xmlns:a16="http://schemas.microsoft.com/office/drawing/2014/main" id="{24D9E6E7-2EF0-D80E-6AFA-3827976C5BE1}"/>
              </a:ext>
            </a:extLst>
          </p:cNvPr>
          <p:cNvPicPr>
            <a:picLocks noChangeAspect="1"/>
          </p:cNvPicPr>
          <p:nvPr/>
        </p:nvPicPr>
        <p:blipFill rotWithShape="1">
          <a:blip r:embed="rId3"/>
          <a:srcRect l="24635" t="13516" r="5470" b="6797"/>
          <a:stretch/>
        </p:blipFill>
        <p:spPr>
          <a:xfrm>
            <a:off x="1568246" y="2236937"/>
            <a:ext cx="6079870" cy="4621063"/>
          </a:xfrm>
          <a:prstGeom prst="rect">
            <a:avLst/>
          </a:prstGeom>
        </p:spPr>
      </p:pic>
    </p:spTree>
    <p:extLst>
      <p:ext uri="{BB962C8B-B14F-4D97-AF65-F5344CB8AC3E}">
        <p14:creationId xmlns:p14="http://schemas.microsoft.com/office/powerpoint/2010/main" val="110620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79D0C-D949-52FE-872A-F1948094F95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186684C-B8E4-0C3C-3DB6-A2F6781A6BDB}"/>
              </a:ext>
            </a:extLst>
          </p:cNvPr>
          <p:cNvSpPr>
            <a:spLocks noGrp="1"/>
          </p:cNvSpPr>
          <p:nvPr>
            <p:ph idx="1"/>
          </p:nvPr>
        </p:nvSpPr>
        <p:spPr/>
        <p:txBody>
          <a:bodyPr>
            <a:normAutofit/>
          </a:bodyPr>
          <a:lstStyle/>
          <a:p>
            <a:pPr marL="0" indent="0">
              <a:buNone/>
            </a:pPr>
            <a:r>
              <a:rPr lang="en-US" b="1" dirty="0"/>
              <a:t>Faculty Coordinator Opportunities</a:t>
            </a:r>
          </a:p>
          <a:p>
            <a:pPr marL="342900" lvl="1" indent="0">
              <a:buNone/>
            </a:pPr>
            <a:r>
              <a:rPr lang="en-US" sz="2000" dirty="0"/>
              <a:t>OER/ZTC</a:t>
            </a:r>
          </a:p>
          <a:p>
            <a:pPr marL="342900" lvl="1" indent="0">
              <a:buNone/>
            </a:pPr>
            <a:r>
              <a:rPr lang="en-US" sz="2000" dirty="0"/>
              <a:t>Outcomes Assessment</a:t>
            </a:r>
          </a:p>
          <a:p>
            <a:pPr marL="342900" lvl="1" indent="0">
              <a:buNone/>
            </a:pPr>
            <a:r>
              <a:rPr lang="en-US" sz="2000" b="1" dirty="0"/>
              <a:t>LETTER OF INTENT DUE BY 3PM FRIDAY, OCT 27</a:t>
            </a:r>
          </a:p>
          <a:p>
            <a:pPr marL="342900" lvl="1" indent="0">
              <a:buNone/>
            </a:pPr>
            <a:endParaRPr lang="en-US" sz="2000" b="1" dirty="0"/>
          </a:p>
          <a:p>
            <a:pPr marL="0" indent="0">
              <a:buNone/>
            </a:pPr>
            <a:endParaRPr lang="en-US" b="1" dirty="0"/>
          </a:p>
          <a:p>
            <a:pPr marL="0" indent="0">
              <a:buNone/>
            </a:pPr>
            <a:r>
              <a:rPr lang="en-US" b="1" dirty="0"/>
              <a:t>Scholarship Committee Faculty Chair</a:t>
            </a:r>
          </a:p>
          <a:p>
            <a:pPr marL="0" indent="0">
              <a:buNone/>
            </a:pPr>
            <a:endParaRPr lang="en-US" b="1" dirty="0"/>
          </a:p>
        </p:txBody>
      </p:sp>
      <p:sp>
        <p:nvSpPr>
          <p:cNvPr id="4" name="Slide Number Placeholder 3">
            <a:extLst>
              <a:ext uri="{FF2B5EF4-FFF2-40B4-BE49-F238E27FC236}">
                <a16:creationId xmlns:a16="http://schemas.microsoft.com/office/drawing/2014/main" id="{81340514-AA1E-958C-DCB0-EB1155BAB0AE}"/>
              </a:ext>
            </a:extLst>
          </p:cNvPr>
          <p:cNvSpPr>
            <a:spLocks noGrp="1"/>
          </p:cNvSpPr>
          <p:nvPr>
            <p:ph type="sldNum" sz="quarter" idx="12"/>
          </p:nvPr>
        </p:nvSpPr>
        <p:spPr/>
        <p:txBody>
          <a:bodyPr/>
          <a:lstStyle/>
          <a:p>
            <a:fld id="{DA00016E-99F8-9347-A961-82CC4417FFA5}" type="slidenum">
              <a:rPr lang="en-US" altLang="en-US" smtClean="0"/>
              <a:pPr/>
              <a:t>4</a:t>
            </a:fld>
            <a:endParaRPr lang="en-US" altLang="en-US"/>
          </a:p>
        </p:txBody>
      </p:sp>
      <p:pic>
        <p:nvPicPr>
          <p:cNvPr id="5" name="Picture 4">
            <a:extLst>
              <a:ext uri="{FF2B5EF4-FFF2-40B4-BE49-F238E27FC236}">
                <a16:creationId xmlns:a16="http://schemas.microsoft.com/office/drawing/2014/main" id="{A53280CF-8454-B068-B610-0B630B0A4A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121" y="259994"/>
            <a:ext cx="7478420" cy="1386243"/>
          </a:xfrm>
          <a:prstGeom prst="rect">
            <a:avLst/>
          </a:prstGeom>
          <a:solidFill>
            <a:schemeClr val="bg1"/>
          </a:solidFill>
        </p:spPr>
      </p:pic>
      <p:pic>
        <p:nvPicPr>
          <p:cNvPr id="7" name="Graphic 6">
            <a:extLst>
              <a:ext uri="{FF2B5EF4-FFF2-40B4-BE49-F238E27FC236}">
                <a16:creationId xmlns:a16="http://schemas.microsoft.com/office/drawing/2014/main" id="{DDFA2765-FCD0-178A-4A1C-CC772BE34E3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05550" y="1751369"/>
            <a:ext cx="1785938" cy="1785938"/>
          </a:xfrm>
          <a:prstGeom prst="rect">
            <a:avLst/>
          </a:prstGeom>
        </p:spPr>
      </p:pic>
    </p:spTree>
    <p:extLst>
      <p:ext uri="{BB962C8B-B14F-4D97-AF65-F5344CB8AC3E}">
        <p14:creationId xmlns:p14="http://schemas.microsoft.com/office/powerpoint/2010/main" val="2965593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44E6C-15F2-94B4-2380-603ED770537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D57F2F9-676F-962C-A1EF-C2ED8E193B4B}"/>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97B63AB1-498F-C600-8FDD-42A40AE14733}"/>
              </a:ext>
            </a:extLst>
          </p:cNvPr>
          <p:cNvSpPr>
            <a:spLocks noGrp="1"/>
          </p:cNvSpPr>
          <p:nvPr>
            <p:ph type="sldNum" sz="quarter" idx="12"/>
          </p:nvPr>
        </p:nvSpPr>
        <p:spPr/>
        <p:txBody>
          <a:bodyPr/>
          <a:lstStyle/>
          <a:p>
            <a:fld id="{DA00016E-99F8-9347-A961-82CC4417FFA5}" type="slidenum">
              <a:rPr lang="en-US" altLang="en-US" smtClean="0"/>
              <a:pPr/>
              <a:t>5</a:t>
            </a:fld>
            <a:endParaRPr lang="en-US" altLang="en-US"/>
          </a:p>
        </p:txBody>
      </p:sp>
      <p:pic>
        <p:nvPicPr>
          <p:cNvPr id="5" name="Picture 4">
            <a:extLst>
              <a:ext uri="{FF2B5EF4-FFF2-40B4-BE49-F238E27FC236}">
                <a16:creationId xmlns:a16="http://schemas.microsoft.com/office/drawing/2014/main" id="{1A4A98E0-29ED-49E7-A2D3-9B8BE2724A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121" y="259994"/>
            <a:ext cx="7478420" cy="1386243"/>
          </a:xfrm>
          <a:prstGeom prst="rect">
            <a:avLst/>
          </a:prstGeom>
          <a:solidFill>
            <a:schemeClr val="bg1"/>
          </a:solidFill>
        </p:spPr>
      </p:pic>
    </p:spTree>
    <p:extLst>
      <p:ext uri="{BB962C8B-B14F-4D97-AF65-F5344CB8AC3E}">
        <p14:creationId xmlns:p14="http://schemas.microsoft.com/office/powerpoint/2010/main" val="2342792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FC380-FE87-9776-A7FC-374A29939ED6}"/>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BF54B995-64F5-46C6-BE39-E2F24212BA54}"/>
              </a:ext>
            </a:extLst>
          </p:cNvPr>
          <p:cNvSpPr>
            <a:spLocks noGrp="1"/>
          </p:cNvSpPr>
          <p:nvPr>
            <p:ph idx="1"/>
          </p:nvPr>
        </p:nvSpPr>
        <p:spPr>
          <a:xfrm>
            <a:off x="138438" y="1042809"/>
            <a:ext cx="8606673" cy="4772381"/>
          </a:xfrm>
        </p:spPr>
        <p:txBody>
          <a:bodyPr>
            <a:noAutofit/>
          </a:bodyPr>
          <a:lstStyle/>
          <a:p>
            <a:pPr marL="0" indent="0">
              <a:buNone/>
            </a:pPr>
            <a:r>
              <a:rPr lang="en-US" sz="2200" b="0" i="0" dirty="0">
                <a:solidFill>
                  <a:srgbClr val="242424"/>
                </a:solidFill>
                <a:effectLst/>
                <a:latin typeface="Calibri" panose="020F0502020204030204" pitchFamily="34" charset="0"/>
              </a:rPr>
              <a:t>Rancho Santiago Community College District (RSCCD) Police &amp; Campus Safety Advisory Committee</a:t>
            </a:r>
          </a:p>
          <a:p>
            <a:pPr lvl="1"/>
            <a:r>
              <a:rPr lang="en-US" sz="1600" dirty="0">
                <a:solidFill>
                  <a:srgbClr val="242424"/>
                </a:solidFill>
                <a:latin typeface="Calibri" panose="020F0502020204030204" pitchFamily="34" charset="0"/>
              </a:rPr>
              <a:t>promotes effective communication and collaboration between constituent groups and District Safety &amp; Security Committee to maintain a positive campus relationship with regard to public safety issues and</a:t>
            </a:r>
          </a:p>
          <a:p>
            <a:pPr lvl="1"/>
            <a:r>
              <a:rPr lang="en-US" sz="1600" b="0" i="0" dirty="0">
                <a:solidFill>
                  <a:srgbClr val="242424"/>
                </a:solidFill>
                <a:effectLst/>
                <a:latin typeface="Calibri" panose="020F0502020204030204" pitchFamily="34" charset="0"/>
              </a:rPr>
              <a:t>advises the District Safety &amp; Security Department in promoting a culture of openness and transparency while supporting diversity, equity, and inclusion.</a:t>
            </a:r>
          </a:p>
          <a:p>
            <a:pPr marL="0" marR="0" indent="0" algn="l">
              <a:spcBef>
                <a:spcPts val="0"/>
              </a:spcBef>
              <a:spcAft>
                <a:spcPts val="0"/>
              </a:spcAft>
              <a:buNone/>
            </a:pPr>
            <a:endParaRPr lang="en-US" sz="1600" dirty="0"/>
          </a:p>
          <a:p>
            <a:pPr marL="0" marR="0" indent="0" algn="l">
              <a:lnSpc>
                <a:spcPct val="120000"/>
              </a:lnSpc>
              <a:spcBef>
                <a:spcPts val="0"/>
              </a:spcBef>
              <a:spcAft>
                <a:spcPts val="0"/>
              </a:spcAft>
            </a:pPr>
            <a:r>
              <a:rPr lang="en-US" sz="1600" b="1" i="0" dirty="0">
                <a:solidFill>
                  <a:srgbClr val="242424"/>
                </a:solidFill>
                <a:effectLst/>
                <a:latin typeface="Calibri" panose="020F0502020204030204" pitchFamily="34" charset="0"/>
              </a:rPr>
              <a:t>The charge of this Committee includes:</a:t>
            </a:r>
          </a:p>
          <a:p>
            <a:pPr marL="457200" marR="0" indent="0" algn="l">
              <a:lnSpc>
                <a:spcPct val="100000"/>
              </a:lnSpc>
              <a:spcBef>
                <a:spcPts val="0"/>
              </a:spcBef>
              <a:spcAft>
                <a:spcPts val="0"/>
              </a:spcAft>
              <a:buFont typeface="Arial" panose="020B0604020202020204" pitchFamily="34" charset="0"/>
              <a:buChar char="•"/>
            </a:pPr>
            <a:r>
              <a:rPr lang="en-US" sz="1600" b="0" i="0" dirty="0">
                <a:solidFill>
                  <a:srgbClr val="242424"/>
                </a:solidFill>
                <a:effectLst/>
                <a:latin typeface="Calibri" panose="020F0502020204030204" pitchFamily="34" charset="0"/>
              </a:rPr>
              <a:t>Establishing and supporting guidelines for effective community-oriented policing that is reflective of the RSCCD campus cultures.</a:t>
            </a:r>
          </a:p>
          <a:p>
            <a:pPr marL="457200" marR="0" indent="0" algn="l">
              <a:lnSpc>
                <a:spcPct val="100000"/>
              </a:lnSpc>
              <a:spcBef>
                <a:spcPts val="0"/>
              </a:spcBef>
              <a:spcAft>
                <a:spcPts val="0"/>
              </a:spcAft>
              <a:buFont typeface="Arial" panose="020B0604020202020204" pitchFamily="34" charset="0"/>
              <a:buChar char="•"/>
            </a:pPr>
            <a:r>
              <a:rPr lang="en-US" sz="1600" b="0" i="0" dirty="0">
                <a:solidFill>
                  <a:srgbClr val="242424"/>
                </a:solidFill>
                <a:effectLst/>
                <a:latin typeface="Calibri" panose="020F0502020204030204" pitchFamily="34" charset="0"/>
              </a:rPr>
              <a:t>Assisting the District Safety &amp; Security Department with campus campaigns on emerging issues related to campus community safety and security.</a:t>
            </a:r>
          </a:p>
          <a:p>
            <a:pPr marL="457200" marR="0" indent="0" algn="l">
              <a:lnSpc>
                <a:spcPct val="100000"/>
              </a:lnSpc>
              <a:spcBef>
                <a:spcPts val="0"/>
              </a:spcBef>
              <a:spcAft>
                <a:spcPts val="0"/>
              </a:spcAft>
              <a:buFont typeface="Arial" panose="020B0604020202020204" pitchFamily="34" charset="0"/>
              <a:buChar char="•"/>
            </a:pPr>
            <a:r>
              <a:rPr lang="en-US" sz="1600" b="0" i="0" dirty="0">
                <a:solidFill>
                  <a:srgbClr val="242424"/>
                </a:solidFill>
                <a:effectLst/>
                <a:latin typeface="Calibri" panose="020F0502020204030204" pitchFamily="34" charset="0"/>
              </a:rPr>
              <a:t>Making recommendations regarding ongoing training for campus constituents on managing campus safety concerns.</a:t>
            </a:r>
          </a:p>
          <a:p>
            <a:pPr marL="457200" marR="0" indent="0" algn="l">
              <a:lnSpc>
                <a:spcPct val="100000"/>
              </a:lnSpc>
              <a:spcBef>
                <a:spcPts val="0"/>
              </a:spcBef>
              <a:spcAft>
                <a:spcPts val="0"/>
              </a:spcAft>
              <a:buFont typeface="Arial" panose="020B0604020202020204" pitchFamily="34" charset="0"/>
              <a:buChar char="•"/>
            </a:pPr>
            <a:r>
              <a:rPr lang="en-US" sz="1600" b="0" i="0" dirty="0">
                <a:solidFill>
                  <a:srgbClr val="242424"/>
                </a:solidFill>
                <a:effectLst/>
                <a:latin typeface="Calibri" panose="020F0502020204030204" pitchFamily="34" charset="0"/>
              </a:rPr>
              <a:t>Reviewing and making recommendations regarding the District Safety &amp; Security policies, procedures, incidents, and training.</a:t>
            </a:r>
          </a:p>
          <a:p>
            <a:pPr marL="457200" marR="0" algn="l">
              <a:spcBef>
                <a:spcPts val="0"/>
              </a:spcBef>
              <a:spcAft>
                <a:spcPts val="0"/>
              </a:spcAft>
              <a:buFont typeface="Arial" panose="020B0604020202020204" pitchFamily="34" charset="0"/>
              <a:buChar char="•"/>
            </a:pPr>
            <a:endParaRPr lang="en-US" sz="1600" dirty="0">
              <a:solidFill>
                <a:srgbClr val="242424"/>
              </a:solidFill>
              <a:latin typeface="Calibri" panose="020F0502020204030204" pitchFamily="34" charset="0"/>
            </a:endParaRPr>
          </a:p>
          <a:p>
            <a:pPr marL="285750" marR="0" indent="0" algn="l">
              <a:lnSpc>
                <a:spcPct val="100000"/>
              </a:lnSpc>
              <a:spcBef>
                <a:spcPts val="0"/>
              </a:spcBef>
              <a:buNone/>
            </a:pPr>
            <a:r>
              <a:rPr lang="en-US" sz="1600" dirty="0">
                <a:solidFill>
                  <a:srgbClr val="242424"/>
                </a:solidFill>
                <a:highlight>
                  <a:srgbClr val="FFFF00"/>
                </a:highlight>
                <a:latin typeface="Calibri" panose="020F0502020204030204" pitchFamily="34" charset="0"/>
              </a:rPr>
              <a:t>Senators seek input from Divisions</a:t>
            </a:r>
          </a:p>
          <a:p>
            <a:pPr marL="285750" marR="0" indent="0" algn="l">
              <a:lnSpc>
                <a:spcPct val="100000"/>
              </a:lnSpc>
              <a:spcBef>
                <a:spcPts val="0"/>
              </a:spcBef>
              <a:buNone/>
            </a:pPr>
            <a:r>
              <a:rPr lang="en-US" sz="1600" dirty="0">
                <a:solidFill>
                  <a:srgbClr val="242424"/>
                </a:solidFill>
                <a:highlight>
                  <a:srgbClr val="FFFF00"/>
                </a:highlight>
                <a:latin typeface="Calibri" panose="020F0502020204030204" pitchFamily="34" charset="0"/>
              </a:rPr>
              <a:t>Provide Senate President with faculty recommendation by November 3rd</a:t>
            </a:r>
          </a:p>
          <a:p>
            <a:pPr marL="0" marR="0" indent="0" algn="l">
              <a:lnSpc>
                <a:spcPct val="100000"/>
              </a:lnSpc>
              <a:spcBef>
                <a:spcPts val="0"/>
              </a:spcBef>
              <a:buNone/>
            </a:pPr>
            <a:r>
              <a:rPr lang="en-US" sz="1600" dirty="0"/>
              <a:t>	Senate Nomination due to District by November 10</a:t>
            </a:r>
          </a:p>
        </p:txBody>
      </p:sp>
      <p:sp>
        <p:nvSpPr>
          <p:cNvPr id="4" name="Slide Number Placeholder 3">
            <a:extLst>
              <a:ext uri="{FF2B5EF4-FFF2-40B4-BE49-F238E27FC236}">
                <a16:creationId xmlns:a16="http://schemas.microsoft.com/office/drawing/2014/main" id="{C57F406A-291F-9C0E-14EC-CE4342C594ED}"/>
              </a:ext>
            </a:extLst>
          </p:cNvPr>
          <p:cNvSpPr>
            <a:spLocks noGrp="1"/>
          </p:cNvSpPr>
          <p:nvPr>
            <p:ph type="sldNum" sz="quarter" idx="12"/>
          </p:nvPr>
        </p:nvSpPr>
        <p:spPr/>
        <p:txBody>
          <a:bodyPr/>
          <a:lstStyle/>
          <a:p>
            <a:fld id="{DA00016E-99F8-9347-A961-82CC4417FFA5}" type="slidenum">
              <a:rPr lang="en-US" altLang="en-US" smtClean="0"/>
              <a:pPr/>
              <a:t>6</a:t>
            </a:fld>
            <a:endParaRPr lang="en-US" altLang="en-US"/>
          </a:p>
        </p:txBody>
      </p:sp>
      <p:pic>
        <p:nvPicPr>
          <p:cNvPr id="5" name="Picture 4">
            <a:extLst>
              <a:ext uri="{FF2B5EF4-FFF2-40B4-BE49-F238E27FC236}">
                <a16:creationId xmlns:a16="http://schemas.microsoft.com/office/drawing/2014/main" id="{7C52DA6D-97C2-1861-D51F-322B5FDE93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5806911" cy="1076402"/>
          </a:xfrm>
          <a:prstGeom prst="rect">
            <a:avLst/>
          </a:prstGeom>
          <a:solidFill>
            <a:schemeClr val="bg1"/>
          </a:solidFill>
        </p:spPr>
      </p:pic>
    </p:spTree>
    <p:extLst>
      <p:ext uri="{BB962C8B-B14F-4D97-AF65-F5344CB8AC3E}">
        <p14:creationId xmlns:p14="http://schemas.microsoft.com/office/powerpoint/2010/main" val="4131063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90AAB-7052-CB4E-83D1-291CB4A466D3}"/>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C487BA4B-5313-1C79-DAE1-56B8E427D82B}"/>
              </a:ext>
            </a:extLst>
          </p:cNvPr>
          <p:cNvSpPr>
            <a:spLocks noGrp="1"/>
          </p:cNvSpPr>
          <p:nvPr>
            <p:ph idx="1"/>
          </p:nvPr>
        </p:nvSpPr>
        <p:spPr>
          <a:xfrm>
            <a:off x="0" y="1795821"/>
            <a:ext cx="6994689" cy="4351338"/>
          </a:xfrm>
        </p:spPr>
        <p:txBody>
          <a:bodyPr/>
          <a:lstStyle/>
          <a:p>
            <a:pPr marL="0" indent="0">
              <a:buNone/>
            </a:pPr>
            <a:r>
              <a:rPr lang="en-US" sz="3200" dirty="0"/>
              <a:t>Opportunities! </a:t>
            </a:r>
          </a:p>
          <a:p>
            <a:pPr marL="0" indent="0">
              <a:buNone/>
            </a:pPr>
            <a:endParaRPr lang="en-US" dirty="0"/>
          </a:p>
          <a:p>
            <a:pPr marL="0" indent="0">
              <a:buNone/>
            </a:pPr>
            <a:r>
              <a:rPr lang="en-US" sz="2000" b="1" i="0" dirty="0">
                <a:solidFill>
                  <a:srgbClr val="7030A0"/>
                </a:solidFill>
                <a:effectLst/>
                <a:latin typeface="Segoe UI" panose="020B0502040204020203" pitchFamily="34" charset="0"/>
              </a:rPr>
              <a:t>ZTC Acceleration Grant Funding</a:t>
            </a:r>
          </a:p>
          <a:p>
            <a:pPr marL="0" indent="0">
              <a:buNone/>
            </a:pPr>
            <a:r>
              <a:rPr lang="en-US" sz="1800" b="0" i="0" dirty="0">
                <a:solidFill>
                  <a:srgbClr val="242424"/>
                </a:solidFill>
                <a:effectLst/>
                <a:latin typeface="Calibri" panose="020F0502020204030204" pitchFamily="34" charset="0"/>
              </a:rPr>
              <a:t>The Chancellor’s Office has funding to develop and implement Zero Cost Textbook program pathways for new and existing associate degrees or career technical education certificate 	programs. They are offering up to $200,000 per degree or certificate. Open Education Resources development funded through the grant will be permitted for free use and repurposing by others. Funding is limited to programs that have not yet been funded through the grant. </a:t>
            </a:r>
          </a:p>
          <a:p>
            <a:pPr marL="0" indent="0">
              <a:buNone/>
            </a:pPr>
            <a:r>
              <a:rPr lang="en-US" sz="1800" dirty="0">
                <a:solidFill>
                  <a:srgbClr val="242424"/>
                </a:solidFill>
                <a:latin typeface="Calibri" panose="020F0502020204030204" pitchFamily="34" charset="0"/>
              </a:rPr>
              <a:t>DE Office available for support – due November 1</a:t>
            </a:r>
            <a:endParaRPr lang="en-US" sz="1800" dirty="0"/>
          </a:p>
        </p:txBody>
      </p:sp>
      <p:sp>
        <p:nvSpPr>
          <p:cNvPr id="4" name="Slide Number Placeholder 3">
            <a:extLst>
              <a:ext uri="{FF2B5EF4-FFF2-40B4-BE49-F238E27FC236}">
                <a16:creationId xmlns:a16="http://schemas.microsoft.com/office/drawing/2014/main" id="{70A1A68C-03E2-9EF7-85CD-9F60DA50D712}"/>
              </a:ext>
            </a:extLst>
          </p:cNvPr>
          <p:cNvSpPr>
            <a:spLocks noGrp="1"/>
          </p:cNvSpPr>
          <p:nvPr>
            <p:ph type="sldNum" sz="quarter" idx="12"/>
          </p:nvPr>
        </p:nvSpPr>
        <p:spPr/>
        <p:txBody>
          <a:bodyPr/>
          <a:lstStyle/>
          <a:p>
            <a:fld id="{DA00016E-99F8-9347-A961-82CC4417FFA5}" type="slidenum">
              <a:rPr lang="en-US" altLang="en-US" smtClean="0"/>
              <a:pPr/>
              <a:t>7</a:t>
            </a:fld>
            <a:endParaRPr lang="en-US" altLang="en-US"/>
          </a:p>
        </p:txBody>
      </p:sp>
      <p:pic>
        <p:nvPicPr>
          <p:cNvPr id="5" name="Picture 4">
            <a:extLst>
              <a:ext uri="{FF2B5EF4-FFF2-40B4-BE49-F238E27FC236}">
                <a16:creationId xmlns:a16="http://schemas.microsoft.com/office/drawing/2014/main" id="{327B5DF1-9C2F-C37F-D6DE-61325FA7DC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267" y="259994"/>
            <a:ext cx="7478420" cy="1386243"/>
          </a:xfrm>
          <a:prstGeom prst="rect">
            <a:avLst/>
          </a:prstGeom>
          <a:solidFill>
            <a:schemeClr val="bg1"/>
          </a:solidFill>
        </p:spPr>
      </p:pic>
      <p:sp>
        <p:nvSpPr>
          <p:cNvPr id="11" name="TextBox 10">
            <a:extLst>
              <a:ext uri="{FF2B5EF4-FFF2-40B4-BE49-F238E27FC236}">
                <a16:creationId xmlns:a16="http://schemas.microsoft.com/office/drawing/2014/main" id="{CACD0F42-26BA-E48B-2114-1636379B8EEA}"/>
              </a:ext>
            </a:extLst>
          </p:cNvPr>
          <p:cNvSpPr txBox="1"/>
          <p:nvPr/>
        </p:nvSpPr>
        <p:spPr>
          <a:xfrm>
            <a:off x="3921551" y="1712631"/>
            <a:ext cx="5222449" cy="646331"/>
          </a:xfrm>
          <a:prstGeom prst="rect">
            <a:avLst/>
          </a:prstGeom>
          <a:noFill/>
        </p:spPr>
        <p:txBody>
          <a:bodyPr wrap="square" rtlCol="0">
            <a:spAutoFit/>
          </a:bodyPr>
          <a:lstStyle/>
          <a:p>
            <a:endParaRPr lang="en-US" b="1" dirty="0">
              <a:solidFill>
                <a:srgbClr val="7030A0"/>
              </a:solidFill>
            </a:endParaRPr>
          </a:p>
          <a:p>
            <a:endParaRPr lang="en-US" dirty="0"/>
          </a:p>
        </p:txBody>
      </p:sp>
      <p:pic>
        <p:nvPicPr>
          <p:cNvPr id="8" name="Picture 7" descr="A qr code with a logo&#10;&#10;Description automatically generated">
            <a:extLst>
              <a:ext uri="{FF2B5EF4-FFF2-40B4-BE49-F238E27FC236}">
                <a16:creationId xmlns:a16="http://schemas.microsoft.com/office/drawing/2014/main" id="{FDAAC3E4-11CE-245C-A572-7118AB588F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8765" y="3045712"/>
            <a:ext cx="2083324" cy="2083324"/>
          </a:xfrm>
          <a:prstGeom prst="rect">
            <a:avLst/>
          </a:prstGeom>
        </p:spPr>
      </p:pic>
    </p:spTree>
    <p:extLst>
      <p:ext uri="{BB962C8B-B14F-4D97-AF65-F5344CB8AC3E}">
        <p14:creationId xmlns:p14="http://schemas.microsoft.com/office/powerpoint/2010/main" val="3141029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063C3-457E-3B34-3753-456A7EDC59F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58FF642A-E8A0-B533-CD97-BE22B7FEDAE1}"/>
              </a:ext>
            </a:extLst>
          </p:cNvPr>
          <p:cNvSpPr>
            <a:spLocks noGrp="1"/>
          </p:cNvSpPr>
          <p:nvPr>
            <p:ph idx="1"/>
          </p:nvPr>
        </p:nvSpPr>
        <p:spPr>
          <a:xfrm>
            <a:off x="129012" y="1825624"/>
            <a:ext cx="8901866" cy="4846637"/>
          </a:xfrm>
        </p:spPr>
        <p:txBody>
          <a:bodyPr>
            <a:normAutofit/>
          </a:bodyPr>
          <a:lstStyle/>
          <a:p>
            <a:pPr marL="0" indent="0" algn="ctr">
              <a:buNone/>
            </a:pPr>
            <a:r>
              <a:rPr lang="en-US" b="1" dirty="0"/>
              <a:t>Faculty Priorities Timeline – SAVE THE DATES</a:t>
            </a:r>
          </a:p>
          <a:p>
            <a:pPr marL="0" indent="0">
              <a:buNone/>
            </a:pPr>
            <a:endParaRPr lang="en-US" b="1" dirty="0"/>
          </a:p>
          <a:p>
            <a:pPr marL="0" indent="0">
              <a:buNone/>
            </a:pPr>
            <a:r>
              <a:rPr lang="en-US" strike="sngStrike" dirty="0">
                <a:solidFill>
                  <a:schemeClr val="bg2">
                    <a:lumMod val="10000"/>
                  </a:schemeClr>
                </a:solidFill>
              </a:rPr>
              <a:t>Friday, September 22 (via Zoom, invite to follow) Noon – 1:30pm</a:t>
            </a:r>
          </a:p>
          <a:p>
            <a:pPr marL="342900" lvl="1" indent="0">
              <a:buNone/>
            </a:pPr>
            <a:r>
              <a:rPr lang="en-US" strike="sngStrike" dirty="0">
                <a:solidFill>
                  <a:srgbClr val="7030A0"/>
                </a:solidFill>
              </a:rPr>
              <a:t>Information Session – Department Chairs and Senior Senators</a:t>
            </a:r>
          </a:p>
          <a:p>
            <a:pPr marL="342900" lvl="1" indent="0">
              <a:spcBef>
                <a:spcPts val="0"/>
              </a:spcBef>
              <a:buNone/>
            </a:pPr>
            <a:r>
              <a:rPr lang="en-US" strike="sngStrike" dirty="0">
                <a:solidFill>
                  <a:srgbClr val="7030A0"/>
                </a:solidFill>
              </a:rPr>
              <a:t>Recording sent out this morning. </a:t>
            </a:r>
          </a:p>
          <a:p>
            <a:pPr marL="342900" lvl="1" indent="0">
              <a:buNone/>
            </a:pPr>
            <a:endParaRPr lang="en-US" dirty="0">
              <a:solidFill>
                <a:srgbClr val="7030A0"/>
              </a:solidFill>
            </a:endParaRPr>
          </a:p>
          <a:p>
            <a:pPr marL="0" indent="0">
              <a:spcBef>
                <a:spcPts val="600"/>
              </a:spcBef>
              <a:buNone/>
            </a:pPr>
            <a:r>
              <a:rPr lang="en-US" dirty="0">
                <a:highlight>
                  <a:srgbClr val="FFFF00"/>
                </a:highlight>
              </a:rPr>
              <a:t>Faculty Request Submission through Canvas Due this Friday, October 13 by 11:59pm</a:t>
            </a:r>
          </a:p>
          <a:p>
            <a:pPr marL="0" indent="0">
              <a:spcBef>
                <a:spcPts val="600"/>
              </a:spcBef>
              <a:buNone/>
            </a:pPr>
            <a:endParaRPr lang="en-US" dirty="0">
              <a:solidFill>
                <a:srgbClr val="7030A0"/>
              </a:solidFill>
            </a:endParaRPr>
          </a:p>
          <a:p>
            <a:pPr marL="0" indent="0">
              <a:spcBef>
                <a:spcPts val="600"/>
              </a:spcBef>
              <a:buNone/>
            </a:pPr>
            <a:r>
              <a:rPr lang="en-US" dirty="0"/>
              <a:t>Senior Senators Ranking Event via Zoom– Friday, October 20  11:30am – 3:30pm</a:t>
            </a:r>
          </a:p>
          <a:p>
            <a:pPr marL="0" indent="0">
              <a:spcBef>
                <a:spcPts val="600"/>
              </a:spcBef>
              <a:buNone/>
            </a:pPr>
            <a:endParaRPr lang="en-US" dirty="0">
              <a:solidFill>
                <a:srgbClr val="7030A0"/>
              </a:solidFill>
            </a:endParaRPr>
          </a:p>
          <a:p>
            <a:pPr marL="0" indent="0">
              <a:spcBef>
                <a:spcPts val="600"/>
              </a:spcBef>
              <a:buNone/>
            </a:pPr>
            <a:r>
              <a:rPr lang="en-US" dirty="0"/>
              <a:t>Academic Senate Affirmation of Final Rankings – Tuesday, October 24</a:t>
            </a:r>
          </a:p>
          <a:p>
            <a:pPr marL="0" indent="0">
              <a:buNone/>
            </a:pPr>
            <a:endParaRPr lang="en-US" dirty="0"/>
          </a:p>
        </p:txBody>
      </p:sp>
      <p:sp>
        <p:nvSpPr>
          <p:cNvPr id="4" name="Slide Number Placeholder 3">
            <a:extLst>
              <a:ext uri="{FF2B5EF4-FFF2-40B4-BE49-F238E27FC236}">
                <a16:creationId xmlns:a16="http://schemas.microsoft.com/office/drawing/2014/main" id="{05C9EE84-F8CD-A32A-7B47-5D237EB61A98}"/>
              </a:ext>
            </a:extLst>
          </p:cNvPr>
          <p:cNvSpPr>
            <a:spLocks noGrp="1"/>
          </p:cNvSpPr>
          <p:nvPr>
            <p:ph type="sldNum" sz="quarter" idx="12"/>
          </p:nvPr>
        </p:nvSpPr>
        <p:spPr/>
        <p:txBody>
          <a:bodyPr/>
          <a:lstStyle/>
          <a:p>
            <a:fld id="{DA00016E-99F8-9347-A961-82CC4417FFA5}" type="slidenum">
              <a:rPr lang="en-US" altLang="en-US" smtClean="0"/>
              <a:pPr/>
              <a:t>8</a:t>
            </a:fld>
            <a:endParaRPr lang="en-US" altLang="en-US"/>
          </a:p>
        </p:txBody>
      </p:sp>
      <p:pic>
        <p:nvPicPr>
          <p:cNvPr id="5" name="Picture 4">
            <a:extLst>
              <a:ext uri="{FF2B5EF4-FFF2-40B4-BE49-F238E27FC236}">
                <a16:creationId xmlns:a16="http://schemas.microsoft.com/office/drawing/2014/main" id="{AA9010A1-E504-5322-5D17-5CA5199C17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012" y="185738"/>
            <a:ext cx="7478420" cy="1386243"/>
          </a:xfrm>
          <a:prstGeom prst="rect">
            <a:avLst/>
          </a:prstGeom>
          <a:solidFill>
            <a:schemeClr val="bg1"/>
          </a:solidFill>
        </p:spPr>
      </p:pic>
    </p:spTree>
    <p:extLst>
      <p:ext uri="{BB962C8B-B14F-4D97-AF65-F5344CB8AC3E}">
        <p14:creationId xmlns:p14="http://schemas.microsoft.com/office/powerpoint/2010/main" val="717864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trospectVTI">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LongProperties xmlns="http://schemas.microsoft.com/office/2006/metadata/longProperti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431189f8-a51b-453f-9f0c-3a0b3b65b12f">HNYXMCCMVK3K-464-825</_dlc_DocId>
    <_dlc_DocIdUrl xmlns="431189f8-a51b-453f-9f0c-3a0b3b65b12f">
      <Url>https://www.sac.edu/President/AcademicSenate/_layouts/15/DocIdRedir.aspx?ID=HNYXMCCMVK3K-464-825</Url>
      <Description>HNYXMCCMVK3K-464-825</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ct:contentTypeSchema xmlns:ct="http://schemas.microsoft.com/office/2006/metadata/contentType" xmlns:ma="http://schemas.microsoft.com/office/2006/metadata/properties/metaAttributes" ct:_="" ma:_="" ma:contentTypeName="Document" ma:contentTypeID="0x010100D708A9741AC48E46AEE4941DE1E12C0F" ma:contentTypeVersion="2" ma:contentTypeDescription="Create a new document." ma:contentTypeScope="" ma:versionID="64770a9ad993aec554518785b51db2e6">
  <xsd:schema xmlns:xsd="http://www.w3.org/2001/XMLSchema" xmlns:xs="http://www.w3.org/2001/XMLSchema" xmlns:p="http://schemas.microsoft.com/office/2006/metadata/properties" xmlns:ns1="http://schemas.microsoft.com/sharepoint/v3" xmlns:ns2="431189f8-a51b-453f-9f0c-3a0b3b65b12f" xmlns:ns3="6f609ce8-7218-4c60-b337-266ea7b1fd45" targetNamespace="http://schemas.microsoft.com/office/2006/metadata/properties" ma:root="true" ma:fieldsID="1dd063ee8e164e8fcdf0fbf71a193719" ns1:_="" ns2:_="" ns3:_="">
    <xsd:import namespace="http://schemas.microsoft.com/sharepoint/v3"/>
    <xsd:import namespace="431189f8-a51b-453f-9f0c-3a0b3b65b12f"/>
    <xsd:import namespace="6f609ce8-7218-4c60-b337-266ea7b1fd45"/>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31189f8-a51b-453f-9f0c-3a0b3b65b12f"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f609ce8-7218-4c60-b337-266ea7b1fd45"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8CEDA44-5DB9-4425-86FF-2A3C217BF519}">
  <ds:schemaRefs>
    <ds:schemaRef ds:uri="http://schemas.microsoft.com/office/2006/metadata/longProperties"/>
  </ds:schemaRefs>
</ds:datastoreItem>
</file>

<file path=customXml/itemProps2.xml><?xml version="1.0" encoding="utf-8"?>
<ds:datastoreItem xmlns:ds="http://schemas.openxmlformats.org/officeDocument/2006/customXml" ds:itemID="{EB66C1EA-0CA4-4539-ACB6-4010998042D1}">
  <ds:schemaRefs>
    <ds:schemaRef ds:uri="http://schemas.microsoft.com/sharepoint/events"/>
  </ds:schemaRefs>
</ds:datastoreItem>
</file>

<file path=customXml/itemProps3.xml><?xml version="1.0" encoding="utf-8"?>
<ds:datastoreItem xmlns:ds="http://schemas.openxmlformats.org/officeDocument/2006/customXml" ds:itemID="{F4FB23BE-91B5-4DD0-812C-804A09DCC178}">
  <ds:schemaRefs>
    <ds:schemaRef ds:uri="http://schemas.microsoft.com/office/2006/metadata/properties"/>
    <ds:schemaRef ds:uri="http://schemas.microsoft.com/office/infopath/2007/PartnerControls"/>
    <ds:schemaRef ds:uri="http://schemas.microsoft.com/sharepoint/v3"/>
    <ds:schemaRef ds:uri="431189f8-a51b-453f-9f0c-3a0b3b65b12f"/>
  </ds:schemaRefs>
</ds:datastoreItem>
</file>

<file path=customXml/itemProps4.xml><?xml version="1.0" encoding="utf-8"?>
<ds:datastoreItem xmlns:ds="http://schemas.openxmlformats.org/officeDocument/2006/customXml" ds:itemID="{B8CC7EEE-9E7B-4835-9F57-9938075EA08E}">
  <ds:schemaRefs>
    <ds:schemaRef ds:uri="http://schemas.microsoft.com/sharepoint/v3/contenttype/forms"/>
  </ds:schemaRefs>
</ds:datastoreItem>
</file>

<file path=customXml/itemProps5.xml><?xml version="1.0" encoding="utf-8"?>
<ds:datastoreItem xmlns:ds="http://schemas.openxmlformats.org/officeDocument/2006/customXml" ds:itemID="{A70BA24D-7F44-42D7-9DB3-AEF092DD52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31189f8-a51b-453f-9f0c-3a0b3b65b12f"/>
    <ds:schemaRef ds:uri="6f609ce8-7218-4c60-b337-266ea7b1fd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a8040095-716d-4e49-b783-b5f746eea8b3}" enabled="0" method="" siteId="{a8040095-716d-4e49-b783-b5f746eea8b3}" removed="1"/>
</clbl:labelList>
</file>

<file path=docProps/app.xml><?xml version="1.0" encoding="utf-8"?>
<Properties xmlns="http://schemas.openxmlformats.org/officeDocument/2006/extended-properties" xmlns:vt="http://schemas.openxmlformats.org/officeDocument/2006/docPropsVTypes">
  <Template/>
  <TotalTime>48803</TotalTime>
  <Words>583</Words>
  <Application>Microsoft Office PowerPoint</Application>
  <PresentationFormat>On-screen Show (4:3)</PresentationFormat>
  <Paragraphs>65</Paragraphs>
  <Slides>8</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8</vt:i4>
      </vt:variant>
    </vt:vector>
  </HeadingPairs>
  <TitlesOfParts>
    <vt:vector size="18" baseType="lpstr">
      <vt:lpstr>Abadi</vt:lpstr>
      <vt:lpstr>Arial</vt:lpstr>
      <vt:lpstr>Book Antiqua</vt:lpstr>
      <vt:lpstr>Calibri</vt:lpstr>
      <vt:lpstr>Calibri Light</vt:lpstr>
      <vt:lpstr>Georgia Pro Cond Light</vt:lpstr>
      <vt:lpstr>Segoe UI</vt:lpstr>
      <vt:lpstr>Speak Pro</vt:lpstr>
      <vt:lpstr>Office Theme</vt:lpstr>
      <vt:lpstr>RetrospectVTI</vt:lpstr>
      <vt:lpstr>Land Acknowledgement</vt:lpstr>
      <vt:lpstr>President’s Report</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Kymberly Spector</dc:creator>
  <cp:lastModifiedBy>Coyne, Claire</cp:lastModifiedBy>
  <cp:revision>3</cp:revision>
  <cp:lastPrinted>2023-10-10T19:17:11Z</cp:lastPrinted>
  <dcterms:created xsi:type="dcterms:W3CDTF">2015-01-16T04:28:57Z</dcterms:created>
  <dcterms:modified xsi:type="dcterms:W3CDTF">2023-10-24T14:20:06Z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0x010100D708A9741AC48E46AEE4941DE1E12C0F</vt:lpwstr>
  </property>
  <property fmtid="{D5CDD505-2E9C-101B-9397-08002B2CF9AE}" pid="3" name="_dlc_DocIdItemGuid">
    <vt:lpwstr>79fe3190-e674-4999-ad1a-e66ed6fd2d35</vt:lpwstr>
  </property>
  <property fmtid="{D5CDD505-2E9C-101B-9397-08002B2CF9AE}" pid="4" name="_dlc_DocId">
    <vt:lpwstr>HNYXMCCMVK3K-1637-14</vt:lpwstr>
  </property>
  <property fmtid="{D5CDD505-2E9C-101B-9397-08002B2CF9AE}" pid="5" name="_dlc_DocIdUrl">
    <vt:lpwstr>http://sac.edu/PublicAffairs/Graphics/_layouts/15/DocIdRedir.aspx?ID=HNYXMCCMVK3K-1637-14, HNYXMCCMVK3K-1637-14</vt:lpwstr>
  </property>
</Properties>
</file>